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Lst>
  <p:notesMasterIdLst>
    <p:notesMasterId r:id="rId159"/>
  </p:notesMasterIdLst>
  <p:handoutMasterIdLst>
    <p:handoutMasterId r:id="rId160"/>
  </p:handoutMasterIdLst>
  <p:sldIdLst>
    <p:sldId id="275" r:id="rId6"/>
    <p:sldId id="265" r:id="rId7"/>
    <p:sldId id="266" r:id="rId8"/>
    <p:sldId id="276" r:id="rId9"/>
    <p:sldId id="462" r:id="rId10"/>
    <p:sldId id="277" r:id="rId11"/>
    <p:sldId id="463" r:id="rId12"/>
    <p:sldId id="464" r:id="rId13"/>
    <p:sldId id="478" r:id="rId14"/>
    <p:sldId id="465" r:id="rId15"/>
    <p:sldId id="467" r:id="rId16"/>
    <p:sldId id="468" r:id="rId17"/>
    <p:sldId id="469" r:id="rId18"/>
    <p:sldId id="470" r:id="rId19"/>
    <p:sldId id="471" r:id="rId20"/>
    <p:sldId id="472" r:id="rId21"/>
    <p:sldId id="473" r:id="rId22"/>
    <p:sldId id="474" r:id="rId23"/>
    <p:sldId id="475" r:id="rId24"/>
    <p:sldId id="476" r:id="rId25"/>
    <p:sldId id="477" r:id="rId26"/>
    <p:sldId id="466" r:id="rId27"/>
    <p:sldId id="479" r:id="rId28"/>
    <p:sldId id="288" r:id="rId29"/>
    <p:sldId id="287" r:id="rId30"/>
    <p:sldId id="286" r:id="rId31"/>
    <p:sldId id="285" r:id="rId32"/>
    <p:sldId id="405" r:id="rId33"/>
    <p:sldId id="406" r:id="rId34"/>
    <p:sldId id="407" r:id="rId35"/>
    <p:sldId id="408" r:id="rId36"/>
    <p:sldId id="409" r:id="rId37"/>
    <p:sldId id="410" r:id="rId38"/>
    <p:sldId id="284" r:id="rId39"/>
    <p:sldId id="480" r:id="rId40"/>
    <p:sldId id="481" r:id="rId41"/>
    <p:sldId id="482" r:id="rId42"/>
    <p:sldId id="483" r:id="rId43"/>
    <p:sldId id="484" r:id="rId44"/>
    <p:sldId id="289" r:id="rId45"/>
    <p:sldId id="290" r:id="rId46"/>
    <p:sldId id="292" r:id="rId47"/>
    <p:sldId id="293" r:id="rId48"/>
    <p:sldId id="294" r:id="rId49"/>
    <p:sldId id="485" r:id="rId50"/>
    <p:sldId id="486" r:id="rId51"/>
    <p:sldId id="487" r:id="rId52"/>
    <p:sldId id="413" r:id="rId53"/>
    <p:sldId id="488" r:id="rId54"/>
    <p:sldId id="299" r:id="rId55"/>
    <p:sldId id="295" r:id="rId56"/>
    <p:sldId id="296" r:id="rId57"/>
    <p:sldId id="411" r:id="rId58"/>
    <p:sldId id="298" r:id="rId59"/>
    <p:sldId id="412" r:id="rId60"/>
    <p:sldId id="489" r:id="rId61"/>
    <p:sldId id="313" r:id="rId62"/>
    <p:sldId id="490" r:id="rId63"/>
    <p:sldId id="2147478542" r:id="rId64"/>
    <p:sldId id="2147471170" r:id="rId65"/>
    <p:sldId id="2147471177" r:id="rId66"/>
    <p:sldId id="2147470945" r:id="rId67"/>
    <p:sldId id="2145707226" r:id="rId68"/>
    <p:sldId id="2147478493" r:id="rId69"/>
    <p:sldId id="2147478494" r:id="rId70"/>
    <p:sldId id="2147478495" r:id="rId71"/>
    <p:sldId id="2147478462" r:id="rId72"/>
    <p:sldId id="2147478502" r:id="rId73"/>
    <p:sldId id="2147478526" r:id="rId74"/>
    <p:sldId id="2147478527" r:id="rId75"/>
    <p:sldId id="2147478529" r:id="rId76"/>
    <p:sldId id="2147478545" r:id="rId77"/>
    <p:sldId id="2147478508" r:id="rId78"/>
    <p:sldId id="2147478509" r:id="rId79"/>
    <p:sldId id="2147478513" r:id="rId80"/>
    <p:sldId id="2147478514" r:id="rId81"/>
    <p:sldId id="2147478510" r:id="rId82"/>
    <p:sldId id="2147478469" r:id="rId83"/>
    <p:sldId id="2147473773" r:id="rId84"/>
    <p:sldId id="789" r:id="rId85"/>
    <p:sldId id="769" r:id="rId86"/>
    <p:sldId id="775" r:id="rId87"/>
    <p:sldId id="805" r:id="rId88"/>
    <p:sldId id="802" r:id="rId89"/>
    <p:sldId id="803" r:id="rId90"/>
    <p:sldId id="801" r:id="rId91"/>
    <p:sldId id="796" r:id="rId92"/>
    <p:sldId id="2147473774" r:id="rId93"/>
    <p:sldId id="1107" r:id="rId94"/>
    <p:sldId id="1121" r:id="rId95"/>
    <p:sldId id="1116" r:id="rId96"/>
    <p:sldId id="791" r:id="rId97"/>
    <p:sldId id="260" r:id="rId98"/>
    <p:sldId id="787" r:id="rId99"/>
    <p:sldId id="783" r:id="rId100"/>
    <p:sldId id="753" r:id="rId101"/>
    <p:sldId id="757" r:id="rId102"/>
    <p:sldId id="790" r:id="rId103"/>
    <p:sldId id="772" r:id="rId104"/>
    <p:sldId id="2147478539" r:id="rId105"/>
    <p:sldId id="257" r:id="rId106"/>
    <p:sldId id="2147478546" r:id="rId107"/>
    <p:sldId id="319" r:id="rId108"/>
    <p:sldId id="310" r:id="rId109"/>
    <p:sldId id="316" r:id="rId110"/>
    <p:sldId id="312" r:id="rId111"/>
    <p:sldId id="258" r:id="rId112"/>
    <p:sldId id="320" r:id="rId113"/>
    <p:sldId id="308" r:id="rId114"/>
    <p:sldId id="307" r:id="rId115"/>
    <p:sldId id="315" r:id="rId116"/>
    <p:sldId id="317" r:id="rId117"/>
    <p:sldId id="321" r:id="rId118"/>
    <p:sldId id="259" r:id="rId119"/>
    <p:sldId id="309" r:id="rId120"/>
    <p:sldId id="322" r:id="rId121"/>
    <p:sldId id="306" r:id="rId122"/>
    <p:sldId id="305" r:id="rId123"/>
    <p:sldId id="262" r:id="rId124"/>
    <p:sldId id="2147468923" r:id="rId125"/>
    <p:sldId id="2147473764" r:id="rId126"/>
    <p:sldId id="2145706265" r:id="rId127"/>
    <p:sldId id="2145706235" r:id="rId128"/>
    <p:sldId id="2145706236" r:id="rId129"/>
    <p:sldId id="2147473753" r:id="rId130"/>
    <p:sldId id="530" r:id="rId131"/>
    <p:sldId id="2147473767" r:id="rId132"/>
    <p:sldId id="2147473739" r:id="rId133"/>
    <p:sldId id="2071591010" r:id="rId134"/>
    <p:sldId id="2145706240" r:id="rId135"/>
    <p:sldId id="2145706227" r:id="rId136"/>
    <p:sldId id="2147473750" r:id="rId137"/>
    <p:sldId id="2145706230" r:id="rId138"/>
    <p:sldId id="2147473759" r:id="rId139"/>
    <p:sldId id="2147473747" r:id="rId140"/>
    <p:sldId id="2147473749" r:id="rId141"/>
    <p:sldId id="2147473746" r:id="rId142"/>
    <p:sldId id="5844" r:id="rId143"/>
    <p:sldId id="2147473766" r:id="rId144"/>
    <p:sldId id="2147473768" r:id="rId145"/>
    <p:sldId id="7874" r:id="rId146"/>
    <p:sldId id="2147473770" r:id="rId147"/>
    <p:sldId id="2147473771" r:id="rId148"/>
    <p:sldId id="2147473772" r:id="rId149"/>
    <p:sldId id="3331" r:id="rId150"/>
    <p:sldId id="2135715301" r:id="rId151"/>
    <p:sldId id="2147473743" r:id="rId152"/>
    <p:sldId id="2147473734" r:id="rId153"/>
    <p:sldId id="2135715280" r:id="rId154"/>
    <p:sldId id="2135715281" r:id="rId155"/>
    <p:sldId id="2145706224" r:id="rId156"/>
    <p:sldId id="2147473748" r:id="rId157"/>
    <p:sldId id="2147473765" r:id="rId158"/>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FFC92A"/>
    <a:srgbClr val="FFC82C"/>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FFB12-6C5E-4AC4-8138-29E213CB4EC9}" v="5" dt="2024-02-08T19:16:06.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91"/>
    <p:restoredTop sz="76598" autoAdjust="0"/>
  </p:normalViewPr>
  <p:slideViewPr>
    <p:cSldViewPr snapToGrid="0" snapToObjects="1">
      <p:cViewPr varScale="1">
        <p:scale>
          <a:sx n="112" d="100"/>
          <a:sy n="112" d="100"/>
        </p:scale>
        <p:origin x="1158" y="78"/>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handoutMaster" Target="handoutMasters/handout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microsoft.com/office/2016/11/relationships/changesInfo" Target="changesInfos/changesInfo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er, Anthony Michael" userId="f091025b-e584-48e6-b443-9c8283461c57" providerId="ADAL" clId="{1D02620A-CE72-4D21-AAFB-A583B53FA0E3}"/>
    <pc:docChg chg="undo custSel addSld delSld modSld">
      <pc:chgData name="Hunter, Anthony Michael" userId="f091025b-e584-48e6-b443-9c8283461c57" providerId="ADAL" clId="{1D02620A-CE72-4D21-AAFB-A583B53FA0E3}" dt="2024-02-02T21:56:56.406" v="4334"/>
      <pc:docMkLst>
        <pc:docMk/>
      </pc:docMkLst>
      <pc:sldChg chg="modSp mod">
        <pc:chgData name="Hunter, Anthony Michael" userId="f091025b-e584-48e6-b443-9c8283461c57" providerId="ADAL" clId="{1D02620A-CE72-4D21-AAFB-A583B53FA0E3}" dt="2024-01-30T15:08:00.893" v="181" actId="14100"/>
        <pc:sldMkLst>
          <pc:docMk/>
          <pc:sldMk cId="1643160523" sldId="265"/>
        </pc:sldMkLst>
        <pc:spChg chg="mod">
          <ac:chgData name="Hunter, Anthony Michael" userId="f091025b-e584-48e6-b443-9c8283461c57" providerId="ADAL" clId="{1D02620A-CE72-4D21-AAFB-A583B53FA0E3}" dt="2024-01-30T15:07:45.213" v="175" actId="20577"/>
          <ac:spMkLst>
            <pc:docMk/>
            <pc:sldMk cId="1643160523" sldId="265"/>
            <ac:spMk id="2" creationId="{00000000-0000-0000-0000-000000000000}"/>
          </ac:spMkLst>
        </pc:spChg>
        <pc:spChg chg="mod">
          <ac:chgData name="Hunter, Anthony Michael" userId="f091025b-e584-48e6-b443-9c8283461c57" providerId="ADAL" clId="{1D02620A-CE72-4D21-AAFB-A583B53FA0E3}" dt="2024-01-30T15:08:00.893" v="181" actId="14100"/>
          <ac:spMkLst>
            <pc:docMk/>
            <pc:sldMk cId="1643160523" sldId="265"/>
            <ac:spMk id="4" creationId="{00000000-0000-0000-0000-000000000000}"/>
          </ac:spMkLst>
        </pc:spChg>
      </pc:sldChg>
      <pc:sldChg chg="modSp mod">
        <pc:chgData name="Hunter, Anthony Michael" userId="f091025b-e584-48e6-b443-9c8283461c57" providerId="ADAL" clId="{1D02620A-CE72-4D21-AAFB-A583B53FA0E3}" dt="2024-01-30T15:15:49.530" v="256" actId="20577"/>
        <pc:sldMkLst>
          <pc:docMk/>
          <pc:sldMk cId="1249712676" sldId="266"/>
        </pc:sldMkLst>
        <pc:spChg chg="mod">
          <ac:chgData name="Hunter, Anthony Michael" userId="f091025b-e584-48e6-b443-9c8283461c57" providerId="ADAL" clId="{1D02620A-CE72-4D21-AAFB-A583B53FA0E3}" dt="2024-01-30T15:15:49.530" v="256" actId="20577"/>
          <ac:spMkLst>
            <pc:docMk/>
            <pc:sldMk cId="1249712676" sldId="266"/>
            <ac:spMk id="2" creationId="{00000000-0000-0000-0000-000000000000}"/>
          </ac:spMkLst>
        </pc:spChg>
        <pc:spChg chg="mod">
          <ac:chgData name="Hunter, Anthony Michael" userId="f091025b-e584-48e6-b443-9c8283461c57" providerId="ADAL" clId="{1D02620A-CE72-4D21-AAFB-A583B53FA0E3}" dt="2024-01-30T15:14:12.853" v="195" actId="20577"/>
          <ac:spMkLst>
            <pc:docMk/>
            <pc:sldMk cId="1249712676" sldId="266"/>
            <ac:spMk id="4" creationId="{00000000-0000-0000-0000-000000000000}"/>
          </ac:spMkLst>
        </pc:spChg>
      </pc:sldChg>
      <pc:sldChg chg="del">
        <pc:chgData name="Hunter, Anthony Michael" userId="f091025b-e584-48e6-b443-9c8283461c57" providerId="ADAL" clId="{1D02620A-CE72-4D21-AAFB-A583B53FA0E3}" dt="2024-01-30T15:16:56.491" v="265" actId="47"/>
        <pc:sldMkLst>
          <pc:docMk/>
          <pc:sldMk cId="1037678653" sldId="270"/>
        </pc:sldMkLst>
      </pc:sldChg>
      <pc:sldChg chg="new del">
        <pc:chgData name="Hunter, Anthony Michael" userId="f091025b-e584-48e6-b443-9c8283461c57" providerId="ADAL" clId="{1D02620A-CE72-4D21-AAFB-A583B53FA0E3}" dt="2024-01-30T15:16:01.600" v="258" actId="47"/>
        <pc:sldMkLst>
          <pc:docMk/>
          <pc:sldMk cId="806180069" sldId="276"/>
        </pc:sldMkLst>
      </pc:sldChg>
      <pc:sldChg chg="addSp delSp modSp new mod modClrScheme chgLayout">
        <pc:chgData name="Hunter, Anthony Michael" userId="f091025b-e584-48e6-b443-9c8283461c57" providerId="ADAL" clId="{1D02620A-CE72-4D21-AAFB-A583B53FA0E3}" dt="2024-02-02T21:47:10.103" v="4232" actId="20577"/>
        <pc:sldMkLst>
          <pc:docMk/>
          <pc:sldMk cId="1128357998" sldId="276"/>
        </pc:sldMkLst>
        <pc:spChg chg="del">
          <ac:chgData name="Hunter, Anthony Michael" userId="f091025b-e584-48e6-b443-9c8283461c57" providerId="ADAL" clId="{1D02620A-CE72-4D21-AAFB-A583B53FA0E3}" dt="2024-01-30T15:20:46.665" v="301" actId="26606"/>
          <ac:spMkLst>
            <pc:docMk/>
            <pc:sldMk cId="1128357998" sldId="276"/>
            <ac:spMk id="2" creationId="{E33554AC-01DC-0BDB-F297-A9A9409EE59A}"/>
          </ac:spMkLst>
        </pc:spChg>
        <pc:spChg chg="add del mod">
          <ac:chgData name="Hunter, Anthony Michael" userId="f091025b-e584-48e6-b443-9c8283461c57" providerId="ADAL" clId="{1D02620A-CE72-4D21-AAFB-A583B53FA0E3}" dt="2024-01-30T15:20:20.071" v="297" actId="478"/>
          <ac:spMkLst>
            <pc:docMk/>
            <pc:sldMk cId="1128357998" sldId="276"/>
            <ac:spMk id="3" creationId="{72F1EE13-CF2F-7963-7D9B-822DFEC9FCDB}"/>
          </ac:spMkLst>
        </pc:spChg>
        <pc:spChg chg="add mod">
          <ac:chgData name="Hunter, Anthony Michael" userId="f091025b-e584-48e6-b443-9c8283461c57" providerId="ADAL" clId="{1D02620A-CE72-4D21-AAFB-A583B53FA0E3}" dt="2024-01-30T15:20:46.665" v="301" actId="26606"/>
          <ac:spMkLst>
            <pc:docMk/>
            <pc:sldMk cId="1128357998" sldId="276"/>
            <ac:spMk id="5" creationId="{AAB6F1A1-EBF0-9E1D-6093-64FCAB3D419F}"/>
          </ac:spMkLst>
        </pc:spChg>
        <pc:spChg chg="add mod">
          <ac:chgData name="Hunter, Anthony Michael" userId="f091025b-e584-48e6-b443-9c8283461c57" providerId="ADAL" clId="{1D02620A-CE72-4D21-AAFB-A583B53FA0E3}" dt="2024-02-02T21:47:10.103" v="4232" actId="20577"/>
          <ac:spMkLst>
            <pc:docMk/>
            <pc:sldMk cId="1128357998" sldId="276"/>
            <ac:spMk id="10" creationId="{93AA405F-17AF-1CE1-5539-C66688F111EA}"/>
          </ac:spMkLst>
        </pc:spChg>
        <pc:spChg chg="add del mod">
          <ac:chgData name="Hunter, Anthony Michael" userId="f091025b-e584-48e6-b443-9c8283461c57" providerId="ADAL" clId="{1D02620A-CE72-4D21-AAFB-A583B53FA0E3}" dt="2024-01-30T15:20:50.399" v="302" actId="478"/>
          <ac:spMkLst>
            <pc:docMk/>
            <pc:sldMk cId="1128357998" sldId="276"/>
            <ac:spMk id="12" creationId="{BF0340E9-A413-28B4-1606-4B1BC174D417}"/>
          </ac:spMkLst>
        </pc:spChg>
        <pc:picChg chg="add del">
          <ac:chgData name="Hunter, Anthony Michael" userId="f091025b-e584-48e6-b443-9c8283461c57" providerId="ADAL" clId="{1D02620A-CE72-4D21-AAFB-A583B53FA0E3}" dt="2024-01-30T15:20:29.882" v="299"/>
          <ac:picMkLst>
            <pc:docMk/>
            <pc:sldMk cId="1128357998" sldId="276"/>
            <ac:picMk id="4" creationId="{E198D14A-8654-6E83-375B-4B04BDC98909}"/>
          </ac:picMkLst>
        </pc:picChg>
      </pc:sldChg>
      <pc:sldChg chg="modSp new del mod">
        <pc:chgData name="Hunter, Anthony Michael" userId="f091025b-e584-48e6-b443-9c8283461c57" providerId="ADAL" clId="{1D02620A-CE72-4D21-AAFB-A583B53FA0E3}" dt="2024-01-30T15:21:07.929" v="308" actId="47"/>
        <pc:sldMkLst>
          <pc:docMk/>
          <pc:sldMk cId="855292599" sldId="277"/>
        </pc:sldMkLst>
        <pc:spChg chg="mod">
          <ac:chgData name="Hunter, Anthony Michael" userId="f091025b-e584-48e6-b443-9c8283461c57" providerId="ADAL" clId="{1D02620A-CE72-4D21-AAFB-A583B53FA0E3}" dt="2024-01-30T15:19:44.330" v="289" actId="14100"/>
          <ac:spMkLst>
            <pc:docMk/>
            <pc:sldMk cId="855292599" sldId="277"/>
            <ac:spMk id="2" creationId="{40B0683B-7257-0783-ED3D-C662BD20841B}"/>
          </ac:spMkLst>
        </pc:spChg>
      </pc:sldChg>
      <pc:sldChg chg="addSp delSp modSp new mod modNotesTx">
        <pc:chgData name="Hunter, Anthony Michael" userId="f091025b-e584-48e6-b443-9c8283461c57" providerId="ADAL" clId="{1D02620A-CE72-4D21-AAFB-A583B53FA0E3}" dt="2024-01-31T19:27:31.338" v="3977"/>
        <pc:sldMkLst>
          <pc:docMk/>
          <pc:sldMk cId="3282164443" sldId="277"/>
        </pc:sldMkLst>
        <pc:spChg chg="del">
          <ac:chgData name="Hunter, Anthony Michael" userId="f091025b-e584-48e6-b443-9c8283461c57" providerId="ADAL" clId="{1D02620A-CE72-4D21-AAFB-A583B53FA0E3}" dt="2024-01-30T17:51:33.972" v="347" actId="478"/>
          <ac:spMkLst>
            <pc:docMk/>
            <pc:sldMk cId="3282164443" sldId="277"/>
            <ac:spMk id="2" creationId="{A18719F4-A889-F23C-DE0D-44CD1D1183E5}"/>
          </ac:spMkLst>
        </pc:spChg>
        <pc:spChg chg="del">
          <ac:chgData name="Hunter, Anthony Michael" userId="f091025b-e584-48e6-b443-9c8283461c57" providerId="ADAL" clId="{1D02620A-CE72-4D21-AAFB-A583B53FA0E3}" dt="2024-01-30T17:51:31.531" v="346" actId="478"/>
          <ac:spMkLst>
            <pc:docMk/>
            <pc:sldMk cId="3282164443" sldId="277"/>
            <ac:spMk id="3" creationId="{FB8B5D33-002C-BD44-7722-421E4CC5E51F}"/>
          </ac:spMkLst>
        </pc:spChg>
        <pc:spChg chg="mod">
          <ac:chgData name="Hunter, Anthony Michael" userId="f091025b-e584-48e6-b443-9c8283461c57" providerId="ADAL" clId="{1D02620A-CE72-4D21-AAFB-A583B53FA0E3}" dt="2024-01-30T17:52:23.922" v="366" actId="20577"/>
          <ac:spMkLst>
            <pc:docMk/>
            <pc:sldMk cId="3282164443" sldId="277"/>
            <ac:spMk id="4" creationId="{A646DECA-69BC-136F-D7D7-0A3EE3FD3F8A}"/>
          </ac:spMkLst>
        </pc:spChg>
        <pc:spChg chg="add mod">
          <ac:chgData name="Hunter, Anthony Michael" userId="f091025b-e584-48e6-b443-9c8283461c57" providerId="ADAL" clId="{1D02620A-CE72-4D21-AAFB-A583B53FA0E3}" dt="2024-01-31T18:52:31.963" v="2991" actId="1037"/>
          <ac:spMkLst>
            <pc:docMk/>
            <pc:sldMk cId="3282164443" sldId="277"/>
            <ac:spMk id="6" creationId="{3594B291-724B-611B-A74F-F61B3835C71F}"/>
          </ac:spMkLst>
        </pc:spChg>
        <pc:picChg chg="add mod">
          <ac:chgData name="Hunter, Anthony Michael" userId="f091025b-e584-48e6-b443-9c8283461c57" providerId="ADAL" clId="{1D02620A-CE72-4D21-AAFB-A583B53FA0E3}" dt="2024-01-30T17:59:16.685" v="405" actId="1076"/>
          <ac:picMkLst>
            <pc:docMk/>
            <pc:sldMk cId="3282164443" sldId="277"/>
            <ac:picMk id="5" creationId="{8E26C124-6245-4D89-0983-3AD04BD7420F}"/>
          </ac:picMkLst>
        </pc:picChg>
      </pc:sldChg>
      <pc:sldChg chg="new del">
        <pc:chgData name="Hunter, Anthony Michael" userId="f091025b-e584-48e6-b443-9c8283461c57" providerId="ADAL" clId="{1D02620A-CE72-4D21-AAFB-A583B53FA0E3}" dt="2024-01-30T15:21:01.506" v="304" actId="47"/>
        <pc:sldMkLst>
          <pc:docMk/>
          <pc:sldMk cId="4228250745" sldId="278"/>
        </pc:sldMkLst>
      </pc:sldChg>
      <pc:sldChg chg="new del">
        <pc:chgData name="Hunter, Anthony Michael" userId="f091025b-e584-48e6-b443-9c8283461c57" providerId="ADAL" clId="{1D02620A-CE72-4D21-AAFB-A583B53FA0E3}" dt="2024-01-30T15:21:01.701" v="305" actId="47"/>
        <pc:sldMkLst>
          <pc:docMk/>
          <pc:sldMk cId="421510538" sldId="279"/>
        </pc:sldMkLst>
      </pc:sldChg>
      <pc:sldChg chg="new del">
        <pc:chgData name="Hunter, Anthony Michael" userId="f091025b-e584-48e6-b443-9c8283461c57" providerId="ADAL" clId="{1D02620A-CE72-4D21-AAFB-A583B53FA0E3}" dt="2024-01-30T15:21:01.870" v="306" actId="47"/>
        <pc:sldMkLst>
          <pc:docMk/>
          <pc:sldMk cId="751861278" sldId="280"/>
        </pc:sldMkLst>
      </pc:sldChg>
      <pc:sldChg chg="new del">
        <pc:chgData name="Hunter, Anthony Michael" userId="f091025b-e584-48e6-b443-9c8283461c57" providerId="ADAL" clId="{1D02620A-CE72-4D21-AAFB-A583B53FA0E3}" dt="2024-01-30T15:21:02.553" v="307" actId="47"/>
        <pc:sldMkLst>
          <pc:docMk/>
          <pc:sldMk cId="3120244953" sldId="281"/>
        </pc:sldMkLst>
      </pc:sldChg>
      <pc:sldChg chg="modSp add del mod">
        <pc:chgData name="Hunter, Anthony Michael" userId="f091025b-e584-48e6-b443-9c8283461c57" providerId="ADAL" clId="{1D02620A-CE72-4D21-AAFB-A583B53FA0E3}" dt="2024-01-30T18:01:11.641" v="426"/>
        <pc:sldMkLst>
          <pc:docMk/>
          <pc:sldMk cId="2659917946" sldId="443"/>
        </pc:sldMkLst>
        <pc:spChg chg="mod">
          <ac:chgData name="Hunter, Anthony Michael" userId="f091025b-e584-48e6-b443-9c8283461c57" providerId="ADAL" clId="{1D02620A-CE72-4D21-AAFB-A583B53FA0E3}" dt="2024-01-30T18:01:07.115" v="423" actId="207"/>
          <ac:spMkLst>
            <pc:docMk/>
            <pc:sldMk cId="2659917946" sldId="443"/>
            <ac:spMk id="2" creationId="{305E373A-3F15-B5C6-83E4-BB72C112FAB6}"/>
          </ac:spMkLst>
        </pc:spChg>
        <pc:spChg chg="mod">
          <ac:chgData name="Hunter, Anthony Michael" userId="f091025b-e584-48e6-b443-9c8283461c57" providerId="ADAL" clId="{1D02620A-CE72-4D21-AAFB-A583B53FA0E3}" dt="2024-01-30T18:01:04.962" v="417" actId="1076"/>
          <ac:spMkLst>
            <pc:docMk/>
            <pc:sldMk cId="2659917946" sldId="443"/>
            <ac:spMk id="9" creationId="{9DAC87DE-033C-79E8-20EA-57B3A80A1C30}"/>
          </ac:spMkLst>
        </pc:spChg>
        <pc:picChg chg="mod">
          <ac:chgData name="Hunter, Anthony Michael" userId="f091025b-e584-48e6-b443-9c8283461c57" providerId="ADAL" clId="{1D02620A-CE72-4D21-AAFB-A583B53FA0E3}" dt="2024-01-30T18:01:06.930" v="422" actId="14100"/>
          <ac:picMkLst>
            <pc:docMk/>
            <pc:sldMk cId="2659917946" sldId="443"/>
            <ac:picMk id="4" creationId="{8A045316-703A-8C62-7A93-F968CBB44E08}"/>
          </ac:picMkLst>
        </pc:picChg>
        <pc:picChg chg="mod">
          <ac:chgData name="Hunter, Anthony Michael" userId="f091025b-e584-48e6-b443-9c8283461c57" providerId="ADAL" clId="{1D02620A-CE72-4D21-AAFB-A583B53FA0E3}" dt="2024-01-30T18:01:06.930" v="422" actId="14100"/>
          <ac:picMkLst>
            <pc:docMk/>
            <pc:sldMk cId="2659917946" sldId="443"/>
            <ac:picMk id="5" creationId="{184C1FCF-41B0-F35C-76E8-D6C8EE02C0E0}"/>
          </ac:picMkLst>
        </pc:picChg>
        <pc:picChg chg="mod">
          <ac:chgData name="Hunter, Anthony Michael" userId="f091025b-e584-48e6-b443-9c8283461c57" providerId="ADAL" clId="{1D02620A-CE72-4D21-AAFB-A583B53FA0E3}" dt="2024-01-30T18:01:06.065" v="418" actId="1076"/>
          <ac:picMkLst>
            <pc:docMk/>
            <pc:sldMk cId="2659917946" sldId="443"/>
            <ac:picMk id="6" creationId="{439DAE25-0327-6327-3168-E025A94F140D}"/>
          </ac:picMkLst>
        </pc:picChg>
      </pc:sldChg>
      <pc:sldChg chg="modSp add del mod">
        <pc:chgData name="Hunter, Anthony Michael" userId="f091025b-e584-48e6-b443-9c8283461c57" providerId="ADAL" clId="{1D02620A-CE72-4D21-AAFB-A583B53FA0E3}" dt="2024-01-30T20:49:00.092" v="1502" actId="47"/>
        <pc:sldMkLst>
          <pc:docMk/>
          <pc:sldMk cId="2374720104" sldId="452"/>
        </pc:sldMkLst>
        <pc:spChg chg="mod">
          <ac:chgData name="Hunter, Anthony Michael" userId="f091025b-e584-48e6-b443-9c8283461c57" providerId="ADAL" clId="{1D02620A-CE72-4D21-AAFB-A583B53FA0E3}" dt="2024-01-30T17:54:50.230" v="369" actId="1076"/>
          <ac:spMkLst>
            <pc:docMk/>
            <pc:sldMk cId="2374720104" sldId="452"/>
            <ac:spMk id="2" creationId="{305E373A-3F15-B5C6-83E4-BB72C112FAB6}"/>
          </ac:spMkLst>
        </pc:spChg>
        <pc:spChg chg="mod">
          <ac:chgData name="Hunter, Anthony Michael" userId="f091025b-e584-48e6-b443-9c8283461c57" providerId="ADAL" clId="{1D02620A-CE72-4D21-AAFB-A583B53FA0E3}" dt="2024-01-30T17:56:24.958" v="397" actId="207"/>
          <ac:spMkLst>
            <pc:docMk/>
            <pc:sldMk cId="2374720104" sldId="452"/>
            <ac:spMk id="3" creationId="{0AB5F7D9-25BC-AD65-4CF5-F134A905E52B}"/>
          </ac:spMkLst>
        </pc:spChg>
        <pc:spChg chg="mod">
          <ac:chgData name="Hunter, Anthony Michael" userId="f091025b-e584-48e6-b443-9c8283461c57" providerId="ADAL" clId="{1D02620A-CE72-4D21-AAFB-A583B53FA0E3}" dt="2024-01-30T17:56:32.659" v="398" actId="207"/>
          <ac:spMkLst>
            <pc:docMk/>
            <pc:sldMk cId="2374720104" sldId="452"/>
            <ac:spMk id="4" creationId="{46411154-1CE2-173A-F925-070678D0F449}"/>
          </ac:spMkLst>
        </pc:spChg>
        <pc:spChg chg="mod">
          <ac:chgData name="Hunter, Anthony Michael" userId="f091025b-e584-48e6-b443-9c8283461c57" providerId="ADAL" clId="{1D02620A-CE72-4D21-AAFB-A583B53FA0E3}" dt="2024-01-30T17:56:32.659" v="398" actId="207"/>
          <ac:spMkLst>
            <pc:docMk/>
            <pc:sldMk cId="2374720104" sldId="452"/>
            <ac:spMk id="5" creationId="{D4A96E9E-0BE0-93EC-7B19-02B9CAF11D7D}"/>
          </ac:spMkLst>
        </pc:spChg>
        <pc:spChg chg="mod">
          <ac:chgData name="Hunter, Anthony Michael" userId="f091025b-e584-48e6-b443-9c8283461c57" providerId="ADAL" clId="{1D02620A-CE72-4D21-AAFB-A583B53FA0E3}" dt="2024-01-30T17:56:32.659" v="398" actId="207"/>
          <ac:spMkLst>
            <pc:docMk/>
            <pc:sldMk cId="2374720104" sldId="452"/>
            <ac:spMk id="6" creationId="{D5B9CB1B-578F-48B8-7747-F35065FFC000}"/>
          </ac:spMkLst>
        </pc:spChg>
        <pc:spChg chg="mod">
          <ac:chgData name="Hunter, Anthony Michael" userId="f091025b-e584-48e6-b443-9c8283461c57" providerId="ADAL" clId="{1D02620A-CE72-4D21-AAFB-A583B53FA0E3}" dt="2024-01-30T17:56:58.382" v="402" actId="404"/>
          <ac:spMkLst>
            <pc:docMk/>
            <pc:sldMk cId="2374720104" sldId="452"/>
            <ac:spMk id="7" creationId="{7395708F-E448-6276-6FAB-2A42E1E0964E}"/>
          </ac:spMkLst>
        </pc:spChg>
        <pc:spChg chg="mod">
          <ac:chgData name="Hunter, Anthony Michael" userId="f091025b-e584-48e6-b443-9c8283461c57" providerId="ADAL" clId="{1D02620A-CE72-4D21-AAFB-A583B53FA0E3}" dt="2024-01-30T17:56:48.361" v="401" actId="404"/>
          <ac:spMkLst>
            <pc:docMk/>
            <pc:sldMk cId="2374720104" sldId="452"/>
            <ac:spMk id="8" creationId="{CAE6BD94-4CE2-F5D4-0D4F-A822F8E3D3F3}"/>
          </ac:spMkLst>
        </pc:spChg>
        <pc:spChg chg="mod">
          <ac:chgData name="Hunter, Anthony Michael" userId="f091025b-e584-48e6-b443-9c8283461c57" providerId="ADAL" clId="{1D02620A-CE72-4D21-AAFB-A583B53FA0E3}" dt="2024-01-30T17:56:46.162" v="400" actId="404"/>
          <ac:spMkLst>
            <pc:docMk/>
            <pc:sldMk cId="2374720104" sldId="452"/>
            <ac:spMk id="9" creationId="{44D500B2-345E-052D-F8BD-3C9FB59EFD9F}"/>
          </ac:spMkLst>
        </pc:spChg>
        <pc:spChg chg="mod">
          <ac:chgData name="Hunter, Anthony Michael" userId="f091025b-e584-48e6-b443-9c8283461c57" providerId="ADAL" clId="{1D02620A-CE72-4D21-AAFB-A583B53FA0E3}" dt="2024-01-30T17:56:58.382" v="402" actId="404"/>
          <ac:spMkLst>
            <pc:docMk/>
            <pc:sldMk cId="2374720104" sldId="452"/>
            <ac:spMk id="10" creationId="{7ED9F1D5-A9E2-4045-3DE0-CE7A2125AE49}"/>
          </ac:spMkLst>
        </pc:spChg>
        <pc:spChg chg="mod">
          <ac:chgData name="Hunter, Anthony Michael" userId="f091025b-e584-48e6-b443-9c8283461c57" providerId="ADAL" clId="{1D02620A-CE72-4D21-AAFB-A583B53FA0E3}" dt="2024-01-30T17:56:58.382" v="402" actId="404"/>
          <ac:spMkLst>
            <pc:docMk/>
            <pc:sldMk cId="2374720104" sldId="452"/>
            <ac:spMk id="11" creationId="{48C3174B-4632-47E0-3AB1-6EC16DA3CFF5}"/>
          </ac:spMkLst>
        </pc:spChg>
        <pc:spChg chg="mod">
          <ac:chgData name="Hunter, Anthony Michael" userId="f091025b-e584-48e6-b443-9c8283461c57" providerId="ADAL" clId="{1D02620A-CE72-4D21-AAFB-A583B53FA0E3}" dt="2024-01-30T17:56:58.382" v="402" actId="404"/>
          <ac:spMkLst>
            <pc:docMk/>
            <pc:sldMk cId="2374720104" sldId="452"/>
            <ac:spMk id="12" creationId="{FCC69526-2C93-8A33-290B-3E6017B893AF}"/>
          </ac:spMkLst>
        </pc:spChg>
        <pc:spChg chg="mod">
          <ac:chgData name="Hunter, Anthony Michael" userId="f091025b-e584-48e6-b443-9c8283461c57" providerId="ADAL" clId="{1D02620A-CE72-4D21-AAFB-A583B53FA0E3}" dt="2024-01-30T17:55:11.906" v="376" actId="1076"/>
          <ac:spMkLst>
            <pc:docMk/>
            <pc:sldMk cId="2374720104" sldId="452"/>
            <ac:spMk id="13" creationId="{748E5F7B-6B96-CA70-1EE0-B214B20E8619}"/>
          </ac:spMkLst>
        </pc:spChg>
      </pc:sldChg>
      <pc:sldChg chg="addSp modSp add mod">
        <pc:chgData name="Hunter, Anthony Michael" userId="f091025b-e584-48e6-b443-9c8283461c57" providerId="ADAL" clId="{1D02620A-CE72-4D21-AAFB-A583B53FA0E3}" dt="2024-01-30T15:30:42.302" v="345" actId="208"/>
        <pc:sldMkLst>
          <pc:docMk/>
          <pc:sldMk cId="3218319083" sldId="462"/>
        </pc:sldMkLst>
        <pc:spChg chg="mod">
          <ac:chgData name="Hunter, Anthony Michael" userId="f091025b-e584-48e6-b443-9c8283461c57" providerId="ADAL" clId="{1D02620A-CE72-4D21-AAFB-A583B53FA0E3}" dt="2024-01-30T15:29:36.407" v="341" actId="404"/>
          <ac:spMkLst>
            <pc:docMk/>
            <pc:sldMk cId="3218319083" sldId="462"/>
            <ac:spMk id="3" creationId="{18446D51-0353-BD95-E569-3E99E94D96BD}"/>
          </ac:spMkLst>
        </pc:spChg>
        <pc:spChg chg="mod">
          <ac:chgData name="Hunter, Anthony Michael" userId="f091025b-e584-48e6-b443-9c8283461c57" providerId="ADAL" clId="{1D02620A-CE72-4D21-AAFB-A583B53FA0E3}" dt="2024-01-30T15:30:33.634" v="344" actId="207"/>
          <ac:spMkLst>
            <pc:docMk/>
            <pc:sldMk cId="3218319083" sldId="462"/>
            <ac:spMk id="4" creationId="{370E4A2D-75FB-B877-5AD0-46DDA0F9101D}"/>
          </ac:spMkLst>
        </pc:spChg>
        <pc:spChg chg="mod">
          <ac:chgData name="Hunter, Anthony Michael" userId="f091025b-e584-48e6-b443-9c8283461c57" providerId="ADAL" clId="{1D02620A-CE72-4D21-AAFB-A583B53FA0E3}" dt="2024-01-30T15:30:02.678" v="343" actId="207"/>
          <ac:spMkLst>
            <pc:docMk/>
            <pc:sldMk cId="3218319083" sldId="462"/>
            <ac:spMk id="5" creationId="{9AC743FC-5D33-FDE6-2BA9-C5948660BA77}"/>
          </ac:spMkLst>
        </pc:spChg>
        <pc:spChg chg="mod">
          <ac:chgData name="Hunter, Anthony Michael" userId="f091025b-e584-48e6-b443-9c8283461c57" providerId="ADAL" clId="{1D02620A-CE72-4D21-AAFB-A583B53FA0E3}" dt="2024-01-30T15:30:42.302" v="345" actId="208"/>
          <ac:spMkLst>
            <pc:docMk/>
            <pc:sldMk cId="3218319083" sldId="462"/>
            <ac:spMk id="6" creationId="{7E2495C1-0FDC-C034-FD2D-35CBE78C35EB}"/>
          </ac:spMkLst>
        </pc:spChg>
        <pc:spChg chg="add mod">
          <ac:chgData name="Hunter, Anthony Michael" userId="f091025b-e584-48e6-b443-9c8283461c57" providerId="ADAL" clId="{1D02620A-CE72-4D21-AAFB-A583B53FA0E3}" dt="2024-01-30T15:29:33.021" v="339" actId="403"/>
          <ac:spMkLst>
            <pc:docMk/>
            <pc:sldMk cId="3218319083" sldId="462"/>
            <ac:spMk id="7" creationId="{66C585F6-B10F-AA89-29A7-8EB592D8F12D}"/>
          </ac:spMkLst>
        </pc:spChg>
      </pc:sldChg>
      <pc:sldChg chg="addSp delSp modSp new mod modNotesTx">
        <pc:chgData name="Hunter, Anthony Michael" userId="f091025b-e584-48e6-b443-9c8283461c57" providerId="ADAL" clId="{1D02620A-CE72-4D21-AAFB-A583B53FA0E3}" dt="2024-01-31T19:27:45.475" v="3978"/>
        <pc:sldMkLst>
          <pc:docMk/>
          <pc:sldMk cId="2901373422" sldId="463"/>
        </pc:sldMkLst>
        <pc:spChg chg="del">
          <ac:chgData name="Hunter, Anthony Michael" userId="f091025b-e584-48e6-b443-9c8283461c57" providerId="ADAL" clId="{1D02620A-CE72-4D21-AAFB-A583B53FA0E3}" dt="2024-01-30T18:01:28.001" v="431" actId="478"/>
          <ac:spMkLst>
            <pc:docMk/>
            <pc:sldMk cId="2901373422" sldId="463"/>
            <ac:spMk id="2" creationId="{A9DAA46F-796D-12EA-E823-C0B890E38F14}"/>
          </ac:spMkLst>
        </pc:spChg>
        <pc:spChg chg="del">
          <ac:chgData name="Hunter, Anthony Michael" userId="f091025b-e584-48e6-b443-9c8283461c57" providerId="ADAL" clId="{1D02620A-CE72-4D21-AAFB-A583B53FA0E3}" dt="2024-01-30T18:01:29.405" v="432" actId="478"/>
          <ac:spMkLst>
            <pc:docMk/>
            <pc:sldMk cId="2901373422" sldId="463"/>
            <ac:spMk id="3" creationId="{92AF502E-7598-5217-8FF9-DC12DB181CF1}"/>
          </ac:spMkLst>
        </pc:spChg>
        <pc:spChg chg="mod">
          <ac:chgData name="Hunter, Anthony Michael" userId="f091025b-e584-48e6-b443-9c8283461c57" providerId="ADAL" clId="{1D02620A-CE72-4D21-AAFB-A583B53FA0E3}" dt="2024-01-30T18:01:24.735" v="430" actId="404"/>
          <ac:spMkLst>
            <pc:docMk/>
            <pc:sldMk cId="2901373422" sldId="463"/>
            <ac:spMk id="4" creationId="{6CEC3ACB-EF8E-72A9-CC2A-5F486D02F258}"/>
          </ac:spMkLst>
        </pc:spChg>
        <pc:spChg chg="add mod">
          <ac:chgData name="Hunter, Anthony Michael" userId="f091025b-e584-48e6-b443-9c8283461c57" providerId="ADAL" clId="{1D02620A-CE72-4D21-AAFB-A583B53FA0E3}" dt="2024-01-30T18:32:03.391" v="624" actId="20577"/>
          <ac:spMkLst>
            <pc:docMk/>
            <pc:sldMk cId="2901373422" sldId="463"/>
            <ac:spMk id="8" creationId="{D09E56CF-50F5-AE70-C05C-D98A02C30721}"/>
          </ac:spMkLst>
        </pc:spChg>
        <pc:picChg chg="add mod">
          <ac:chgData name="Hunter, Anthony Michael" userId="f091025b-e584-48e6-b443-9c8283461c57" providerId="ADAL" clId="{1D02620A-CE72-4D21-AAFB-A583B53FA0E3}" dt="2024-01-30T18:01:50.976" v="439" actId="14100"/>
          <ac:picMkLst>
            <pc:docMk/>
            <pc:sldMk cId="2901373422" sldId="463"/>
            <ac:picMk id="5" creationId="{EA11A93F-B0BD-5329-E16E-04F589EC574F}"/>
          </ac:picMkLst>
        </pc:picChg>
        <pc:picChg chg="add mod">
          <ac:chgData name="Hunter, Anthony Michael" userId="f091025b-e584-48e6-b443-9c8283461c57" providerId="ADAL" clId="{1D02620A-CE72-4D21-AAFB-A583B53FA0E3}" dt="2024-01-30T18:01:43.174" v="437" actId="1076"/>
          <ac:picMkLst>
            <pc:docMk/>
            <pc:sldMk cId="2901373422" sldId="463"/>
            <ac:picMk id="6" creationId="{FDD551DF-89B6-9110-F7F7-FF5747BD8ADE}"/>
          </ac:picMkLst>
        </pc:picChg>
        <pc:picChg chg="add mod">
          <ac:chgData name="Hunter, Anthony Michael" userId="f091025b-e584-48e6-b443-9c8283461c57" providerId="ADAL" clId="{1D02620A-CE72-4D21-AAFB-A583B53FA0E3}" dt="2024-01-30T18:01:54.141" v="440" actId="1076"/>
          <ac:picMkLst>
            <pc:docMk/>
            <pc:sldMk cId="2901373422" sldId="463"/>
            <ac:picMk id="7" creationId="{A0FC11FA-3AFC-C456-C922-B84B3A00DC3F}"/>
          </ac:picMkLst>
        </pc:picChg>
      </pc:sldChg>
      <pc:sldChg chg="addSp delSp modSp new mod modNotesTx">
        <pc:chgData name="Hunter, Anthony Michael" userId="f091025b-e584-48e6-b443-9c8283461c57" providerId="ADAL" clId="{1D02620A-CE72-4D21-AAFB-A583B53FA0E3}" dt="2024-02-02T21:51:04.573" v="4253" actId="1035"/>
        <pc:sldMkLst>
          <pc:docMk/>
          <pc:sldMk cId="3483909403" sldId="464"/>
        </pc:sldMkLst>
        <pc:spChg chg="del">
          <ac:chgData name="Hunter, Anthony Michael" userId="f091025b-e584-48e6-b443-9c8283461c57" providerId="ADAL" clId="{1D02620A-CE72-4D21-AAFB-A583B53FA0E3}" dt="2024-01-30T21:22:09.382" v="2069" actId="478"/>
          <ac:spMkLst>
            <pc:docMk/>
            <pc:sldMk cId="3483909403" sldId="464"/>
            <ac:spMk id="2" creationId="{27A89261-C9E0-5158-0980-15FF21660059}"/>
          </ac:spMkLst>
        </pc:spChg>
        <pc:spChg chg="del">
          <ac:chgData name="Hunter, Anthony Michael" userId="f091025b-e584-48e6-b443-9c8283461c57" providerId="ADAL" clId="{1D02620A-CE72-4D21-AAFB-A583B53FA0E3}" dt="2024-01-30T21:22:10.726" v="2070" actId="478"/>
          <ac:spMkLst>
            <pc:docMk/>
            <pc:sldMk cId="3483909403" sldId="464"/>
            <ac:spMk id="3" creationId="{A1192991-AE7E-4182-CAD3-DCB1A12CB7BB}"/>
          </ac:spMkLst>
        </pc:spChg>
        <pc:spChg chg="mod">
          <ac:chgData name="Hunter, Anthony Michael" userId="f091025b-e584-48e6-b443-9c8283461c57" providerId="ADAL" clId="{1D02620A-CE72-4D21-AAFB-A583B53FA0E3}" dt="2024-02-02T21:51:04.573" v="4253" actId="1035"/>
          <ac:spMkLst>
            <pc:docMk/>
            <pc:sldMk cId="3483909403" sldId="464"/>
            <ac:spMk id="4" creationId="{D1AAEC38-AF7D-56A7-9B0F-12536B886FD8}"/>
          </ac:spMkLst>
        </pc:spChg>
        <pc:spChg chg="add mod">
          <ac:chgData name="Hunter, Anthony Michael" userId="f091025b-e584-48e6-b443-9c8283461c57" providerId="ADAL" clId="{1D02620A-CE72-4D21-AAFB-A583B53FA0E3}" dt="2024-01-30T21:30:23.964" v="2447" actId="1076"/>
          <ac:spMkLst>
            <pc:docMk/>
            <pc:sldMk cId="3483909403" sldId="464"/>
            <ac:spMk id="10" creationId="{A344AE8C-EBCE-F061-C58F-012BD288A53B}"/>
          </ac:spMkLst>
        </pc:spChg>
        <pc:spChg chg="add mod">
          <ac:chgData name="Hunter, Anthony Michael" userId="f091025b-e584-48e6-b443-9c8283461c57" providerId="ADAL" clId="{1D02620A-CE72-4D21-AAFB-A583B53FA0E3}" dt="2024-02-02T21:49:23.963" v="4233" actId="20577"/>
          <ac:spMkLst>
            <pc:docMk/>
            <pc:sldMk cId="3483909403" sldId="464"/>
            <ac:spMk id="11" creationId="{4CADE24A-CAC5-C602-06D0-CB22130CE8B5}"/>
          </ac:spMkLst>
        </pc:spChg>
        <pc:picChg chg="add del">
          <ac:chgData name="Hunter, Anthony Michael" userId="f091025b-e584-48e6-b443-9c8283461c57" providerId="ADAL" clId="{1D02620A-CE72-4D21-AAFB-A583B53FA0E3}" dt="2024-01-30T21:22:13.648" v="2072" actId="478"/>
          <ac:picMkLst>
            <pc:docMk/>
            <pc:sldMk cId="3483909403" sldId="464"/>
            <ac:picMk id="6" creationId="{A22F7036-19FF-07A5-B343-F26B96863000}"/>
          </ac:picMkLst>
        </pc:picChg>
        <pc:picChg chg="add mod">
          <ac:chgData name="Hunter, Anthony Michael" userId="f091025b-e584-48e6-b443-9c8283461c57" providerId="ADAL" clId="{1D02620A-CE72-4D21-AAFB-A583B53FA0E3}" dt="2024-02-02T21:51:00.216" v="4244" actId="14100"/>
          <ac:picMkLst>
            <pc:docMk/>
            <pc:sldMk cId="3483909403" sldId="464"/>
            <ac:picMk id="7" creationId="{EF9CF06F-171B-56C5-7ECE-CEED940375BD}"/>
          </ac:picMkLst>
        </pc:picChg>
        <pc:picChg chg="add mod">
          <ac:chgData name="Hunter, Anthony Michael" userId="f091025b-e584-48e6-b443-9c8283461c57" providerId="ADAL" clId="{1D02620A-CE72-4D21-AAFB-A583B53FA0E3}" dt="2024-02-02T21:51:00.216" v="4244" actId="14100"/>
          <ac:picMkLst>
            <pc:docMk/>
            <pc:sldMk cId="3483909403" sldId="464"/>
            <ac:picMk id="8" creationId="{1F13F78B-318E-C3AD-5CC1-A3CEFDDE897E}"/>
          </ac:picMkLst>
        </pc:picChg>
      </pc:sldChg>
      <pc:sldChg chg="addSp delSp modSp new mod modNotesTx">
        <pc:chgData name="Hunter, Anthony Michael" userId="f091025b-e584-48e6-b443-9c8283461c57" providerId="ADAL" clId="{1D02620A-CE72-4D21-AAFB-A583B53FA0E3}" dt="2024-02-02T21:50:09.021" v="4239" actId="20577"/>
        <pc:sldMkLst>
          <pc:docMk/>
          <pc:sldMk cId="2694202692" sldId="465"/>
        </pc:sldMkLst>
        <pc:spChg chg="del">
          <ac:chgData name="Hunter, Anthony Michael" userId="f091025b-e584-48e6-b443-9c8283461c57" providerId="ADAL" clId="{1D02620A-CE72-4D21-AAFB-A583B53FA0E3}" dt="2024-01-30T18:29:27.609" v="597" actId="478"/>
          <ac:spMkLst>
            <pc:docMk/>
            <pc:sldMk cId="2694202692" sldId="465"/>
            <ac:spMk id="2" creationId="{ADFC3174-A3E2-8AEF-B6A4-69B238570A98}"/>
          </ac:spMkLst>
        </pc:spChg>
        <pc:spChg chg="del">
          <ac:chgData name="Hunter, Anthony Michael" userId="f091025b-e584-48e6-b443-9c8283461c57" providerId="ADAL" clId="{1D02620A-CE72-4D21-AAFB-A583B53FA0E3}" dt="2024-01-30T18:29:29.309" v="598" actId="478"/>
          <ac:spMkLst>
            <pc:docMk/>
            <pc:sldMk cId="2694202692" sldId="465"/>
            <ac:spMk id="3" creationId="{B2247DF0-E683-7316-F97A-0661D0CDF0ED}"/>
          </ac:spMkLst>
        </pc:spChg>
        <pc:spChg chg="mod">
          <ac:chgData name="Hunter, Anthony Michael" userId="f091025b-e584-48e6-b443-9c8283461c57" providerId="ADAL" clId="{1D02620A-CE72-4D21-AAFB-A583B53FA0E3}" dt="2024-02-02T21:50:09.021" v="4239" actId="20577"/>
          <ac:spMkLst>
            <pc:docMk/>
            <pc:sldMk cId="2694202692" sldId="465"/>
            <ac:spMk id="4" creationId="{9658A057-A344-15DA-7ADE-E326E92D2EB4}"/>
          </ac:spMkLst>
        </pc:spChg>
        <pc:spChg chg="add mod">
          <ac:chgData name="Hunter, Anthony Michael" userId="f091025b-e584-48e6-b443-9c8283461c57" providerId="ADAL" clId="{1D02620A-CE72-4D21-AAFB-A583B53FA0E3}" dt="2024-01-31T18:52:18.171" v="2965" actId="1037"/>
          <ac:spMkLst>
            <pc:docMk/>
            <pc:sldMk cId="2694202692" sldId="465"/>
            <ac:spMk id="8" creationId="{D5E32FAA-A96A-17EA-EC52-71AF95564346}"/>
          </ac:spMkLst>
        </pc:spChg>
        <pc:picChg chg="add mod">
          <ac:chgData name="Hunter, Anthony Michael" userId="f091025b-e584-48e6-b443-9c8283461c57" providerId="ADAL" clId="{1D02620A-CE72-4D21-AAFB-A583B53FA0E3}" dt="2024-01-30T18:30:30.573" v="601" actId="1076"/>
          <ac:picMkLst>
            <pc:docMk/>
            <pc:sldMk cId="2694202692" sldId="465"/>
            <ac:picMk id="6" creationId="{2E008112-C270-75F6-C20F-3C1D2F53583B}"/>
          </ac:picMkLst>
        </pc:picChg>
        <pc:picChg chg="add mod">
          <ac:chgData name="Hunter, Anthony Michael" userId="f091025b-e584-48e6-b443-9c8283461c57" providerId="ADAL" clId="{1D02620A-CE72-4D21-AAFB-A583B53FA0E3}" dt="2024-01-30T18:30:42.987" v="605" actId="1076"/>
          <ac:picMkLst>
            <pc:docMk/>
            <pc:sldMk cId="2694202692" sldId="465"/>
            <ac:picMk id="7" creationId="{FCF35403-B446-875A-A8CF-C1DED75AD0EE}"/>
          </ac:picMkLst>
        </pc:picChg>
      </pc:sldChg>
      <pc:sldChg chg="addSp delSp modSp new mod modNotesTx">
        <pc:chgData name="Hunter, Anthony Michael" userId="f091025b-e584-48e6-b443-9c8283461c57" providerId="ADAL" clId="{1D02620A-CE72-4D21-AAFB-A583B53FA0E3}" dt="2024-01-31T19:45:24.121" v="4202" actId="20577"/>
        <pc:sldMkLst>
          <pc:docMk/>
          <pc:sldMk cId="1916253397" sldId="466"/>
        </pc:sldMkLst>
        <pc:spChg chg="del">
          <ac:chgData name="Hunter, Anthony Michael" userId="f091025b-e584-48e6-b443-9c8283461c57" providerId="ADAL" clId="{1D02620A-CE72-4D21-AAFB-A583B53FA0E3}" dt="2024-01-30T18:06:01.037" v="452" actId="478"/>
          <ac:spMkLst>
            <pc:docMk/>
            <pc:sldMk cId="1916253397" sldId="466"/>
            <ac:spMk id="2" creationId="{8083E695-6BB5-B735-82B1-F0522C5112A2}"/>
          </ac:spMkLst>
        </pc:spChg>
        <pc:spChg chg="del">
          <ac:chgData name="Hunter, Anthony Michael" userId="f091025b-e584-48e6-b443-9c8283461c57" providerId="ADAL" clId="{1D02620A-CE72-4D21-AAFB-A583B53FA0E3}" dt="2024-01-30T18:06:01.037" v="452" actId="478"/>
          <ac:spMkLst>
            <pc:docMk/>
            <pc:sldMk cId="1916253397" sldId="466"/>
            <ac:spMk id="3" creationId="{047708C4-1E3A-B7A8-E2F2-24B40EC6F0C5}"/>
          </ac:spMkLst>
        </pc:spChg>
        <pc:spChg chg="mod">
          <ac:chgData name="Hunter, Anthony Michael" userId="f091025b-e584-48e6-b443-9c8283461c57" providerId="ADAL" clId="{1D02620A-CE72-4D21-AAFB-A583B53FA0E3}" dt="2024-01-31T19:08:45.203" v="3455" actId="20577"/>
          <ac:spMkLst>
            <pc:docMk/>
            <pc:sldMk cId="1916253397" sldId="466"/>
            <ac:spMk id="4" creationId="{E7127C24-2464-4E61-767A-642E969E9158}"/>
          </ac:spMkLst>
        </pc:spChg>
        <pc:spChg chg="add mod">
          <ac:chgData name="Hunter, Anthony Michael" userId="f091025b-e584-48e6-b443-9c8283461c57" providerId="ADAL" clId="{1D02620A-CE72-4D21-AAFB-A583B53FA0E3}" dt="2024-01-31T18:51:35.006" v="2882" actId="1076"/>
          <ac:spMkLst>
            <pc:docMk/>
            <pc:sldMk cId="1916253397" sldId="466"/>
            <ac:spMk id="6" creationId="{27CBA325-2C55-2AD2-0391-2376F4C03C98}"/>
          </ac:spMkLst>
        </pc:spChg>
        <pc:picChg chg="add mod">
          <ac:chgData name="Hunter, Anthony Michael" userId="f091025b-e584-48e6-b443-9c8283461c57" providerId="ADAL" clId="{1D02620A-CE72-4D21-AAFB-A583B53FA0E3}" dt="2024-01-30T18:06:57.351" v="511" actId="1076"/>
          <ac:picMkLst>
            <pc:docMk/>
            <pc:sldMk cId="1916253397" sldId="466"/>
            <ac:picMk id="5" creationId="{2DE50BFE-AF8A-E0F6-81BE-10BDFB77F1A9}"/>
          </ac:picMkLst>
        </pc:picChg>
      </pc:sldChg>
      <pc:sldChg chg="addSp delSp modSp new mod modNotesTx">
        <pc:chgData name="Hunter, Anthony Michael" userId="f091025b-e584-48e6-b443-9c8283461c57" providerId="ADAL" clId="{1D02620A-CE72-4D21-AAFB-A583B53FA0E3}" dt="2024-02-02T21:51:20.097" v="4271" actId="1037"/>
        <pc:sldMkLst>
          <pc:docMk/>
          <pc:sldMk cId="3858634818" sldId="467"/>
        </pc:sldMkLst>
        <pc:spChg chg="del">
          <ac:chgData name="Hunter, Anthony Michael" userId="f091025b-e584-48e6-b443-9c8283461c57" providerId="ADAL" clId="{1D02620A-CE72-4D21-AAFB-A583B53FA0E3}" dt="2024-01-30T18:42:13.951" v="631" actId="22"/>
          <ac:spMkLst>
            <pc:docMk/>
            <pc:sldMk cId="3858634818" sldId="467"/>
            <ac:spMk id="2" creationId="{899E8A26-FAE8-3F0E-AC77-3F491C36C1C6}"/>
          </ac:spMkLst>
        </pc:spChg>
        <pc:spChg chg="del">
          <ac:chgData name="Hunter, Anthony Michael" userId="f091025b-e584-48e6-b443-9c8283461c57" providerId="ADAL" clId="{1D02620A-CE72-4D21-AAFB-A583B53FA0E3}" dt="2024-01-30T18:43:32.703" v="640" actId="478"/>
          <ac:spMkLst>
            <pc:docMk/>
            <pc:sldMk cId="3858634818" sldId="467"/>
            <ac:spMk id="3" creationId="{880A5CD9-4CF3-6C28-1333-62FB83A69311}"/>
          </ac:spMkLst>
        </pc:spChg>
        <pc:spChg chg="mod">
          <ac:chgData name="Hunter, Anthony Michael" userId="f091025b-e584-48e6-b443-9c8283461c57" providerId="ADAL" clId="{1D02620A-CE72-4D21-AAFB-A583B53FA0E3}" dt="2024-01-30T18:52:27.860" v="904" actId="20577"/>
          <ac:spMkLst>
            <pc:docMk/>
            <pc:sldMk cId="3858634818" sldId="467"/>
            <ac:spMk id="4" creationId="{CEF48928-D63E-0ED4-9B27-01265B77C13F}"/>
          </ac:spMkLst>
        </pc:spChg>
        <pc:spChg chg="add del mod">
          <ac:chgData name="Hunter, Anthony Michael" userId="f091025b-e584-48e6-b443-9c8283461c57" providerId="ADAL" clId="{1D02620A-CE72-4D21-AAFB-A583B53FA0E3}" dt="2024-01-30T18:42:42.413" v="636" actId="478"/>
          <ac:spMkLst>
            <pc:docMk/>
            <pc:sldMk cId="3858634818" sldId="467"/>
            <ac:spMk id="8" creationId="{9AB08388-69F5-D85A-941C-952FB5154BEE}"/>
          </ac:spMkLst>
        </pc:spChg>
        <pc:spChg chg="add mod">
          <ac:chgData name="Hunter, Anthony Michael" userId="f091025b-e584-48e6-b443-9c8283461c57" providerId="ADAL" clId="{1D02620A-CE72-4D21-AAFB-A583B53FA0E3}" dt="2024-01-31T18:52:12.198" v="2945" actId="1037"/>
          <ac:spMkLst>
            <pc:docMk/>
            <pc:sldMk cId="3858634818" sldId="467"/>
            <ac:spMk id="16" creationId="{48B3A3CE-0CB7-2DA1-709B-E5979449E635}"/>
          </ac:spMkLst>
        </pc:spChg>
        <pc:picChg chg="add del mod ord">
          <ac:chgData name="Hunter, Anthony Michael" userId="f091025b-e584-48e6-b443-9c8283461c57" providerId="ADAL" clId="{1D02620A-CE72-4D21-AAFB-A583B53FA0E3}" dt="2024-01-30T18:42:24.395" v="635" actId="478"/>
          <ac:picMkLst>
            <pc:docMk/>
            <pc:sldMk cId="3858634818" sldId="467"/>
            <ac:picMk id="6" creationId="{A7200393-0E8B-1941-B532-0521ECF5CDF8}"/>
          </ac:picMkLst>
        </pc:picChg>
        <pc:picChg chg="add mod">
          <ac:chgData name="Hunter, Anthony Michael" userId="f091025b-e584-48e6-b443-9c8283461c57" providerId="ADAL" clId="{1D02620A-CE72-4D21-AAFB-A583B53FA0E3}" dt="2024-02-02T21:51:20.097" v="4271" actId="1037"/>
          <ac:picMkLst>
            <pc:docMk/>
            <pc:sldMk cId="3858634818" sldId="467"/>
            <ac:picMk id="10" creationId="{A9470D3E-5FA4-B608-8A39-578DC704BBDF}"/>
          </ac:picMkLst>
        </pc:picChg>
        <pc:picChg chg="add del">
          <ac:chgData name="Hunter, Anthony Michael" userId="f091025b-e584-48e6-b443-9c8283461c57" providerId="ADAL" clId="{1D02620A-CE72-4D21-AAFB-A583B53FA0E3}" dt="2024-01-30T18:43:34.808" v="642" actId="478"/>
          <ac:picMkLst>
            <pc:docMk/>
            <pc:sldMk cId="3858634818" sldId="467"/>
            <ac:picMk id="12" creationId="{C4079AD9-65DC-1D4E-7135-22FB5145DF0E}"/>
          </ac:picMkLst>
        </pc:picChg>
        <pc:picChg chg="add mod">
          <ac:chgData name="Hunter, Anthony Michael" userId="f091025b-e584-48e6-b443-9c8283461c57" providerId="ADAL" clId="{1D02620A-CE72-4D21-AAFB-A583B53FA0E3}" dt="2024-02-02T21:51:15.320" v="4262" actId="1037"/>
          <ac:picMkLst>
            <pc:docMk/>
            <pc:sldMk cId="3858634818" sldId="467"/>
            <ac:picMk id="13" creationId="{A5D64F06-5251-F02D-CAB5-A1B4B6D19589}"/>
          </ac:picMkLst>
        </pc:picChg>
        <pc:picChg chg="add mod">
          <ac:chgData name="Hunter, Anthony Michael" userId="f091025b-e584-48e6-b443-9c8283461c57" providerId="ADAL" clId="{1D02620A-CE72-4D21-AAFB-A583B53FA0E3}" dt="2024-01-30T18:52:07.721" v="895" actId="1036"/>
          <ac:picMkLst>
            <pc:docMk/>
            <pc:sldMk cId="3858634818" sldId="467"/>
            <ac:picMk id="14" creationId="{4DB9A021-D766-991E-9069-CD9750FC8FC7}"/>
          </ac:picMkLst>
        </pc:picChg>
      </pc:sldChg>
      <pc:sldChg chg="addSp delSp modSp new add del mod modNotesTx">
        <pc:chgData name="Hunter, Anthony Michael" userId="f091025b-e584-48e6-b443-9c8283461c57" providerId="ADAL" clId="{1D02620A-CE72-4D21-AAFB-A583B53FA0E3}" dt="2024-02-02T21:52:06.503" v="4272" actId="20577"/>
        <pc:sldMkLst>
          <pc:docMk/>
          <pc:sldMk cId="2521259125" sldId="468"/>
        </pc:sldMkLst>
        <pc:spChg chg="del">
          <ac:chgData name="Hunter, Anthony Michael" userId="f091025b-e584-48e6-b443-9c8283461c57" providerId="ADAL" clId="{1D02620A-CE72-4D21-AAFB-A583B53FA0E3}" dt="2024-01-30T18:55:32.859" v="905" actId="478"/>
          <ac:spMkLst>
            <pc:docMk/>
            <pc:sldMk cId="2521259125" sldId="468"/>
            <ac:spMk id="2" creationId="{A4BE9E2F-E595-CC02-4833-C4528C7E49F5}"/>
          </ac:spMkLst>
        </pc:spChg>
        <pc:spChg chg="del">
          <ac:chgData name="Hunter, Anthony Michael" userId="f091025b-e584-48e6-b443-9c8283461c57" providerId="ADAL" clId="{1D02620A-CE72-4D21-AAFB-A583B53FA0E3}" dt="2024-01-30T19:55:55.811" v="941" actId="478"/>
          <ac:spMkLst>
            <pc:docMk/>
            <pc:sldMk cId="2521259125" sldId="468"/>
            <ac:spMk id="3" creationId="{8D4C3FD4-A1BA-FB33-DAA0-A1675179A604}"/>
          </ac:spMkLst>
        </pc:spChg>
        <pc:spChg chg="mod">
          <ac:chgData name="Hunter, Anthony Michael" userId="f091025b-e584-48e6-b443-9c8283461c57" providerId="ADAL" clId="{1D02620A-CE72-4D21-AAFB-A583B53FA0E3}" dt="2024-01-30T20:00:48.916" v="1070" actId="404"/>
          <ac:spMkLst>
            <pc:docMk/>
            <pc:sldMk cId="2521259125" sldId="468"/>
            <ac:spMk id="4" creationId="{48BDBB2F-8E07-D8D3-D239-CEFBD6C16E19}"/>
          </ac:spMkLst>
        </pc:spChg>
        <pc:spChg chg="add mod">
          <ac:chgData name="Hunter, Anthony Michael" userId="f091025b-e584-48e6-b443-9c8283461c57" providerId="ADAL" clId="{1D02620A-CE72-4D21-AAFB-A583B53FA0E3}" dt="2024-02-02T21:52:06.503" v="4272" actId="20577"/>
          <ac:spMkLst>
            <pc:docMk/>
            <pc:sldMk cId="2521259125" sldId="468"/>
            <ac:spMk id="5" creationId="{BBC1E4BD-133E-5DFD-91DA-9140A655627F}"/>
          </ac:spMkLst>
        </pc:spChg>
        <pc:spChg chg="add mod">
          <ac:chgData name="Hunter, Anthony Michael" userId="f091025b-e584-48e6-b443-9c8283461c57" providerId="ADAL" clId="{1D02620A-CE72-4D21-AAFB-A583B53FA0E3}" dt="2024-01-30T20:01:17.883" v="1093" actId="1038"/>
          <ac:spMkLst>
            <pc:docMk/>
            <pc:sldMk cId="2521259125" sldId="468"/>
            <ac:spMk id="6" creationId="{DA53875B-BAD1-F5F6-EF26-32E21AD82060}"/>
          </ac:spMkLst>
        </pc:spChg>
        <pc:spChg chg="add mod">
          <ac:chgData name="Hunter, Anthony Michael" userId="f091025b-e584-48e6-b443-9c8283461c57" providerId="ADAL" clId="{1D02620A-CE72-4D21-AAFB-A583B53FA0E3}" dt="2024-01-30T20:01:17.883" v="1093" actId="1038"/>
          <ac:spMkLst>
            <pc:docMk/>
            <pc:sldMk cId="2521259125" sldId="468"/>
            <ac:spMk id="7" creationId="{84E849AA-253D-E785-C06B-E00B5CEAAB3B}"/>
          </ac:spMkLst>
        </pc:spChg>
        <pc:spChg chg="add mod">
          <ac:chgData name="Hunter, Anthony Michael" userId="f091025b-e584-48e6-b443-9c8283461c57" providerId="ADAL" clId="{1D02620A-CE72-4D21-AAFB-A583B53FA0E3}" dt="2024-01-31T18:52:06.468" v="2931" actId="1037"/>
          <ac:spMkLst>
            <pc:docMk/>
            <pc:sldMk cId="2521259125" sldId="468"/>
            <ac:spMk id="23" creationId="{05B38EBC-F0CB-8714-9A7C-710ED71C0CCA}"/>
          </ac:spMkLst>
        </pc:spChg>
        <pc:picChg chg="add mod">
          <ac:chgData name="Hunter, Anthony Michael" userId="f091025b-e584-48e6-b443-9c8283461c57" providerId="ADAL" clId="{1D02620A-CE72-4D21-AAFB-A583B53FA0E3}" dt="2024-01-30T20:01:02.412" v="1073" actId="14100"/>
          <ac:picMkLst>
            <pc:docMk/>
            <pc:sldMk cId="2521259125" sldId="468"/>
            <ac:picMk id="20" creationId="{215C6C62-AE94-DA53-AB9A-0E2E6C9776E4}"/>
          </ac:picMkLst>
        </pc:picChg>
        <pc:picChg chg="add mod">
          <ac:chgData name="Hunter, Anthony Michael" userId="f091025b-e584-48e6-b443-9c8283461c57" providerId="ADAL" clId="{1D02620A-CE72-4D21-AAFB-A583B53FA0E3}" dt="2024-01-30T20:01:02.412" v="1073" actId="14100"/>
          <ac:picMkLst>
            <pc:docMk/>
            <pc:sldMk cId="2521259125" sldId="468"/>
            <ac:picMk id="21" creationId="{72892FC3-AC1A-ABCC-1675-A883F98EB928}"/>
          </ac:picMkLst>
        </pc:picChg>
        <pc:cxnChg chg="add mod">
          <ac:chgData name="Hunter, Anthony Michael" userId="f091025b-e584-48e6-b443-9c8283461c57" providerId="ADAL" clId="{1D02620A-CE72-4D21-AAFB-A583B53FA0E3}" dt="2024-01-30T20:01:17.883" v="1093" actId="1038"/>
          <ac:cxnSpMkLst>
            <pc:docMk/>
            <pc:sldMk cId="2521259125" sldId="468"/>
            <ac:cxnSpMk id="8" creationId="{3A376A1A-4C8A-ADE0-20D5-7B15AB52513B}"/>
          </ac:cxnSpMkLst>
        </pc:cxnChg>
        <pc:cxnChg chg="add del mod">
          <ac:chgData name="Hunter, Anthony Michael" userId="f091025b-e584-48e6-b443-9c8283461c57" providerId="ADAL" clId="{1D02620A-CE72-4D21-AAFB-A583B53FA0E3}" dt="2024-01-30T19:55:13.211" v="931" actId="478"/>
          <ac:cxnSpMkLst>
            <pc:docMk/>
            <pc:sldMk cId="2521259125" sldId="468"/>
            <ac:cxnSpMk id="9" creationId="{8C185DA0-363D-D25E-7A89-E5F586FFCCA9}"/>
          </ac:cxnSpMkLst>
        </pc:cxnChg>
        <pc:cxnChg chg="add mod">
          <ac:chgData name="Hunter, Anthony Michael" userId="f091025b-e584-48e6-b443-9c8283461c57" providerId="ADAL" clId="{1D02620A-CE72-4D21-AAFB-A583B53FA0E3}" dt="2024-01-30T20:01:17.883" v="1093" actId="1038"/>
          <ac:cxnSpMkLst>
            <pc:docMk/>
            <pc:sldMk cId="2521259125" sldId="468"/>
            <ac:cxnSpMk id="17" creationId="{7300F92B-4D4F-6F43-900D-3936F8273D05}"/>
          </ac:cxnSpMkLst>
        </pc:cxnChg>
        <pc:cxnChg chg="add del mod">
          <ac:chgData name="Hunter, Anthony Michael" userId="f091025b-e584-48e6-b443-9c8283461c57" providerId="ADAL" clId="{1D02620A-CE72-4D21-AAFB-A583B53FA0E3}" dt="2024-01-30T19:55:59.706" v="943" actId="478"/>
          <ac:cxnSpMkLst>
            <pc:docMk/>
            <pc:sldMk cId="2521259125" sldId="468"/>
            <ac:cxnSpMk id="19" creationId="{DB40BE28-2751-BBD3-1AF6-CABE1E574D4C}"/>
          </ac:cxnSpMkLst>
        </pc:cxnChg>
      </pc:sldChg>
      <pc:sldChg chg="addSp delSp modSp new mod modNotesTx">
        <pc:chgData name="Hunter, Anthony Michael" userId="f091025b-e584-48e6-b443-9c8283461c57" providerId="ADAL" clId="{1D02620A-CE72-4D21-AAFB-A583B53FA0E3}" dt="2024-01-31T19:36:09.207" v="4063" actId="20577"/>
        <pc:sldMkLst>
          <pc:docMk/>
          <pc:sldMk cId="2694517547" sldId="469"/>
        </pc:sldMkLst>
        <pc:spChg chg="del">
          <ac:chgData name="Hunter, Anthony Michael" userId="f091025b-e584-48e6-b443-9c8283461c57" providerId="ADAL" clId="{1D02620A-CE72-4D21-AAFB-A583B53FA0E3}" dt="2024-01-30T20:22:38.632" v="1112" actId="478"/>
          <ac:spMkLst>
            <pc:docMk/>
            <pc:sldMk cId="2694517547" sldId="469"/>
            <ac:spMk id="2" creationId="{C15D7FCA-90DE-1B3B-F3E6-6B7057082CF1}"/>
          </ac:spMkLst>
        </pc:spChg>
        <pc:spChg chg="del">
          <ac:chgData name="Hunter, Anthony Michael" userId="f091025b-e584-48e6-b443-9c8283461c57" providerId="ADAL" clId="{1D02620A-CE72-4D21-AAFB-A583B53FA0E3}" dt="2024-01-30T20:22:38.632" v="1112" actId="478"/>
          <ac:spMkLst>
            <pc:docMk/>
            <pc:sldMk cId="2694517547" sldId="469"/>
            <ac:spMk id="3" creationId="{FFAD7E6A-8B8D-E82E-0028-27F84D8515AE}"/>
          </ac:spMkLst>
        </pc:spChg>
        <pc:spChg chg="mod">
          <ac:chgData name="Hunter, Anthony Michael" userId="f091025b-e584-48e6-b443-9c8283461c57" providerId="ADAL" clId="{1D02620A-CE72-4D21-AAFB-A583B53FA0E3}" dt="2024-01-30T20:23:03.233" v="1166" actId="404"/>
          <ac:spMkLst>
            <pc:docMk/>
            <pc:sldMk cId="2694517547" sldId="469"/>
            <ac:spMk id="4" creationId="{0D452FF7-A4CB-B59C-F61D-CEFA32623ECC}"/>
          </ac:spMkLst>
        </pc:spChg>
        <pc:spChg chg="add mod">
          <ac:chgData name="Hunter, Anthony Michael" userId="f091025b-e584-48e6-b443-9c8283461c57" providerId="ADAL" clId="{1D02620A-CE72-4D21-AAFB-A583B53FA0E3}" dt="2024-01-31T18:52:01.786" v="2924" actId="1037"/>
          <ac:spMkLst>
            <pc:docMk/>
            <pc:sldMk cId="2694517547" sldId="469"/>
            <ac:spMk id="9" creationId="{B131A584-2C30-CE2B-44F9-E010E9BB7940}"/>
          </ac:spMkLst>
        </pc:spChg>
        <pc:picChg chg="add mod">
          <ac:chgData name="Hunter, Anthony Michael" userId="f091025b-e584-48e6-b443-9c8283461c57" providerId="ADAL" clId="{1D02620A-CE72-4D21-AAFB-A583B53FA0E3}" dt="2024-01-30T20:24:08.399" v="1237" actId="1037"/>
          <ac:picMkLst>
            <pc:docMk/>
            <pc:sldMk cId="2694517547" sldId="469"/>
            <ac:picMk id="5" creationId="{A30E2EAC-05B8-BC17-3D4C-50298CD83868}"/>
          </ac:picMkLst>
        </pc:picChg>
        <pc:picChg chg="add mod">
          <ac:chgData name="Hunter, Anthony Michael" userId="f091025b-e584-48e6-b443-9c8283461c57" providerId="ADAL" clId="{1D02620A-CE72-4D21-AAFB-A583B53FA0E3}" dt="2024-01-30T20:24:04.216" v="1229" actId="1038"/>
          <ac:picMkLst>
            <pc:docMk/>
            <pc:sldMk cId="2694517547" sldId="469"/>
            <ac:picMk id="6" creationId="{0E55A7F6-7D00-B7BD-49DD-1286F3AAA77F}"/>
          </ac:picMkLst>
        </pc:picChg>
        <pc:picChg chg="add mod">
          <ac:chgData name="Hunter, Anthony Michael" userId="f091025b-e584-48e6-b443-9c8283461c57" providerId="ADAL" clId="{1D02620A-CE72-4D21-AAFB-A583B53FA0E3}" dt="2024-01-30T20:23:50.954" v="1207" actId="1037"/>
          <ac:picMkLst>
            <pc:docMk/>
            <pc:sldMk cId="2694517547" sldId="469"/>
            <ac:picMk id="7" creationId="{EA2D6A2B-EDFE-83AB-8348-5D67BF41DABB}"/>
          </ac:picMkLst>
        </pc:picChg>
        <pc:picChg chg="add mod">
          <ac:chgData name="Hunter, Anthony Michael" userId="f091025b-e584-48e6-b443-9c8283461c57" providerId="ADAL" clId="{1D02620A-CE72-4D21-AAFB-A583B53FA0E3}" dt="2024-01-30T20:24:35.377" v="1239" actId="1076"/>
          <ac:picMkLst>
            <pc:docMk/>
            <pc:sldMk cId="2694517547" sldId="469"/>
            <ac:picMk id="10" creationId="{1A69E6CE-4905-217C-5EE1-5A12C5DD864E}"/>
          </ac:picMkLst>
        </pc:picChg>
      </pc:sldChg>
      <pc:sldChg chg="addSp delSp modSp new mod modNotesTx">
        <pc:chgData name="Hunter, Anthony Michael" userId="f091025b-e584-48e6-b443-9c8283461c57" providerId="ADAL" clId="{1D02620A-CE72-4D21-AAFB-A583B53FA0E3}" dt="2024-02-02T21:53:49.707" v="4277" actId="114"/>
        <pc:sldMkLst>
          <pc:docMk/>
          <pc:sldMk cId="4184763652" sldId="470"/>
        </pc:sldMkLst>
        <pc:spChg chg="del mod">
          <ac:chgData name="Hunter, Anthony Michael" userId="f091025b-e584-48e6-b443-9c8283461c57" providerId="ADAL" clId="{1D02620A-CE72-4D21-AAFB-A583B53FA0E3}" dt="2024-01-30T20:43:40.152" v="1384" actId="478"/>
          <ac:spMkLst>
            <pc:docMk/>
            <pc:sldMk cId="4184763652" sldId="470"/>
            <ac:spMk id="2" creationId="{911EAE62-8B7F-600F-7A69-9F0DAB5FBF2B}"/>
          </ac:spMkLst>
        </pc:spChg>
        <pc:spChg chg="del">
          <ac:chgData name="Hunter, Anthony Michael" userId="f091025b-e584-48e6-b443-9c8283461c57" providerId="ADAL" clId="{1D02620A-CE72-4D21-AAFB-A583B53FA0E3}" dt="2024-01-30T20:36:51.686" v="1240" actId="478"/>
          <ac:spMkLst>
            <pc:docMk/>
            <pc:sldMk cId="4184763652" sldId="470"/>
            <ac:spMk id="3" creationId="{EEDB8DA9-F802-2CE2-98CA-8A8B5AE33CF7}"/>
          </ac:spMkLst>
        </pc:spChg>
        <pc:spChg chg="mod">
          <ac:chgData name="Hunter, Anthony Michael" userId="f091025b-e584-48e6-b443-9c8283461c57" providerId="ADAL" clId="{1D02620A-CE72-4D21-AAFB-A583B53FA0E3}" dt="2024-01-30T20:44:57.200" v="1397" actId="1035"/>
          <ac:spMkLst>
            <pc:docMk/>
            <pc:sldMk cId="4184763652" sldId="470"/>
            <ac:spMk id="4" creationId="{C15F6C02-FA31-5C62-16FA-69544DF2E4B0}"/>
          </ac:spMkLst>
        </pc:spChg>
        <pc:spChg chg="add mod">
          <ac:chgData name="Hunter, Anthony Michael" userId="f091025b-e584-48e6-b443-9c8283461c57" providerId="ADAL" clId="{1D02620A-CE72-4D21-AAFB-A583B53FA0E3}" dt="2024-01-31T18:51:55.423" v="2916" actId="1037"/>
          <ac:spMkLst>
            <pc:docMk/>
            <pc:sldMk cId="4184763652" sldId="470"/>
            <ac:spMk id="10" creationId="{7203BD61-74EA-550A-C759-3E83B0E9FBC1}"/>
          </ac:spMkLst>
        </pc:spChg>
        <pc:spChg chg="add mod">
          <ac:chgData name="Hunter, Anthony Michael" userId="f091025b-e584-48e6-b443-9c8283461c57" providerId="ADAL" clId="{1D02620A-CE72-4D21-AAFB-A583B53FA0E3}" dt="2024-02-02T21:53:49.707" v="4277" actId="114"/>
          <ac:spMkLst>
            <pc:docMk/>
            <pc:sldMk cId="4184763652" sldId="470"/>
            <ac:spMk id="11" creationId="{58DCF29F-33BF-D3CB-66F1-977640D5D3FB}"/>
          </ac:spMkLst>
        </pc:spChg>
        <pc:picChg chg="add del mod">
          <ac:chgData name="Hunter, Anthony Michael" userId="f091025b-e584-48e6-b443-9c8283461c57" providerId="ADAL" clId="{1D02620A-CE72-4D21-AAFB-A583B53FA0E3}" dt="2024-01-30T20:44:15.081" v="1387" actId="478"/>
          <ac:picMkLst>
            <pc:docMk/>
            <pc:sldMk cId="4184763652" sldId="470"/>
            <ac:picMk id="6" creationId="{6B66AE91-E29E-5F0C-B9E1-A1DD4EDC39C1}"/>
          </ac:picMkLst>
        </pc:picChg>
        <pc:picChg chg="add mod">
          <ac:chgData name="Hunter, Anthony Michael" userId="f091025b-e584-48e6-b443-9c8283461c57" providerId="ADAL" clId="{1D02620A-CE72-4D21-AAFB-A583B53FA0E3}" dt="2024-01-30T20:55:27.901" v="1559" actId="1076"/>
          <ac:picMkLst>
            <pc:docMk/>
            <pc:sldMk cId="4184763652" sldId="470"/>
            <ac:picMk id="8" creationId="{D9DBDA42-DE61-96BD-BA39-34B3B74A643B}"/>
          </ac:picMkLst>
        </pc:picChg>
      </pc:sldChg>
      <pc:sldChg chg="addSp delSp modSp new mod modNotesTx">
        <pc:chgData name="Hunter, Anthony Michael" userId="f091025b-e584-48e6-b443-9c8283461c57" providerId="ADAL" clId="{1D02620A-CE72-4D21-AAFB-A583B53FA0E3}" dt="2024-01-31T19:38:13.866" v="4078" actId="113"/>
        <pc:sldMkLst>
          <pc:docMk/>
          <pc:sldMk cId="4157322725" sldId="471"/>
        </pc:sldMkLst>
        <pc:spChg chg="del">
          <ac:chgData name="Hunter, Anthony Michael" userId="f091025b-e584-48e6-b443-9c8283461c57" providerId="ADAL" clId="{1D02620A-CE72-4D21-AAFB-A583B53FA0E3}" dt="2024-01-30T20:57:48.369" v="1636" actId="478"/>
          <ac:spMkLst>
            <pc:docMk/>
            <pc:sldMk cId="4157322725" sldId="471"/>
            <ac:spMk id="2" creationId="{C0230E5A-0D27-F479-E289-531C3F4A9040}"/>
          </ac:spMkLst>
        </pc:spChg>
        <pc:spChg chg="del">
          <ac:chgData name="Hunter, Anthony Michael" userId="f091025b-e584-48e6-b443-9c8283461c57" providerId="ADAL" clId="{1D02620A-CE72-4D21-AAFB-A583B53FA0E3}" dt="2024-01-30T20:57:48.369" v="1636" actId="478"/>
          <ac:spMkLst>
            <pc:docMk/>
            <pc:sldMk cId="4157322725" sldId="471"/>
            <ac:spMk id="3" creationId="{50204D60-1CC2-B5EE-74E6-D054FD5D8411}"/>
          </ac:spMkLst>
        </pc:spChg>
        <pc:spChg chg="mod">
          <ac:chgData name="Hunter, Anthony Michael" userId="f091025b-e584-48e6-b443-9c8283461c57" providerId="ADAL" clId="{1D02620A-CE72-4D21-AAFB-A583B53FA0E3}" dt="2024-01-30T21:19:42.953" v="2062" actId="1035"/>
          <ac:spMkLst>
            <pc:docMk/>
            <pc:sldMk cId="4157322725" sldId="471"/>
            <ac:spMk id="4" creationId="{3DC20FAF-B0F2-A1F1-53AB-C7DEDE768FA3}"/>
          </ac:spMkLst>
        </pc:spChg>
        <pc:spChg chg="add mod">
          <ac:chgData name="Hunter, Anthony Michael" userId="f091025b-e584-48e6-b443-9c8283461c57" providerId="ADAL" clId="{1D02620A-CE72-4D21-AAFB-A583B53FA0E3}" dt="2024-01-31T18:51:49.495" v="2898" actId="1037"/>
          <ac:spMkLst>
            <pc:docMk/>
            <pc:sldMk cId="4157322725" sldId="471"/>
            <ac:spMk id="10" creationId="{6C895DBD-A397-3ED8-FA39-A5B6A2202429}"/>
          </ac:spMkLst>
        </pc:spChg>
        <pc:picChg chg="add del mod">
          <ac:chgData name="Hunter, Anthony Michael" userId="f091025b-e584-48e6-b443-9c8283461c57" providerId="ADAL" clId="{1D02620A-CE72-4D21-AAFB-A583B53FA0E3}" dt="2024-01-30T20:57:59.884" v="1641" actId="478"/>
          <ac:picMkLst>
            <pc:docMk/>
            <pc:sldMk cId="4157322725" sldId="471"/>
            <ac:picMk id="6" creationId="{6D68EF51-D1BD-66B7-E200-AB465FBB1BB7}"/>
          </ac:picMkLst>
        </pc:picChg>
        <pc:picChg chg="add mod">
          <ac:chgData name="Hunter, Anthony Michael" userId="f091025b-e584-48e6-b443-9c8283461c57" providerId="ADAL" clId="{1D02620A-CE72-4D21-AAFB-A583B53FA0E3}" dt="2024-01-30T21:19:34.768" v="2048" actId="1038"/>
          <ac:picMkLst>
            <pc:docMk/>
            <pc:sldMk cId="4157322725" sldId="471"/>
            <ac:picMk id="8" creationId="{A801C8B5-0943-169A-C286-AB45BBBA1DE5}"/>
          </ac:picMkLst>
        </pc:picChg>
        <pc:picChg chg="add mod">
          <ac:chgData name="Hunter, Anthony Michael" userId="f091025b-e584-48e6-b443-9c8283461c57" providerId="ADAL" clId="{1D02620A-CE72-4D21-AAFB-A583B53FA0E3}" dt="2024-01-30T21:20:10.380" v="2068" actId="1035"/>
          <ac:picMkLst>
            <pc:docMk/>
            <pc:sldMk cId="4157322725" sldId="471"/>
            <ac:picMk id="12" creationId="{EC96D01E-07C9-3873-D253-AAB7CBC9FAC8}"/>
          </ac:picMkLst>
        </pc:picChg>
      </pc:sldChg>
      <pc:sldChg chg="addSp delSp modSp new mod modNotesTx">
        <pc:chgData name="Hunter, Anthony Michael" userId="f091025b-e584-48e6-b443-9c8283461c57" providerId="ADAL" clId="{1D02620A-CE72-4D21-AAFB-A583B53FA0E3}" dt="2024-01-30T21:16:55.709" v="1989" actId="1076"/>
        <pc:sldMkLst>
          <pc:docMk/>
          <pc:sldMk cId="1233151753" sldId="472"/>
        </pc:sldMkLst>
        <pc:spChg chg="del">
          <ac:chgData name="Hunter, Anthony Michael" userId="f091025b-e584-48e6-b443-9c8283461c57" providerId="ADAL" clId="{1D02620A-CE72-4D21-AAFB-A583B53FA0E3}" dt="2024-01-30T21:00:42.191" v="1728" actId="478"/>
          <ac:spMkLst>
            <pc:docMk/>
            <pc:sldMk cId="1233151753" sldId="472"/>
            <ac:spMk id="2" creationId="{EC7908B8-D322-D850-8D5A-F2E7DDE5872E}"/>
          </ac:spMkLst>
        </pc:spChg>
        <pc:spChg chg="del">
          <ac:chgData name="Hunter, Anthony Michael" userId="f091025b-e584-48e6-b443-9c8283461c57" providerId="ADAL" clId="{1D02620A-CE72-4D21-AAFB-A583B53FA0E3}" dt="2024-01-30T21:00:42.191" v="1728" actId="478"/>
          <ac:spMkLst>
            <pc:docMk/>
            <pc:sldMk cId="1233151753" sldId="472"/>
            <ac:spMk id="3" creationId="{0DF5668D-D889-0437-0966-4D20B7DACB63}"/>
          </ac:spMkLst>
        </pc:spChg>
        <pc:spChg chg="mod">
          <ac:chgData name="Hunter, Anthony Michael" userId="f091025b-e584-48e6-b443-9c8283461c57" providerId="ADAL" clId="{1D02620A-CE72-4D21-AAFB-A583B53FA0E3}" dt="2024-01-30T21:13:35.610" v="1957" actId="404"/>
          <ac:spMkLst>
            <pc:docMk/>
            <pc:sldMk cId="1233151753" sldId="472"/>
            <ac:spMk id="4" creationId="{414468AF-6642-F23C-0EC2-69223EE998E0}"/>
          </ac:spMkLst>
        </pc:spChg>
        <pc:spChg chg="add">
          <ac:chgData name="Hunter, Anthony Michael" userId="f091025b-e584-48e6-b443-9c8283461c57" providerId="ADAL" clId="{1D02620A-CE72-4D21-AAFB-A583B53FA0E3}" dt="2024-01-30T21:13:59.262" v="1958"/>
          <ac:spMkLst>
            <pc:docMk/>
            <pc:sldMk cId="1233151753" sldId="472"/>
            <ac:spMk id="16" creationId="{05EBAF45-76F4-C659-A292-24CE954AB9D5}"/>
          </ac:spMkLst>
        </pc:spChg>
        <pc:spChg chg="add mod">
          <ac:chgData name="Hunter, Anthony Michael" userId="f091025b-e584-48e6-b443-9c8283461c57" providerId="ADAL" clId="{1D02620A-CE72-4D21-AAFB-A583B53FA0E3}" dt="2024-01-30T21:14:01.353" v="1959"/>
          <ac:spMkLst>
            <pc:docMk/>
            <pc:sldMk cId="1233151753" sldId="472"/>
            <ac:spMk id="17" creationId="{D8D0E7C8-2EDD-BC56-5576-793A9DB17906}"/>
          </ac:spMkLst>
        </pc:spChg>
        <pc:spChg chg="add del mod">
          <ac:chgData name="Hunter, Anthony Michael" userId="f091025b-e584-48e6-b443-9c8283461c57" providerId="ADAL" clId="{1D02620A-CE72-4D21-AAFB-A583B53FA0E3}" dt="2024-01-30T21:14:08.535" v="1961" actId="478"/>
          <ac:spMkLst>
            <pc:docMk/>
            <pc:sldMk cId="1233151753" sldId="472"/>
            <ac:spMk id="18" creationId="{539A3F8B-A508-53A8-802A-D68E928D757A}"/>
          </ac:spMkLst>
        </pc:spChg>
        <pc:spChg chg="add del mod">
          <ac:chgData name="Hunter, Anthony Michael" userId="f091025b-e584-48e6-b443-9c8283461c57" providerId="ADAL" clId="{1D02620A-CE72-4D21-AAFB-A583B53FA0E3}" dt="2024-01-30T21:14:19.812" v="1963" actId="478"/>
          <ac:spMkLst>
            <pc:docMk/>
            <pc:sldMk cId="1233151753" sldId="472"/>
            <ac:spMk id="19" creationId="{872167A9-CE8D-4935-B121-9BC7BAA76BFB}"/>
          </ac:spMkLst>
        </pc:spChg>
        <pc:spChg chg="add mod">
          <ac:chgData name="Hunter, Anthony Michael" userId="f091025b-e584-48e6-b443-9c8283461c57" providerId="ADAL" clId="{1D02620A-CE72-4D21-AAFB-A583B53FA0E3}" dt="2024-01-30T21:16:55.709" v="1989" actId="1076"/>
          <ac:spMkLst>
            <pc:docMk/>
            <pc:sldMk cId="1233151753" sldId="472"/>
            <ac:spMk id="22" creationId="{F4D0F3EF-8D7C-69C9-002B-6E646524DDCD}"/>
          </ac:spMkLst>
        </pc:spChg>
        <pc:picChg chg="add del mod">
          <ac:chgData name="Hunter, Anthony Michael" userId="f091025b-e584-48e6-b443-9c8283461c57" providerId="ADAL" clId="{1D02620A-CE72-4D21-AAFB-A583B53FA0E3}" dt="2024-01-30T21:01:19.469" v="1733" actId="478"/>
          <ac:picMkLst>
            <pc:docMk/>
            <pc:sldMk cId="1233151753" sldId="472"/>
            <ac:picMk id="6" creationId="{DE651304-009B-DB9C-E9F3-E3BD6DB1D2EB}"/>
          </ac:picMkLst>
        </pc:picChg>
        <pc:picChg chg="add del mod">
          <ac:chgData name="Hunter, Anthony Michael" userId="f091025b-e584-48e6-b443-9c8283461c57" providerId="ADAL" clId="{1D02620A-CE72-4D21-AAFB-A583B53FA0E3}" dt="2024-01-30T21:01:47.323" v="1736" actId="478"/>
          <ac:picMkLst>
            <pc:docMk/>
            <pc:sldMk cId="1233151753" sldId="472"/>
            <ac:picMk id="8" creationId="{7157DCA8-CE80-43D4-5435-C2C081F3B53F}"/>
          </ac:picMkLst>
        </pc:picChg>
        <pc:picChg chg="add del mod">
          <ac:chgData name="Hunter, Anthony Michael" userId="f091025b-e584-48e6-b443-9c8283461c57" providerId="ADAL" clId="{1D02620A-CE72-4D21-AAFB-A583B53FA0E3}" dt="2024-01-30T21:08:17.272" v="1849" actId="478"/>
          <ac:picMkLst>
            <pc:docMk/>
            <pc:sldMk cId="1233151753" sldId="472"/>
            <ac:picMk id="10" creationId="{56E3BFBC-A7C1-06EF-F14B-2008904EE756}"/>
          </ac:picMkLst>
        </pc:picChg>
        <pc:picChg chg="add del mod">
          <ac:chgData name="Hunter, Anthony Michael" userId="f091025b-e584-48e6-b443-9c8283461c57" providerId="ADAL" clId="{1D02620A-CE72-4D21-AAFB-A583B53FA0E3}" dt="2024-01-30T21:14:53.587" v="1965" actId="478"/>
          <ac:picMkLst>
            <pc:docMk/>
            <pc:sldMk cId="1233151753" sldId="472"/>
            <ac:picMk id="12" creationId="{5ADD7596-6E78-B331-3CE4-F84AFE780867}"/>
          </ac:picMkLst>
        </pc:picChg>
        <pc:picChg chg="add del mod">
          <ac:chgData name="Hunter, Anthony Michael" userId="f091025b-e584-48e6-b443-9c8283461c57" providerId="ADAL" clId="{1D02620A-CE72-4D21-AAFB-A583B53FA0E3}" dt="2024-01-30T21:08:20.998" v="1852" actId="478"/>
          <ac:picMkLst>
            <pc:docMk/>
            <pc:sldMk cId="1233151753" sldId="472"/>
            <ac:picMk id="14" creationId="{41BF17F9-AB5C-F45C-06C9-06A23A6AB0DB}"/>
          </ac:picMkLst>
        </pc:picChg>
        <pc:picChg chg="add mod">
          <ac:chgData name="Hunter, Anthony Michael" userId="f091025b-e584-48e6-b443-9c8283461c57" providerId="ADAL" clId="{1D02620A-CE72-4D21-AAFB-A583B53FA0E3}" dt="2024-01-30T21:12:34.497" v="1855" actId="1076"/>
          <ac:picMkLst>
            <pc:docMk/>
            <pc:sldMk cId="1233151753" sldId="472"/>
            <ac:picMk id="15" creationId="{98A63730-36F0-8E2C-4661-08515C0548BC}"/>
          </ac:picMkLst>
        </pc:picChg>
        <pc:picChg chg="add mod">
          <ac:chgData name="Hunter, Anthony Michael" userId="f091025b-e584-48e6-b443-9c8283461c57" providerId="ADAL" clId="{1D02620A-CE72-4D21-AAFB-A583B53FA0E3}" dt="2024-01-30T21:15:06.127" v="1971" actId="1076"/>
          <ac:picMkLst>
            <pc:docMk/>
            <pc:sldMk cId="1233151753" sldId="472"/>
            <ac:picMk id="21" creationId="{02211F2F-61ED-C2C2-8398-65FCF352CE5A}"/>
          </ac:picMkLst>
        </pc:picChg>
      </pc:sldChg>
      <pc:sldChg chg="new del">
        <pc:chgData name="Hunter, Anthony Michael" userId="f091025b-e584-48e6-b443-9c8283461c57" providerId="ADAL" clId="{1D02620A-CE72-4D21-AAFB-A583B53FA0E3}" dt="2024-01-30T20:49:09.903" v="1504" actId="47"/>
        <pc:sldMkLst>
          <pc:docMk/>
          <pc:sldMk cId="4008790504" sldId="472"/>
        </pc:sldMkLst>
      </pc:sldChg>
      <pc:sldChg chg="addSp delSp modSp new mod modNotesTx">
        <pc:chgData name="Hunter, Anthony Michael" userId="f091025b-e584-48e6-b443-9c8283461c57" providerId="ADAL" clId="{1D02620A-CE72-4D21-AAFB-A583B53FA0E3}" dt="2024-02-02T21:54:56.196" v="4280" actId="20577"/>
        <pc:sldMkLst>
          <pc:docMk/>
          <pc:sldMk cId="3145791112" sldId="473"/>
        </pc:sldMkLst>
        <pc:spChg chg="del">
          <ac:chgData name="Hunter, Anthony Michael" userId="f091025b-e584-48e6-b443-9c8283461c57" providerId="ADAL" clId="{1D02620A-CE72-4D21-AAFB-A583B53FA0E3}" dt="2024-01-30T21:42:11.878" v="2449" actId="478"/>
          <ac:spMkLst>
            <pc:docMk/>
            <pc:sldMk cId="3145791112" sldId="473"/>
            <ac:spMk id="2" creationId="{45EC01D7-3B90-E130-8506-1C8559310B16}"/>
          </ac:spMkLst>
        </pc:spChg>
        <pc:spChg chg="del">
          <ac:chgData name="Hunter, Anthony Michael" userId="f091025b-e584-48e6-b443-9c8283461c57" providerId="ADAL" clId="{1D02620A-CE72-4D21-AAFB-A583B53FA0E3}" dt="2024-01-30T21:42:11.878" v="2449" actId="478"/>
          <ac:spMkLst>
            <pc:docMk/>
            <pc:sldMk cId="3145791112" sldId="473"/>
            <ac:spMk id="3" creationId="{42447F18-99E3-C046-F5B1-66A74F355013}"/>
          </ac:spMkLst>
        </pc:spChg>
        <pc:spChg chg="mod">
          <ac:chgData name="Hunter, Anthony Michael" userId="f091025b-e584-48e6-b443-9c8283461c57" providerId="ADAL" clId="{1D02620A-CE72-4D21-AAFB-A583B53FA0E3}" dt="2024-02-02T21:54:44.898" v="4279" actId="20577"/>
          <ac:spMkLst>
            <pc:docMk/>
            <pc:sldMk cId="3145791112" sldId="473"/>
            <ac:spMk id="4" creationId="{1F610490-6B20-4111-1443-118F68A29A1D}"/>
          </ac:spMkLst>
        </pc:spChg>
        <pc:spChg chg="add mod">
          <ac:chgData name="Hunter, Anthony Michael" userId="f091025b-e584-48e6-b443-9c8283461c57" providerId="ADAL" clId="{1D02620A-CE72-4D21-AAFB-A583B53FA0E3}" dt="2024-02-02T21:54:56.196" v="4280" actId="20577"/>
          <ac:spMkLst>
            <pc:docMk/>
            <pc:sldMk cId="3145791112" sldId="473"/>
            <ac:spMk id="8" creationId="{EBC17113-7BDB-87AF-890D-D0993AD4A35D}"/>
          </ac:spMkLst>
        </pc:spChg>
        <pc:spChg chg="add del mod">
          <ac:chgData name="Hunter, Anthony Michael" userId="f091025b-e584-48e6-b443-9c8283461c57" providerId="ADAL" clId="{1D02620A-CE72-4D21-AAFB-A583B53FA0E3}" dt="2024-01-30T21:43:34.994" v="2479"/>
          <ac:spMkLst>
            <pc:docMk/>
            <pc:sldMk cId="3145791112" sldId="473"/>
            <ac:spMk id="10" creationId="{ADD96D34-323E-A950-DDC6-9BAC11647FD6}"/>
          </ac:spMkLst>
        </pc:spChg>
        <pc:spChg chg="add mod">
          <ac:chgData name="Hunter, Anthony Michael" userId="f091025b-e584-48e6-b443-9c8283461c57" providerId="ADAL" clId="{1D02620A-CE72-4D21-AAFB-A583B53FA0E3}" dt="2024-01-30T21:43:57.113" v="2492" actId="1076"/>
          <ac:spMkLst>
            <pc:docMk/>
            <pc:sldMk cId="3145791112" sldId="473"/>
            <ac:spMk id="12" creationId="{AAC48138-4E52-BFBE-B79E-19D0159972EC}"/>
          </ac:spMkLst>
        </pc:spChg>
        <pc:picChg chg="add del mod">
          <ac:chgData name="Hunter, Anthony Michael" userId="f091025b-e584-48e6-b443-9c8283461c57" providerId="ADAL" clId="{1D02620A-CE72-4D21-AAFB-A583B53FA0E3}" dt="2024-01-30T21:44:24.466" v="2503" actId="478"/>
          <ac:picMkLst>
            <pc:docMk/>
            <pc:sldMk cId="3145791112" sldId="473"/>
            <ac:picMk id="5" creationId="{1E52F83B-B9E8-B745-A1CF-30D79D4E80D0}"/>
          </ac:picMkLst>
        </pc:picChg>
        <pc:picChg chg="add mod">
          <ac:chgData name="Hunter, Anthony Michael" userId="f091025b-e584-48e6-b443-9c8283461c57" providerId="ADAL" clId="{1D02620A-CE72-4D21-AAFB-A583B53FA0E3}" dt="2024-01-30T21:44:14.504" v="2501" actId="1076"/>
          <ac:picMkLst>
            <pc:docMk/>
            <pc:sldMk cId="3145791112" sldId="473"/>
            <ac:picMk id="6" creationId="{B5C4BE04-0B78-06B9-3F17-3F24D3E74BA4}"/>
          </ac:picMkLst>
        </pc:picChg>
        <pc:picChg chg="add mod">
          <ac:chgData name="Hunter, Anthony Michael" userId="f091025b-e584-48e6-b443-9c8283461c57" providerId="ADAL" clId="{1D02620A-CE72-4D21-AAFB-A583B53FA0E3}" dt="2024-01-31T18:50:47.209" v="2861" actId="1076"/>
          <ac:picMkLst>
            <pc:docMk/>
            <pc:sldMk cId="3145791112" sldId="473"/>
            <ac:picMk id="7" creationId="{9D36CFF3-A013-F2C8-2BC1-753FC4131E00}"/>
          </ac:picMkLst>
        </pc:picChg>
        <pc:picChg chg="add mod">
          <ac:chgData name="Hunter, Anthony Michael" userId="f091025b-e584-48e6-b443-9c8283461c57" providerId="ADAL" clId="{1D02620A-CE72-4D21-AAFB-A583B53FA0E3}" dt="2024-01-31T18:50:50.467" v="2862" actId="1076"/>
          <ac:picMkLst>
            <pc:docMk/>
            <pc:sldMk cId="3145791112" sldId="473"/>
            <ac:picMk id="9" creationId="{45DDAF4C-F376-DCDC-840C-13E1C137A855}"/>
          </ac:picMkLst>
        </pc:picChg>
      </pc:sldChg>
      <pc:sldChg chg="addSp modSp new del mod">
        <pc:chgData name="Hunter, Anthony Michael" userId="f091025b-e584-48e6-b443-9c8283461c57" providerId="ADAL" clId="{1D02620A-CE72-4D21-AAFB-A583B53FA0E3}" dt="2024-01-30T21:19:09.535" v="2034" actId="47"/>
        <pc:sldMkLst>
          <pc:docMk/>
          <pc:sldMk cId="1499277763" sldId="474"/>
        </pc:sldMkLst>
        <pc:spChg chg="mod">
          <ac:chgData name="Hunter, Anthony Michael" userId="f091025b-e584-48e6-b443-9c8283461c57" providerId="ADAL" clId="{1D02620A-CE72-4D21-AAFB-A583B53FA0E3}" dt="2024-01-30T21:18:20.609" v="2031" actId="403"/>
          <ac:spMkLst>
            <pc:docMk/>
            <pc:sldMk cId="1499277763" sldId="474"/>
            <ac:spMk id="2" creationId="{97936288-D9D0-D476-8E49-A25C925183E9}"/>
          </ac:spMkLst>
        </pc:spChg>
        <pc:picChg chg="add mod">
          <ac:chgData name="Hunter, Anthony Michael" userId="f091025b-e584-48e6-b443-9c8283461c57" providerId="ADAL" clId="{1D02620A-CE72-4D21-AAFB-A583B53FA0E3}" dt="2024-01-30T21:18:49.961" v="2033" actId="14100"/>
          <ac:picMkLst>
            <pc:docMk/>
            <pc:sldMk cId="1499277763" sldId="474"/>
            <ac:picMk id="4" creationId="{16459067-6F66-3457-CDF9-D94D53193647}"/>
          </ac:picMkLst>
        </pc:picChg>
      </pc:sldChg>
      <pc:sldChg chg="addSp delSp modSp new mod modNotesTx">
        <pc:chgData name="Hunter, Anthony Michael" userId="f091025b-e584-48e6-b443-9c8283461c57" providerId="ADAL" clId="{1D02620A-CE72-4D21-AAFB-A583B53FA0E3}" dt="2024-01-31T19:43:01.751" v="4080"/>
        <pc:sldMkLst>
          <pc:docMk/>
          <pc:sldMk cId="2347733746" sldId="474"/>
        </pc:sldMkLst>
        <pc:spChg chg="mod">
          <ac:chgData name="Hunter, Anthony Michael" userId="f091025b-e584-48e6-b443-9c8283461c57" providerId="ADAL" clId="{1D02620A-CE72-4D21-AAFB-A583B53FA0E3}" dt="2024-01-30T21:45:26.883" v="2517" actId="14100"/>
          <ac:spMkLst>
            <pc:docMk/>
            <pc:sldMk cId="2347733746" sldId="474"/>
            <ac:spMk id="2" creationId="{2DB165F1-656D-2241-7567-B34BBBB16C30}"/>
          </ac:spMkLst>
        </pc:spChg>
        <pc:spChg chg="add del">
          <ac:chgData name="Hunter, Anthony Michael" userId="f091025b-e584-48e6-b443-9c8283461c57" providerId="ADAL" clId="{1D02620A-CE72-4D21-AAFB-A583B53FA0E3}" dt="2024-01-30T21:44:45.600" v="2507" actId="478"/>
          <ac:spMkLst>
            <pc:docMk/>
            <pc:sldMk cId="2347733746" sldId="474"/>
            <ac:spMk id="4" creationId="{332B0CED-B31D-CB63-9323-2D504A4F8774}"/>
          </ac:spMkLst>
        </pc:spChg>
        <pc:spChg chg="add mod">
          <ac:chgData name="Hunter, Anthony Michael" userId="f091025b-e584-48e6-b443-9c8283461c57" providerId="ADAL" clId="{1D02620A-CE72-4D21-AAFB-A583B53FA0E3}" dt="2024-01-31T18:51:41.220" v="2883" actId="1076"/>
          <ac:spMkLst>
            <pc:docMk/>
            <pc:sldMk cId="2347733746" sldId="474"/>
            <ac:spMk id="7" creationId="{D69E8986-6E6C-494F-962F-CC663CBA558D}"/>
          </ac:spMkLst>
        </pc:spChg>
        <pc:picChg chg="add mod">
          <ac:chgData name="Hunter, Anthony Michael" userId="f091025b-e584-48e6-b443-9c8283461c57" providerId="ADAL" clId="{1D02620A-CE72-4D21-AAFB-A583B53FA0E3}" dt="2024-01-30T21:45:40.894" v="2521" actId="1076"/>
          <ac:picMkLst>
            <pc:docMk/>
            <pc:sldMk cId="2347733746" sldId="474"/>
            <ac:picMk id="5" creationId="{6C118664-8A44-FDDA-4C71-1CE3DB00F981}"/>
          </ac:picMkLst>
        </pc:picChg>
        <pc:picChg chg="add mod">
          <ac:chgData name="Hunter, Anthony Michael" userId="f091025b-e584-48e6-b443-9c8283461c57" providerId="ADAL" clId="{1D02620A-CE72-4D21-AAFB-A583B53FA0E3}" dt="2024-01-30T21:45:35.456" v="2520" actId="1076"/>
          <ac:picMkLst>
            <pc:docMk/>
            <pc:sldMk cId="2347733746" sldId="474"/>
            <ac:picMk id="6" creationId="{E92DDBB2-3D87-2222-7920-B87EC021EB8D}"/>
          </ac:picMkLst>
        </pc:picChg>
      </pc:sldChg>
      <pc:sldChg chg="addSp modSp new mod">
        <pc:chgData name="Hunter, Anthony Michael" userId="f091025b-e584-48e6-b443-9c8283461c57" providerId="ADAL" clId="{1D02620A-CE72-4D21-AAFB-A583B53FA0E3}" dt="2024-01-31T19:25:27.674" v="3976" actId="1036"/>
        <pc:sldMkLst>
          <pc:docMk/>
          <pc:sldMk cId="3767360674" sldId="475"/>
        </pc:sldMkLst>
        <pc:spChg chg="mod">
          <ac:chgData name="Hunter, Anthony Michael" userId="f091025b-e584-48e6-b443-9c8283461c57" providerId="ADAL" clId="{1D02620A-CE72-4D21-AAFB-A583B53FA0E3}" dt="2024-01-31T18:30:43.071" v="2643" actId="14100"/>
          <ac:spMkLst>
            <pc:docMk/>
            <pc:sldMk cId="3767360674" sldId="475"/>
            <ac:spMk id="2" creationId="{631EA5BC-C37B-8CC0-416C-CCE7FAE3732C}"/>
          </ac:spMkLst>
        </pc:spChg>
        <pc:spChg chg="add mod">
          <ac:chgData name="Hunter, Anthony Michael" userId="f091025b-e584-48e6-b443-9c8283461c57" providerId="ADAL" clId="{1D02620A-CE72-4D21-AAFB-A583B53FA0E3}" dt="2024-01-31T18:31:31.470" v="2660" actId="1076"/>
          <ac:spMkLst>
            <pc:docMk/>
            <pc:sldMk cId="3767360674" sldId="475"/>
            <ac:spMk id="4" creationId="{3E2DBF2C-9074-7F4F-FACE-9A8A806E0271}"/>
          </ac:spMkLst>
        </pc:spChg>
        <pc:spChg chg="add mod">
          <ac:chgData name="Hunter, Anthony Michael" userId="f091025b-e584-48e6-b443-9c8283461c57" providerId="ADAL" clId="{1D02620A-CE72-4D21-AAFB-A583B53FA0E3}" dt="2024-01-31T18:35:13.722" v="2812" actId="20577"/>
          <ac:spMkLst>
            <pc:docMk/>
            <pc:sldMk cId="3767360674" sldId="475"/>
            <ac:spMk id="5" creationId="{A19517A7-8397-2686-598A-E3099F4CDF03}"/>
          </ac:spMkLst>
        </pc:spChg>
        <pc:spChg chg="add mod">
          <ac:chgData name="Hunter, Anthony Michael" userId="f091025b-e584-48e6-b443-9c8283461c57" providerId="ADAL" clId="{1D02620A-CE72-4D21-AAFB-A583B53FA0E3}" dt="2024-01-31T18:33:54.596" v="2760" actId="1035"/>
          <ac:spMkLst>
            <pc:docMk/>
            <pc:sldMk cId="3767360674" sldId="475"/>
            <ac:spMk id="6" creationId="{88A2F438-898A-DBD1-D47F-5291E8F26C5F}"/>
          </ac:spMkLst>
        </pc:spChg>
        <pc:spChg chg="add mod">
          <ac:chgData name="Hunter, Anthony Michael" userId="f091025b-e584-48e6-b443-9c8283461c57" providerId="ADAL" clId="{1D02620A-CE72-4D21-AAFB-A583B53FA0E3}" dt="2024-01-31T19:25:19.159" v="3969" actId="207"/>
          <ac:spMkLst>
            <pc:docMk/>
            <pc:sldMk cId="3767360674" sldId="475"/>
            <ac:spMk id="7" creationId="{74777B44-FF53-9967-E56E-6F136FF89CEB}"/>
          </ac:spMkLst>
        </pc:spChg>
        <pc:spChg chg="add mod">
          <ac:chgData name="Hunter, Anthony Michael" userId="f091025b-e584-48e6-b443-9c8283461c57" providerId="ADAL" clId="{1D02620A-CE72-4D21-AAFB-A583B53FA0E3}" dt="2024-01-31T19:25:27.674" v="3976" actId="1036"/>
          <ac:spMkLst>
            <pc:docMk/>
            <pc:sldMk cId="3767360674" sldId="475"/>
            <ac:spMk id="8" creationId="{4D3C9DE9-AE97-E29E-047F-138399B6B4E3}"/>
          </ac:spMkLst>
        </pc:spChg>
        <pc:picChg chg="add mod">
          <ac:chgData name="Hunter, Anthony Michael" userId="f091025b-e584-48e6-b443-9c8283461c57" providerId="ADAL" clId="{1D02620A-CE72-4D21-AAFB-A583B53FA0E3}" dt="2024-01-31T18:33:10.300" v="2748" actId="14100"/>
          <ac:picMkLst>
            <pc:docMk/>
            <pc:sldMk cId="3767360674" sldId="475"/>
            <ac:picMk id="2050" creationId="{F5E0B293-605D-8584-473F-6206C854DA5F}"/>
          </ac:picMkLst>
        </pc:picChg>
      </pc:sldChg>
      <pc:sldChg chg="addSp delSp modSp new mod">
        <pc:chgData name="Hunter, Anthony Michael" userId="f091025b-e584-48e6-b443-9c8283461c57" providerId="ADAL" clId="{1D02620A-CE72-4D21-AAFB-A583B53FA0E3}" dt="2024-02-02T21:56:56.406" v="4334"/>
        <pc:sldMkLst>
          <pc:docMk/>
          <pc:sldMk cId="1033625668" sldId="476"/>
        </pc:sldMkLst>
        <pc:spChg chg="mod">
          <ac:chgData name="Hunter, Anthony Michael" userId="f091025b-e584-48e6-b443-9c8283461c57" providerId="ADAL" clId="{1D02620A-CE72-4D21-AAFB-A583B53FA0E3}" dt="2024-02-02T21:56:56.406" v="4334"/>
          <ac:spMkLst>
            <pc:docMk/>
            <pc:sldMk cId="1033625668" sldId="476"/>
            <ac:spMk id="2" creationId="{2ED1C781-F341-C67E-0782-538B4C7C73BD}"/>
          </ac:spMkLst>
        </pc:spChg>
        <pc:spChg chg="mod">
          <ac:chgData name="Hunter, Anthony Michael" userId="f091025b-e584-48e6-b443-9c8283461c57" providerId="ADAL" clId="{1D02620A-CE72-4D21-AAFB-A583B53FA0E3}" dt="2024-01-31T18:56:28.593" v="3132"/>
          <ac:spMkLst>
            <pc:docMk/>
            <pc:sldMk cId="1033625668" sldId="476"/>
            <ac:spMk id="6" creationId="{15DD5A04-1461-014E-811F-738BE1B2AA49}"/>
          </ac:spMkLst>
        </pc:spChg>
        <pc:spChg chg="mod">
          <ac:chgData name="Hunter, Anthony Michael" userId="f091025b-e584-48e6-b443-9c8283461c57" providerId="ADAL" clId="{1D02620A-CE72-4D21-AAFB-A583B53FA0E3}" dt="2024-01-31T18:56:28.593" v="3132"/>
          <ac:spMkLst>
            <pc:docMk/>
            <pc:sldMk cId="1033625668" sldId="476"/>
            <ac:spMk id="7" creationId="{12650044-DAB7-E105-036D-3B0B13D5223A}"/>
          </ac:spMkLst>
        </pc:spChg>
        <pc:spChg chg="mod">
          <ac:chgData name="Hunter, Anthony Michael" userId="f091025b-e584-48e6-b443-9c8283461c57" providerId="ADAL" clId="{1D02620A-CE72-4D21-AAFB-A583B53FA0E3}" dt="2024-01-31T18:56:28.593" v="3132"/>
          <ac:spMkLst>
            <pc:docMk/>
            <pc:sldMk cId="1033625668" sldId="476"/>
            <ac:spMk id="8" creationId="{BDF68AE3-3B0C-123D-8B9E-47E055888EB1}"/>
          </ac:spMkLst>
        </pc:spChg>
        <pc:spChg chg="mod">
          <ac:chgData name="Hunter, Anthony Michael" userId="f091025b-e584-48e6-b443-9c8283461c57" providerId="ADAL" clId="{1D02620A-CE72-4D21-AAFB-A583B53FA0E3}" dt="2024-01-31T18:56:28.593" v="3132"/>
          <ac:spMkLst>
            <pc:docMk/>
            <pc:sldMk cId="1033625668" sldId="476"/>
            <ac:spMk id="9" creationId="{0E6DE1DA-F624-6F1D-554F-6C59D82EB5E8}"/>
          </ac:spMkLst>
        </pc:spChg>
        <pc:spChg chg="mod">
          <ac:chgData name="Hunter, Anthony Michael" userId="f091025b-e584-48e6-b443-9c8283461c57" providerId="ADAL" clId="{1D02620A-CE72-4D21-AAFB-A583B53FA0E3}" dt="2024-01-31T18:56:28.593" v="3132"/>
          <ac:spMkLst>
            <pc:docMk/>
            <pc:sldMk cId="1033625668" sldId="476"/>
            <ac:spMk id="10" creationId="{6CFCDED0-A480-D4AA-A9D9-8B320E1F2A4F}"/>
          </ac:spMkLst>
        </pc:spChg>
        <pc:spChg chg="mod">
          <ac:chgData name="Hunter, Anthony Michael" userId="f091025b-e584-48e6-b443-9c8283461c57" providerId="ADAL" clId="{1D02620A-CE72-4D21-AAFB-A583B53FA0E3}" dt="2024-01-31T18:56:28.593" v="3132"/>
          <ac:spMkLst>
            <pc:docMk/>
            <pc:sldMk cId="1033625668" sldId="476"/>
            <ac:spMk id="11" creationId="{8B3D3784-422B-F5FD-858B-084DA478172B}"/>
          </ac:spMkLst>
        </pc:spChg>
        <pc:spChg chg="mod">
          <ac:chgData name="Hunter, Anthony Michael" userId="f091025b-e584-48e6-b443-9c8283461c57" providerId="ADAL" clId="{1D02620A-CE72-4D21-AAFB-A583B53FA0E3}" dt="2024-01-31T18:56:28.593" v="3132"/>
          <ac:spMkLst>
            <pc:docMk/>
            <pc:sldMk cId="1033625668" sldId="476"/>
            <ac:spMk id="12" creationId="{7C1A9F1A-BEB0-1D19-A577-C169A904EC50}"/>
          </ac:spMkLst>
        </pc:spChg>
        <pc:spChg chg="mod">
          <ac:chgData name="Hunter, Anthony Michael" userId="f091025b-e584-48e6-b443-9c8283461c57" providerId="ADAL" clId="{1D02620A-CE72-4D21-AAFB-A583B53FA0E3}" dt="2024-01-31T18:56:28.593" v="3132"/>
          <ac:spMkLst>
            <pc:docMk/>
            <pc:sldMk cId="1033625668" sldId="476"/>
            <ac:spMk id="13" creationId="{F084B9B6-CD0F-2A3D-1694-235DCBFD8A74}"/>
          </ac:spMkLst>
        </pc:spChg>
        <pc:spChg chg="mod">
          <ac:chgData name="Hunter, Anthony Michael" userId="f091025b-e584-48e6-b443-9c8283461c57" providerId="ADAL" clId="{1D02620A-CE72-4D21-AAFB-A583B53FA0E3}" dt="2024-01-31T18:56:28.593" v="3132"/>
          <ac:spMkLst>
            <pc:docMk/>
            <pc:sldMk cId="1033625668" sldId="476"/>
            <ac:spMk id="14" creationId="{B57ED57E-BABE-ED45-B249-EDCF51C99071}"/>
          </ac:spMkLst>
        </pc:spChg>
        <pc:spChg chg="mod">
          <ac:chgData name="Hunter, Anthony Michael" userId="f091025b-e584-48e6-b443-9c8283461c57" providerId="ADAL" clId="{1D02620A-CE72-4D21-AAFB-A583B53FA0E3}" dt="2024-01-31T18:56:28.593" v="3132"/>
          <ac:spMkLst>
            <pc:docMk/>
            <pc:sldMk cId="1033625668" sldId="476"/>
            <ac:spMk id="15" creationId="{3E1D2DE8-09BD-7CD1-FFD0-084686A1CFA9}"/>
          </ac:spMkLst>
        </pc:spChg>
        <pc:spChg chg="mod">
          <ac:chgData name="Hunter, Anthony Michael" userId="f091025b-e584-48e6-b443-9c8283461c57" providerId="ADAL" clId="{1D02620A-CE72-4D21-AAFB-A583B53FA0E3}" dt="2024-01-31T18:56:28.593" v="3132"/>
          <ac:spMkLst>
            <pc:docMk/>
            <pc:sldMk cId="1033625668" sldId="476"/>
            <ac:spMk id="16" creationId="{E37D028B-9385-F7B1-245E-0153048AA47D}"/>
          </ac:spMkLst>
        </pc:spChg>
        <pc:spChg chg="mod">
          <ac:chgData name="Hunter, Anthony Michael" userId="f091025b-e584-48e6-b443-9c8283461c57" providerId="ADAL" clId="{1D02620A-CE72-4D21-AAFB-A583B53FA0E3}" dt="2024-01-31T18:56:28.593" v="3132"/>
          <ac:spMkLst>
            <pc:docMk/>
            <pc:sldMk cId="1033625668" sldId="476"/>
            <ac:spMk id="17" creationId="{D77000A9-7F6C-6EF7-0CCD-5B0E892CDFDF}"/>
          </ac:spMkLst>
        </pc:spChg>
        <pc:spChg chg="mod">
          <ac:chgData name="Hunter, Anthony Michael" userId="f091025b-e584-48e6-b443-9c8283461c57" providerId="ADAL" clId="{1D02620A-CE72-4D21-AAFB-A583B53FA0E3}" dt="2024-01-31T18:56:28.593" v="3132"/>
          <ac:spMkLst>
            <pc:docMk/>
            <pc:sldMk cId="1033625668" sldId="476"/>
            <ac:spMk id="18" creationId="{1C5E09A8-9186-1A87-5893-1A8BEB38687F}"/>
          </ac:spMkLst>
        </pc:spChg>
        <pc:spChg chg="mod">
          <ac:chgData name="Hunter, Anthony Michael" userId="f091025b-e584-48e6-b443-9c8283461c57" providerId="ADAL" clId="{1D02620A-CE72-4D21-AAFB-A583B53FA0E3}" dt="2024-01-31T18:56:28.593" v="3132"/>
          <ac:spMkLst>
            <pc:docMk/>
            <pc:sldMk cId="1033625668" sldId="476"/>
            <ac:spMk id="19" creationId="{BE700119-0A1E-FEFD-DA55-59055C91E347}"/>
          </ac:spMkLst>
        </pc:spChg>
        <pc:spChg chg="mod">
          <ac:chgData name="Hunter, Anthony Michael" userId="f091025b-e584-48e6-b443-9c8283461c57" providerId="ADAL" clId="{1D02620A-CE72-4D21-AAFB-A583B53FA0E3}" dt="2024-01-31T18:57:10.640" v="3139"/>
          <ac:spMkLst>
            <pc:docMk/>
            <pc:sldMk cId="1033625668" sldId="476"/>
            <ac:spMk id="22" creationId="{28867D91-B968-1FA6-119D-6E4AD26575EE}"/>
          </ac:spMkLst>
        </pc:spChg>
        <pc:spChg chg="mod">
          <ac:chgData name="Hunter, Anthony Michael" userId="f091025b-e584-48e6-b443-9c8283461c57" providerId="ADAL" clId="{1D02620A-CE72-4D21-AAFB-A583B53FA0E3}" dt="2024-01-31T18:57:10.640" v="3139"/>
          <ac:spMkLst>
            <pc:docMk/>
            <pc:sldMk cId="1033625668" sldId="476"/>
            <ac:spMk id="23" creationId="{8E3A23D1-D9BE-8E90-9ECA-8A7F84DEDC95}"/>
          </ac:spMkLst>
        </pc:spChg>
        <pc:spChg chg="mod">
          <ac:chgData name="Hunter, Anthony Michael" userId="f091025b-e584-48e6-b443-9c8283461c57" providerId="ADAL" clId="{1D02620A-CE72-4D21-AAFB-A583B53FA0E3}" dt="2024-01-31T18:57:10.640" v="3139"/>
          <ac:spMkLst>
            <pc:docMk/>
            <pc:sldMk cId="1033625668" sldId="476"/>
            <ac:spMk id="24" creationId="{6D0609E4-3309-EA09-0B98-0D67F3F66389}"/>
          </ac:spMkLst>
        </pc:spChg>
        <pc:spChg chg="mod">
          <ac:chgData name="Hunter, Anthony Michael" userId="f091025b-e584-48e6-b443-9c8283461c57" providerId="ADAL" clId="{1D02620A-CE72-4D21-AAFB-A583B53FA0E3}" dt="2024-01-31T18:57:10.640" v="3139"/>
          <ac:spMkLst>
            <pc:docMk/>
            <pc:sldMk cId="1033625668" sldId="476"/>
            <ac:spMk id="25" creationId="{4D701957-29F2-57D6-8B4A-114CC0578A24}"/>
          </ac:spMkLst>
        </pc:spChg>
        <pc:spChg chg="mod">
          <ac:chgData name="Hunter, Anthony Michael" userId="f091025b-e584-48e6-b443-9c8283461c57" providerId="ADAL" clId="{1D02620A-CE72-4D21-AAFB-A583B53FA0E3}" dt="2024-01-31T18:57:10.640" v="3139"/>
          <ac:spMkLst>
            <pc:docMk/>
            <pc:sldMk cId="1033625668" sldId="476"/>
            <ac:spMk id="26" creationId="{EB468200-4890-2048-5988-D32702F07B4C}"/>
          </ac:spMkLst>
        </pc:spChg>
        <pc:spChg chg="mod">
          <ac:chgData name="Hunter, Anthony Michael" userId="f091025b-e584-48e6-b443-9c8283461c57" providerId="ADAL" clId="{1D02620A-CE72-4D21-AAFB-A583B53FA0E3}" dt="2024-01-31T18:57:10.640" v="3139"/>
          <ac:spMkLst>
            <pc:docMk/>
            <pc:sldMk cId="1033625668" sldId="476"/>
            <ac:spMk id="27" creationId="{8536B666-1C66-1AD1-CE9D-E84362F021E0}"/>
          </ac:spMkLst>
        </pc:spChg>
        <pc:spChg chg="mod">
          <ac:chgData name="Hunter, Anthony Michael" userId="f091025b-e584-48e6-b443-9c8283461c57" providerId="ADAL" clId="{1D02620A-CE72-4D21-AAFB-A583B53FA0E3}" dt="2024-01-31T18:57:10.640" v="3139"/>
          <ac:spMkLst>
            <pc:docMk/>
            <pc:sldMk cId="1033625668" sldId="476"/>
            <ac:spMk id="28" creationId="{1A7C714D-EC1A-8ACD-46CC-B3496DD7B528}"/>
          </ac:spMkLst>
        </pc:spChg>
        <pc:spChg chg="mod">
          <ac:chgData name="Hunter, Anthony Michael" userId="f091025b-e584-48e6-b443-9c8283461c57" providerId="ADAL" clId="{1D02620A-CE72-4D21-AAFB-A583B53FA0E3}" dt="2024-01-31T18:57:10.640" v="3139"/>
          <ac:spMkLst>
            <pc:docMk/>
            <pc:sldMk cId="1033625668" sldId="476"/>
            <ac:spMk id="29" creationId="{591B4A74-BDD2-F1C0-CF7D-ECAA085D1511}"/>
          </ac:spMkLst>
        </pc:spChg>
        <pc:spChg chg="mod">
          <ac:chgData name="Hunter, Anthony Michael" userId="f091025b-e584-48e6-b443-9c8283461c57" providerId="ADAL" clId="{1D02620A-CE72-4D21-AAFB-A583B53FA0E3}" dt="2024-01-31T18:57:10.640" v="3139"/>
          <ac:spMkLst>
            <pc:docMk/>
            <pc:sldMk cId="1033625668" sldId="476"/>
            <ac:spMk id="30" creationId="{CEA7AD40-4745-86CA-BF78-18D5C6EEA773}"/>
          </ac:spMkLst>
        </pc:spChg>
        <pc:spChg chg="mod">
          <ac:chgData name="Hunter, Anthony Michael" userId="f091025b-e584-48e6-b443-9c8283461c57" providerId="ADAL" clId="{1D02620A-CE72-4D21-AAFB-A583B53FA0E3}" dt="2024-01-31T18:57:10.640" v="3139"/>
          <ac:spMkLst>
            <pc:docMk/>
            <pc:sldMk cId="1033625668" sldId="476"/>
            <ac:spMk id="31" creationId="{E4C9A55B-3BE8-58AA-E738-DEA81DE9F6AE}"/>
          </ac:spMkLst>
        </pc:spChg>
        <pc:spChg chg="mod">
          <ac:chgData name="Hunter, Anthony Michael" userId="f091025b-e584-48e6-b443-9c8283461c57" providerId="ADAL" clId="{1D02620A-CE72-4D21-AAFB-A583B53FA0E3}" dt="2024-01-31T18:57:10.640" v="3139"/>
          <ac:spMkLst>
            <pc:docMk/>
            <pc:sldMk cId="1033625668" sldId="476"/>
            <ac:spMk id="32" creationId="{5B2E2834-CE60-AF21-4A17-9C6C502D7B15}"/>
          </ac:spMkLst>
        </pc:spChg>
        <pc:spChg chg="mod">
          <ac:chgData name="Hunter, Anthony Michael" userId="f091025b-e584-48e6-b443-9c8283461c57" providerId="ADAL" clId="{1D02620A-CE72-4D21-AAFB-A583B53FA0E3}" dt="2024-01-31T18:57:10.640" v="3139"/>
          <ac:spMkLst>
            <pc:docMk/>
            <pc:sldMk cId="1033625668" sldId="476"/>
            <ac:spMk id="33" creationId="{36F9EAD5-F984-CD15-3951-D2113316571C}"/>
          </ac:spMkLst>
        </pc:spChg>
        <pc:spChg chg="mod">
          <ac:chgData name="Hunter, Anthony Michael" userId="f091025b-e584-48e6-b443-9c8283461c57" providerId="ADAL" clId="{1D02620A-CE72-4D21-AAFB-A583B53FA0E3}" dt="2024-01-31T18:57:10.640" v="3139"/>
          <ac:spMkLst>
            <pc:docMk/>
            <pc:sldMk cId="1033625668" sldId="476"/>
            <ac:spMk id="34" creationId="{693CCC09-75B5-4B76-00B9-2E95386B81B5}"/>
          </ac:spMkLst>
        </pc:spChg>
        <pc:spChg chg="mod">
          <ac:chgData name="Hunter, Anthony Michael" userId="f091025b-e584-48e6-b443-9c8283461c57" providerId="ADAL" clId="{1D02620A-CE72-4D21-AAFB-A583B53FA0E3}" dt="2024-01-31T18:57:10.640" v="3139"/>
          <ac:spMkLst>
            <pc:docMk/>
            <pc:sldMk cId="1033625668" sldId="476"/>
            <ac:spMk id="35" creationId="{3110B874-60ED-48EE-A8FC-CA3841DD1A12}"/>
          </ac:spMkLst>
        </pc:spChg>
        <pc:spChg chg="add mod">
          <ac:chgData name="Hunter, Anthony Michael" userId="f091025b-e584-48e6-b443-9c8283461c57" providerId="ADAL" clId="{1D02620A-CE72-4D21-AAFB-A583B53FA0E3}" dt="2024-01-31T18:58:07.823" v="3161" actId="1076"/>
          <ac:spMkLst>
            <pc:docMk/>
            <pc:sldMk cId="1033625668" sldId="476"/>
            <ac:spMk id="37" creationId="{015583FA-C57C-4960-8571-E1D472485A08}"/>
          </ac:spMkLst>
        </pc:spChg>
        <pc:spChg chg="add mod">
          <ac:chgData name="Hunter, Anthony Michael" userId="f091025b-e584-48e6-b443-9c8283461c57" providerId="ADAL" clId="{1D02620A-CE72-4D21-AAFB-A583B53FA0E3}" dt="2024-01-31T18:59:35.460" v="3267" actId="1035"/>
          <ac:spMkLst>
            <pc:docMk/>
            <pc:sldMk cId="1033625668" sldId="476"/>
            <ac:spMk id="38" creationId="{84F88FC7-4534-1F83-2042-FAE5F773B273}"/>
          </ac:spMkLst>
        </pc:spChg>
        <pc:grpChg chg="add mod">
          <ac:chgData name="Hunter, Anthony Michael" userId="f091025b-e584-48e6-b443-9c8283461c57" providerId="ADAL" clId="{1D02620A-CE72-4D21-AAFB-A583B53FA0E3}" dt="2024-02-02T21:56:05.199" v="4329" actId="1036"/>
          <ac:grpSpMkLst>
            <pc:docMk/>
            <pc:sldMk cId="1033625668" sldId="476"/>
            <ac:grpSpMk id="5" creationId="{5431EC12-7FBA-31DD-E47D-FF8526066430}"/>
          </ac:grpSpMkLst>
        </pc:grpChg>
        <pc:grpChg chg="add del mod">
          <ac:chgData name="Hunter, Anthony Michael" userId="f091025b-e584-48e6-b443-9c8283461c57" providerId="ADAL" clId="{1D02620A-CE72-4D21-AAFB-A583B53FA0E3}" dt="2024-01-31T18:57:12.917" v="3140"/>
          <ac:grpSpMkLst>
            <pc:docMk/>
            <pc:sldMk cId="1033625668" sldId="476"/>
            <ac:grpSpMk id="21" creationId="{E6447CD6-D2A5-43CF-45F4-688EC38A87FD}"/>
          </ac:grpSpMkLst>
        </pc:grpChg>
        <pc:graphicFrameChg chg="add mod modGraphic">
          <ac:chgData name="Hunter, Anthony Michael" userId="f091025b-e584-48e6-b443-9c8283461c57" providerId="ADAL" clId="{1D02620A-CE72-4D21-AAFB-A583B53FA0E3}" dt="2024-02-02T21:56:05.199" v="4329" actId="1036"/>
          <ac:graphicFrameMkLst>
            <pc:docMk/>
            <pc:sldMk cId="1033625668" sldId="476"/>
            <ac:graphicFrameMk id="20" creationId="{00214174-14C1-01DF-396A-D8FFBD19739F}"/>
          </ac:graphicFrameMkLst>
        </pc:graphicFrameChg>
        <pc:graphicFrameChg chg="add del mod">
          <ac:chgData name="Hunter, Anthony Michael" userId="f091025b-e584-48e6-b443-9c8283461c57" providerId="ADAL" clId="{1D02620A-CE72-4D21-AAFB-A583B53FA0E3}" dt="2024-01-31T18:57:12.917" v="3140"/>
          <ac:graphicFrameMkLst>
            <pc:docMk/>
            <pc:sldMk cId="1033625668" sldId="476"/>
            <ac:graphicFrameMk id="36" creationId="{24640A2D-CB0F-A205-2A4C-F4F01B80237C}"/>
          </ac:graphicFrameMkLst>
        </pc:graphicFrameChg>
        <pc:picChg chg="add mod">
          <ac:chgData name="Hunter, Anthony Michael" userId="f091025b-e584-48e6-b443-9c8283461c57" providerId="ADAL" clId="{1D02620A-CE72-4D21-AAFB-A583B53FA0E3}" dt="2024-02-02T21:56:05.199" v="4329" actId="1036"/>
          <ac:picMkLst>
            <pc:docMk/>
            <pc:sldMk cId="1033625668" sldId="476"/>
            <ac:picMk id="4" creationId="{2B0F35C4-8A55-1733-3F79-0FA99884D69E}"/>
          </ac:picMkLst>
        </pc:picChg>
      </pc:sldChg>
      <pc:sldChg chg="addSp delSp modSp new mod">
        <pc:chgData name="Hunter, Anthony Michael" userId="f091025b-e584-48e6-b443-9c8283461c57" providerId="ADAL" clId="{1D02620A-CE72-4D21-AAFB-A583B53FA0E3}" dt="2024-01-31T19:08:21.976" v="3453" actId="1037"/>
        <pc:sldMkLst>
          <pc:docMk/>
          <pc:sldMk cId="849909972" sldId="477"/>
        </pc:sldMkLst>
        <pc:spChg chg="mod">
          <ac:chgData name="Hunter, Anthony Michael" userId="f091025b-e584-48e6-b443-9c8283461c57" providerId="ADAL" clId="{1D02620A-CE72-4D21-AAFB-A583B53FA0E3}" dt="2024-01-31T19:00:37.272" v="3369" actId="14100"/>
          <ac:spMkLst>
            <pc:docMk/>
            <pc:sldMk cId="849909972" sldId="477"/>
            <ac:spMk id="2" creationId="{93C67F3C-F785-46F4-2375-3B5256237FDB}"/>
          </ac:spMkLst>
        </pc:spChg>
        <pc:spChg chg="mod">
          <ac:chgData name="Hunter, Anthony Michael" userId="f091025b-e584-48e6-b443-9c8283461c57" providerId="ADAL" clId="{1D02620A-CE72-4D21-AAFB-A583B53FA0E3}" dt="2024-01-31T19:01:01.141" v="3370"/>
          <ac:spMkLst>
            <pc:docMk/>
            <pc:sldMk cId="849909972" sldId="477"/>
            <ac:spMk id="4" creationId="{B4106320-913F-B84D-5B3D-DEECB569B3E7}"/>
          </ac:spMkLst>
        </pc:spChg>
        <pc:spChg chg="mod">
          <ac:chgData name="Hunter, Anthony Michael" userId="f091025b-e584-48e6-b443-9c8283461c57" providerId="ADAL" clId="{1D02620A-CE72-4D21-AAFB-A583B53FA0E3}" dt="2024-01-31T19:01:01.141" v="3370"/>
          <ac:spMkLst>
            <pc:docMk/>
            <pc:sldMk cId="849909972" sldId="477"/>
            <ac:spMk id="5" creationId="{3E9D6D6E-A5C5-1B79-DFFA-904AFA008BFA}"/>
          </ac:spMkLst>
        </pc:spChg>
        <pc:spChg chg="mod">
          <ac:chgData name="Hunter, Anthony Michael" userId="f091025b-e584-48e6-b443-9c8283461c57" providerId="ADAL" clId="{1D02620A-CE72-4D21-AAFB-A583B53FA0E3}" dt="2024-01-31T19:01:01.141" v="3370"/>
          <ac:spMkLst>
            <pc:docMk/>
            <pc:sldMk cId="849909972" sldId="477"/>
            <ac:spMk id="6" creationId="{EE46F424-C600-2C49-75A7-B8D64B048639}"/>
          </ac:spMkLst>
        </pc:spChg>
        <pc:spChg chg="mod">
          <ac:chgData name="Hunter, Anthony Michael" userId="f091025b-e584-48e6-b443-9c8283461c57" providerId="ADAL" clId="{1D02620A-CE72-4D21-AAFB-A583B53FA0E3}" dt="2024-01-31T19:01:01.141" v="3370"/>
          <ac:spMkLst>
            <pc:docMk/>
            <pc:sldMk cId="849909972" sldId="477"/>
            <ac:spMk id="9" creationId="{EDDCD605-486F-DEC4-9C46-CB1EE86E8420}"/>
          </ac:spMkLst>
        </pc:spChg>
        <pc:spChg chg="add del mod">
          <ac:chgData name="Hunter, Anthony Michael" userId="f091025b-e584-48e6-b443-9c8283461c57" providerId="ADAL" clId="{1D02620A-CE72-4D21-AAFB-A583B53FA0E3}" dt="2024-01-31T19:02:19.029" v="3385" actId="478"/>
          <ac:spMkLst>
            <pc:docMk/>
            <pc:sldMk cId="849909972" sldId="477"/>
            <ac:spMk id="12" creationId="{C464C27E-024A-57BE-C8AF-01B3DB41CECF}"/>
          </ac:spMkLst>
        </pc:spChg>
        <pc:spChg chg="mod">
          <ac:chgData name="Hunter, Anthony Michael" userId="f091025b-e584-48e6-b443-9c8283461c57" providerId="ADAL" clId="{1D02620A-CE72-4D21-AAFB-A583B53FA0E3}" dt="2024-01-31T19:01:34.135" v="3372"/>
          <ac:spMkLst>
            <pc:docMk/>
            <pc:sldMk cId="849909972" sldId="477"/>
            <ac:spMk id="17" creationId="{782AA814-3BBD-9F9B-1FE1-AC1C6EA03D3F}"/>
          </ac:spMkLst>
        </pc:spChg>
        <pc:spChg chg="mod">
          <ac:chgData name="Hunter, Anthony Michael" userId="f091025b-e584-48e6-b443-9c8283461c57" providerId="ADAL" clId="{1D02620A-CE72-4D21-AAFB-A583B53FA0E3}" dt="2024-01-31T19:01:34.135" v="3372"/>
          <ac:spMkLst>
            <pc:docMk/>
            <pc:sldMk cId="849909972" sldId="477"/>
            <ac:spMk id="18" creationId="{F09D40E9-B2EC-BE1D-B017-2BC9BF8C25B8}"/>
          </ac:spMkLst>
        </pc:spChg>
        <pc:spChg chg="mod">
          <ac:chgData name="Hunter, Anthony Michael" userId="f091025b-e584-48e6-b443-9c8283461c57" providerId="ADAL" clId="{1D02620A-CE72-4D21-AAFB-A583B53FA0E3}" dt="2024-01-31T19:01:34.135" v="3372"/>
          <ac:spMkLst>
            <pc:docMk/>
            <pc:sldMk cId="849909972" sldId="477"/>
            <ac:spMk id="19" creationId="{EB53DE0E-676B-568A-0A36-37E20406CCDE}"/>
          </ac:spMkLst>
        </pc:spChg>
        <pc:spChg chg="mod">
          <ac:chgData name="Hunter, Anthony Michael" userId="f091025b-e584-48e6-b443-9c8283461c57" providerId="ADAL" clId="{1D02620A-CE72-4D21-AAFB-A583B53FA0E3}" dt="2024-01-31T19:01:34.135" v="3372"/>
          <ac:spMkLst>
            <pc:docMk/>
            <pc:sldMk cId="849909972" sldId="477"/>
            <ac:spMk id="20" creationId="{094A9BD2-A764-40C0-BD82-F66DB3F0EA80}"/>
          </ac:spMkLst>
        </pc:spChg>
        <pc:spChg chg="mod">
          <ac:chgData name="Hunter, Anthony Michael" userId="f091025b-e584-48e6-b443-9c8283461c57" providerId="ADAL" clId="{1D02620A-CE72-4D21-AAFB-A583B53FA0E3}" dt="2024-01-31T19:01:34.135" v="3372"/>
          <ac:spMkLst>
            <pc:docMk/>
            <pc:sldMk cId="849909972" sldId="477"/>
            <ac:spMk id="21" creationId="{94B3D724-CD93-B42F-FD79-5F23D54501C8}"/>
          </ac:spMkLst>
        </pc:spChg>
        <pc:spChg chg="mod">
          <ac:chgData name="Hunter, Anthony Michael" userId="f091025b-e584-48e6-b443-9c8283461c57" providerId="ADAL" clId="{1D02620A-CE72-4D21-AAFB-A583B53FA0E3}" dt="2024-01-31T19:01:34.135" v="3372"/>
          <ac:spMkLst>
            <pc:docMk/>
            <pc:sldMk cId="849909972" sldId="477"/>
            <ac:spMk id="22" creationId="{62DB47C7-C1E4-8B20-90EF-EA808A58DEF7}"/>
          </ac:spMkLst>
        </pc:spChg>
        <pc:spChg chg="mod">
          <ac:chgData name="Hunter, Anthony Michael" userId="f091025b-e584-48e6-b443-9c8283461c57" providerId="ADAL" clId="{1D02620A-CE72-4D21-AAFB-A583B53FA0E3}" dt="2024-01-31T19:01:34.135" v="3372"/>
          <ac:spMkLst>
            <pc:docMk/>
            <pc:sldMk cId="849909972" sldId="477"/>
            <ac:spMk id="23" creationId="{79C4057A-8C70-BDF9-C1F5-05DB54A010F7}"/>
          </ac:spMkLst>
        </pc:spChg>
        <pc:spChg chg="mod">
          <ac:chgData name="Hunter, Anthony Michael" userId="f091025b-e584-48e6-b443-9c8283461c57" providerId="ADAL" clId="{1D02620A-CE72-4D21-AAFB-A583B53FA0E3}" dt="2024-01-31T19:01:34.135" v="3372"/>
          <ac:spMkLst>
            <pc:docMk/>
            <pc:sldMk cId="849909972" sldId="477"/>
            <ac:spMk id="24" creationId="{7392CB3D-65E6-AEA1-CA6F-C6ABDB45A81A}"/>
          </ac:spMkLst>
        </pc:spChg>
        <pc:spChg chg="mod">
          <ac:chgData name="Hunter, Anthony Michael" userId="f091025b-e584-48e6-b443-9c8283461c57" providerId="ADAL" clId="{1D02620A-CE72-4D21-AAFB-A583B53FA0E3}" dt="2024-01-31T19:01:34.135" v="3372"/>
          <ac:spMkLst>
            <pc:docMk/>
            <pc:sldMk cId="849909972" sldId="477"/>
            <ac:spMk id="25" creationId="{3B43ADD7-ED7E-465C-4D99-F9C297087B61}"/>
          </ac:spMkLst>
        </pc:spChg>
        <pc:spChg chg="mod">
          <ac:chgData name="Hunter, Anthony Michael" userId="f091025b-e584-48e6-b443-9c8283461c57" providerId="ADAL" clId="{1D02620A-CE72-4D21-AAFB-A583B53FA0E3}" dt="2024-01-31T19:01:34.135" v="3372"/>
          <ac:spMkLst>
            <pc:docMk/>
            <pc:sldMk cId="849909972" sldId="477"/>
            <ac:spMk id="26" creationId="{67003D58-F97A-DF3F-5BC0-835C9B1938D8}"/>
          </ac:spMkLst>
        </pc:spChg>
        <pc:spChg chg="mod">
          <ac:chgData name="Hunter, Anthony Michael" userId="f091025b-e584-48e6-b443-9c8283461c57" providerId="ADAL" clId="{1D02620A-CE72-4D21-AAFB-A583B53FA0E3}" dt="2024-01-31T19:01:34.135" v="3372"/>
          <ac:spMkLst>
            <pc:docMk/>
            <pc:sldMk cId="849909972" sldId="477"/>
            <ac:spMk id="27" creationId="{8FE8FAB2-B7C0-EF64-23F8-C94AF936B11C}"/>
          </ac:spMkLst>
        </pc:spChg>
        <pc:spChg chg="mod">
          <ac:chgData name="Hunter, Anthony Michael" userId="f091025b-e584-48e6-b443-9c8283461c57" providerId="ADAL" clId="{1D02620A-CE72-4D21-AAFB-A583B53FA0E3}" dt="2024-01-31T19:01:34.135" v="3372"/>
          <ac:spMkLst>
            <pc:docMk/>
            <pc:sldMk cId="849909972" sldId="477"/>
            <ac:spMk id="28" creationId="{221AEE95-2B41-477D-C41D-AB8F5616829E}"/>
          </ac:spMkLst>
        </pc:spChg>
        <pc:spChg chg="mod">
          <ac:chgData name="Hunter, Anthony Michael" userId="f091025b-e584-48e6-b443-9c8283461c57" providerId="ADAL" clId="{1D02620A-CE72-4D21-AAFB-A583B53FA0E3}" dt="2024-01-31T19:01:34.135" v="3372"/>
          <ac:spMkLst>
            <pc:docMk/>
            <pc:sldMk cId="849909972" sldId="477"/>
            <ac:spMk id="29" creationId="{831B87A6-5528-ABF1-04E1-12FB66A9DA9B}"/>
          </ac:spMkLst>
        </pc:spChg>
        <pc:spChg chg="mod">
          <ac:chgData name="Hunter, Anthony Michael" userId="f091025b-e584-48e6-b443-9c8283461c57" providerId="ADAL" clId="{1D02620A-CE72-4D21-AAFB-A583B53FA0E3}" dt="2024-01-31T19:01:34.135" v="3372"/>
          <ac:spMkLst>
            <pc:docMk/>
            <pc:sldMk cId="849909972" sldId="477"/>
            <ac:spMk id="30" creationId="{1604E9C1-50B6-6F00-159D-8971906DAC24}"/>
          </ac:spMkLst>
        </pc:spChg>
        <pc:spChg chg="mod">
          <ac:chgData name="Hunter, Anthony Michael" userId="f091025b-e584-48e6-b443-9c8283461c57" providerId="ADAL" clId="{1D02620A-CE72-4D21-AAFB-A583B53FA0E3}" dt="2024-01-31T19:01:34.135" v="3372"/>
          <ac:spMkLst>
            <pc:docMk/>
            <pc:sldMk cId="849909972" sldId="477"/>
            <ac:spMk id="31" creationId="{6BBD048C-B059-A2FC-B7CA-406D97B75B7D}"/>
          </ac:spMkLst>
        </pc:spChg>
        <pc:spChg chg="mod">
          <ac:chgData name="Hunter, Anthony Michael" userId="f091025b-e584-48e6-b443-9c8283461c57" providerId="ADAL" clId="{1D02620A-CE72-4D21-AAFB-A583B53FA0E3}" dt="2024-01-31T19:01:34.135" v="3372"/>
          <ac:spMkLst>
            <pc:docMk/>
            <pc:sldMk cId="849909972" sldId="477"/>
            <ac:spMk id="32" creationId="{DD3B5BF2-C435-7EFF-2F9D-3F892997A4B9}"/>
          </ac:spMkLst>
        </pc:spChg>
        <pc:spChg chg="mod">
          <ac:chgData name="Hunter, Anthony Michael" userId="f091025b-e584-48e6-b443-9c8283461c57" providerId="ADAL" clId="{1D02620A-CE72-4D21-AAFB-A583B53FA0E3}" dt="2024-01-31T19:01:34.135" v="3372"/>
          <ac:spMkLst>
            <pc:docMk/>
            <pc:sldMk cId="849909972" sldId="477"/>
            <ac:spMk id="33" creationId="{C44E283B-CB62-9F20-BCA7-D4E905FA647C}"/>
          </ac:spMkLst>
        </pc:spChg>
        <pc:spChg chg="mod">
          <ac:chgData name="Hunter, Anthony Michael" userId="f091025b-e584-48e6-b443-9c8283461c57" providerId="ADAL" clId="{1D02620A-CE72-4D21-AAFB-A583B53FA0E3}" dt="2024-01-31T19:01:34.135" v="3372"/>
          <ac:spMkLst>
            <pc:docMk/>
            <pc:sldMk cId="849909972" sldId="477"/>
            <ac:spMk id="36" creationId="{589C91BD-FD4D-E5A5-0D9A-0E26B0D3261E}"/>
          </ac:spMkLst>
        </pc:spChg>
        <pc:spChg chg="mod">
          <ac:chgData name="Hunter, Anthony Michael" userId="f091025b-e584-48e6-b443-9c8283461c57" providerId="ADAL" clId="{1D02620A-CE72-4D21-AAFB-A583B53FA0E3}" dt="2024-01-31T19:01:34.135" v="3372"/>
          <ac:spMkLst>
            <pc:docMk/>
            <pc:sldMk cId="849909972" sldId="477"/>
            <ac:spMk id="37" creationId="{88696B0B-DB2B-3A84-71D7-35FCEEE9CAFA}"/>
          </ac:spMkLst>
        </pc:spChg>
        <pc:spChg chg="mod">
          <ac:chgData name="Hunter, Anthony Michael" userId="f091025b-e584-48e6-b443-9c8283461c57" providerId="ADAL" clId="{1D02620A-CE72-4D21-AAFB-A583B53FA0E3}" dt="2024-01-31T19:01:34.135" v="3372"/>
          <ac:spMkLst>
            <pc:docMk/>
            <pc:sldMk cId="849909972" sldId="477"/>
            <ac:spMk id="55" creationId="{0694A246-4273-25B0-2CA1-2F29D2CE3EC9}"/>
          </ac:spMkLst>
        </pc:spChg>
        <pc:spChg chg="add mod">
          <ac:chgData name="Hunter, Anthony Michael" userId="f091025b-e584-48e6-b443-9c8283461c57" providerId="ADAL" clId="{1D02620A-CE72-4D21-AAFB-A583B53FA0E3}" dt="2024-01-31T19:03:32.844" v="3433" actId="1038"/>
          <ac:spMkLst>
            <pc:docMk/>
            <pc:sldMk cId="849909972" sldId="477"/>
            <ac:spMk id="58" creationId="{959CE0F2-95EC-399B-FE17-1392417D5187}"/>
          </ac:spMkLst>
        </pc:spChg>
        <pc:grpChg chg="add del mod">
          <ac:chgData name="Hunter, Anthony Michael" userId="f091025b-e584-48e6-b443-9c8283461c57" providerId="ADAL" clId="{1D02620A-CE72-4D21-AAFB-A583B53FA0E3}" dt="2024-01-31T19:01:06.084" v="3371" actId="478"/>
          <ac:grpSpMkLst>
            <pc:docMk/>
            <pc:sldMk cId="849909972" sldId="477"/>
            <ac:grpSpMk id="3" creationId="{40588949-E254-F988-FD14-49859E256499}"/>
          </ac:grpSpMkLst>
        </pc:grpChg>
        <pc:grpChg chg="add del mod">
          <ac:chgData name="Hunter, Anthony Michael" userId="f091025b-e584-48e6-b443-9c8283461c57" providerId="ADAL" clId="{1D02620A-CE72-4D21-AAFB-A583B53FA0E3}" dt="2024-01-31T19:02:14.796" v="3383" actId="478"/>
          <ac:grpSpMkLst>
            <pc:docMk/>
            <pc:sldMk cId="849909972" sldId="477"/>
            <ac:grpSpMk id="13" creationId="{3A3F46BC-4A47-3BA0-D3CA-D036D3ED94A0}"/>
          </ac:grpSpMkLst>
        </pc:grpChg>
        <pc:grpChg chg="mod">
          <ac:chgData name="Hunter, Anthony Michael" userId="f091025b-e584-48e6-b443-9c8283461c57" providerId="ADAL" clId="{1D02620A-CE72-4D21-AAFB-A583B53FA0E3}" dt="2024-01-31T19:01:34.135" v="3372"/>
          <ac:grpSpMkLst>
            <pc:docMk/>
            <pc:sldMk cId="849909972" sldId="477"/>
            <ac:grpSpMk id="15" creationId="{B3BAFEE9-069E-27CC-3297-7CE87F3EB2E3}"/>
          </ac:grpSpMkLst>
        </pc:grpChg>
        <pc:grpChg chg="add del mod">
          <ac:chgData name="Hunter, Anthony Michael" userId="f091025b-e584-48e6-b443-9c8283461c57" providerId="ADAL" clId="{1D02620A-CE72-4D21-AAFB-A583B53FA0E3}" dt="2024-01-31T19:02:17.309" v="3384" actId="478"/>
          <ac:grpSpMkLst>
            <pc:docMk/>
            <pc:sldMk cId="849909972" sldId="477"/>
            <ac:grpSpMk id="34" creationId="{37A3FAFD-B4F6-A76B-EB28-4AB974A064DA}"/>
          </ac:grpSpMkLst>
        </pc:grpChg>
        <pc:picChg chg="add del mod">
          <ac:chgData name="Hunter, Anthony Michael" userId="f091025b-e584-48e6-b443-9c8283461c57" providerId="ADAL" clId="{1D02620A-CE72-4D21-AAFB-A583B53FA0E3}" dt="2024-01-31T19:02:14.796" v="3383" actId="478"/>
          <ac:picMkLst>
            <pc:docMk/>
            <pc:sldMk cId="849909972" sldId="477"/>
            <ac:picMk id="11" creationId="{113352FE-AB4B-4ACF-B052-E115AE77D138}"/>
          </ac:picMkLst>
        </pc:picChg>
        <pc:picChg chg="add mod">
          <ac:chgData name="Hunter, Anthony Michael" userId="f091025b-e584-48e6-b443-9c8283461c57" providerId="ADAL" clId="{1D02620A-CE72-4D21-AAFB-A583B53FA0E3}" dt="2024-01-31T19:08:21.976" v="3453" actId="1037"/>
          <ac:picMkLst>
            <pc:docMk/>
            <pc:sldMk cId="849909972" sldId="477"/>
            <ac:picMk id="57" creationId="{4E8C6169-32D5-F0A7-08A3-E4C82783359B}"/>
          </ac:picMkLst>
        </pc:picChg>
        <pc:picChg chg="add mod">
          <ac:chgData name="Hunter, Anthony Michael" userId="f091025b-e584-48e6-b443-9c8283461c57" providerId="ADAL" clId="{1D02620A-CE72-4D21-AAFB-A583B53FA0E3}" dt="2024-01-31T19:08:09.875" v="3443" actId="1076"/>
          <ac:picMkLst>
            <pc:docMk/>
            <pc:sldMk cId="849909972" sldId="477"/>
            <ac:picMk id="60" creationId="{92BF002D-DF79-CAA5-8680-B6D2A80324CD}"/>
          </ac:picMkLst>
        </pc:picChg>
        <pc:cxnChg chg="mod">
          <ac:chgData name="Hunter, Anthony Michael" userId="f091025b-e584-48e6-b443-9c8283461c57" providerId="ADAL" clId="{1D02620A-CE72-4D21-AAFB-A583B53FA0E3}" dt="2024-01-31T19:01:06.084" v="3371" actId="478"/>
          <ac:cxnSpMkLst>
            <pc:docMk/>
            <pc:sldMk cId="849909972" sldId="477"/>
            <ac:cxnSpMk id="7" creationId="{A5CA6E1F-4E62-9986-68A9-2EED37A64A26}"/>
          </ac:cxnSpMkLst>
        </pc:cxnChg>
        <pc:cxnChg chg="mod">
          <ac:chgData name="Hunter, Anthony Michael" userId="f091025b-e584-48e6-b443-9c8283461c57" providerId="ADAL" clId="{1D02620A-CE72-4D21-AAFB-A583B53FA0E3}" dt="2024-01-31T19:01:06.084" v="3371" actId="478"/>
          <ac:cxnSpMkLst>
            <pc:docMk/>
            <pc:sldMk cId="849909972" sldId="477"/>
            <ac:cxnSpMk id="8" creationId="{7E5B820D-A39F-5809-056A-E38E2B2C45FC}"/>
          </ac:cxnSpMkLst>
        </pc:cxnChg>
        <pc:cxnChg chg="mod">
          <ac:chgData name="Hunter, Anthony Michael" userId="f091025b-e584-48e6-b443-9c8283461c57" providerId="ADAL" clId="{1D02620A-CE72-4D21-AAFB-A583B53FA0E3}" dt="2024-01-31T19:01:06.084" v="3371" actId="478"/>
          <ac:cxnSpMkLst>
            <pc:docMk/>
            <pc:sldMk cId="849909972" sldId="477"/>
            <ac:cxnSpMk id="10" creationId="{A970969F-0CAA-5489-D656-44B66950370C}"/>
          </ac:cxnSpMkLst>
        </pc:cxnChg>
        <pc:cxnChg chg="mod">
          <ac:chgData name="Hunter, Anthony Michael" userId="f091025b-e584-48e6-b443-9c8283461c57" providerId="ADAL" clId="{1D02620A-CE72-4D21-AAFB-A583B53FA0E3}" dt="2024-01-31T19:01:34.135" v="3372"/>
          <ac:cxnSpMkLst>
            <pc:docMk/>
            <pc:sldMk cId="849909972" sldId="477"/>
            <ac:cxnSpMk id="14" creationId="{342C51F3-146A-EFD8-28FE-34B160EDA649}"/>
          </ac:cxnSpMkLst>
        </pc:cxnChg>
        <pc:cxnChg chg="mod">
          <ac:chgData name="Hunter, Anthony Michael" userId="f091025b-e584-48e6-b443-9c8283461c57" providerId="ADAL" clId="{1D02620A-CE72-4D21-AAFB-A583B53FA0E3}" dt="2024-01-31T19:01:34.135" v="3372"/>
          <ac:cxnSpMkLst>
            <pc:docMk/>
            <pc:sldMk cId="849909972" sldId="477"/>
            <ac:cxnSpMk id="16" creationId="{6F05A430-4293-78A2-DEF6-71E5137B86F1}"/>
          </ac:cxnSpMkLst>
        </pc:cxnChg>
        <pc:cxnChg chg="mod">
          <ac:chgData name="Hunter, Anthony Michael" userId="f091025b-e584-48e6-b443-9c8283461c57" providerId="ADAL" clId="{1D02620A-CE72-4D21-AAFB-A583B53FA0E3}" dt="2024-01-31T19:01:34.135" v="3372"/>
          <ac:cxnSpMkLst>
            <pc:docMk/>
            <pc:sldMk cId="849909972" sldId="477"/>
            <ac:cxnSpMk id="35" creationId="{119264FB-4CC7-1E59-520C-A568E4473CC4}"/>
          </ac:cxnSpMkLst>
        </pc:cxnChg>
        <pc:cxnChg chg="mod">
          <ac:chgData name="Hunter, Anthony Michael" userId="f091025b-e584-48e6-b443-9c8283461c57" providerId="ADAL" clId="{1D02620A-CE72-4D21-AAFB-A583B53FA0E3}" dt="2024-01-31T19:01:34.135" v="3372"/>
          <ac:cxnSpMkLst>
            <pc:docMk/>
            <pc:sldMk cId="849909972" sldId="477"/>
            <ac:cxnSpMk id="38" creationId="{84E8B774-8C7A-27F8-6031-FF20B079CE55}"/>
          </ac:cxnSpMkLst>
        </pc:cxnChg>
        <pc:cxnChg chg="mod">
          <ac:chgData name="Hunter, Anthony Michael" userId="f091025b-e584-48e6-b443-9c8283461c57" providerId="ADAL" clId="{1D02620A-CE72-4D21-AAFB-A583B53FA0E3}" dt="2024-01-31T19:01:34.135" v="3372"/>
          <ac:cxnSpMkLst>
            <pc:docMk/>
            <pc:sldMk cId="849909972" sldId="477"/>
            <ac:cxnSpMk id="39" creationId="{5FBC2898-19F1-90F1-71F1-EA7CAADF080C}"/>
          </ac:cxnSpMkLst>
        </pc:cxnChg>
        <pc:cxnChg chg="mod">
          <ac:chgData name="Hunter, Anthony Michael" userId="f091025b-e584-48e6-b443-9c8283461c57" providerId="ADAL" clId="{1D02620A-CE72-4D21-AAFB-A583B53FA0E3}" dt="2024-01-31T19:01:34.135" v="3372"/>
          <ac:cxnSpMkLst>
            <pc:docMk/>
            <pc:sldMk cId="849909972" sldId="477"/>
            <ac:cxnSpMk id="40" creationId="{E683389D-74A6-95E5-21D1-2142A2242587}"/>
          </ac:cxnSpMkLst>
        </pc:cxnChg>
        <pc:cxnChg chg="mod">
          <ac:chgData name="Hunter, Anthony Michael" userId="f091025b-e584-48e6-b443-9c8283461c57" providerId="ADAL" clId="{1D02620A-CE72-4D21-AAFB-A583B53FA0E3}" dt="2024-01-31T19:01:34.135" v="3372"/>
          <ac:cxnSpMkLst>
            <pc:docMk/>
            <pc:sldMk cId="849909972" sldId="477"/>
            <ac:cxnSpMk id="41" creationId="{C5E0720D-CCC3-AC4E-CEFA-815ABD688248}"/>
          </ac:cxnSpMkLst>
        </pc:cxnChg>
        <pc:cxnChg chg="mod">
          <ac:chgData name="Hunter, Anthony Michael" userId="f091025b-e584-48e6-b443-9c8283461c57" providerId="ADAL" clId="{1D02620A-CE72-4D21-AAFB-A583B53FA0E3}" dt="2024-01-31T19:01:34.135" v="3372"/>
          <ac:cxnSpMkLst>
            <pc:docMk/>
            <pc:sldMk cId="849909972" sldId="477"/>
            <ac:cxnSpMk id="42" creationId="{7FAB786A-28BD-4D0C-3738-2F730FEF8F6A}"/>
          </ac:cxnSpMkLst>
        </pc:cxnChg>
        <pc:cxnChg chg="mod">
          <ac:chgData name="Hunter, Anthony Michael" userId="f091025b-e584-48e6-b443-9c8283461c57" providerId="ADAL" clId="{1D02620A-CE72-4D21-AAFB-A583B53FA0E3}" dt="2024-01-31T19:01:34.135" v="3372"/>
          <ac:cxnSpMkLst>
            <pc:docMk/>
            <pc:sldMk cId="849909972" sldId="477"/>
            <ac:cxnSpMk id="43" creationId="{A9930DA7-F70B-990B-22C4-BB6D40FFEBF0}"/>
          </ac:cxnSpMkLst>
        </pc:cxnChg>
        <pc:cxnChg chg="mod">
          <ac:chgData name="Hunter, Anthony Michael" userId="f091025b-e584-48e6-b443-9c8283461c57" providerId="ADAL" clId="{1D02620A-CE72-4D21-AAFB-A583B53FA0E3}" dt="2024-01-31T19:01:34.135" v="3372"/>
          <ac:cxnSpMkLst>
            <pc:docMk/>
            <pc:sldMk cId="849909972" sldId="477"/>
            <ac:cxnSpMk id="44" creationId="{D54DF9E4-0BD4-ADA1-AC8F-CCC0DC41437D}"/>
          </ac:cxnSpMkLst>
        </pc:cxnChg>
        <pc:cxnChg chg="mod">
          <ac:chgData name="Hunter, Anthony Michael" userId="f091025b-e584-48e6-b443-9c8283461c57" providerId="ADAL" clId="{1D02620A-CE72-4D21-AAFB-A583B53FA0E3}" dt="2024-01-31T19:01:34.135" v="3372"/>
          <ac:cxnSpMkLst>
            <pc:docMk/>
            <pc:sldMk cId="849909972" sldId="477"/>
            <ac:cxnSpMk id="45" creationId="{B4D792DC-27AA-0E1B-F7BE-AC54BB2EFFA9}"/>
          </ac:cxnSpMkLst>
        </pc:cxnChg>
        <pc:cxnChg chg="mod">
          <ac:chgData name="Hunter, Anthony Michael" userId="f091025b-e584-48e6-b443-9c8283461c57" providerId="ADAL" clId="{1D02620A-CE72-4D21-AAFB-A583B53FA0E3}" dt="2024-01-31T19:01:34.135" v="3372"/>
          <ac:cxnSpMkLst>
            <pc:docMk/>
            <pc:sldMk cId="849909972" sldId="477"/>
            <ac:cxnSpMk id="46" creationId="{BFAF5043-FCBE-520A-707E-B13E448571D6}"/>
          </ac:cxnSpMkLst>
        </pc:cxnChg>
        <pc:cxnChg chg="mod">
          <ac:chgData name="Hunter, Anthony Michael" userId="f091025b-e584-48e6-b443-9c8283461c57" providerId="ADAL" clId="{1D02620A-CE72-4D21-AAFB-A583B53FA0E3}" dt="2024-01-31T19:01:34.135" v="3372"/>
          <ac:cxnSpMkLst>
            <pc:docMk/>
            <pc:sldMk cId="849909972" sldId="477"/>
            <ac:cxnSpMk id="47" creationId="{5B1A59A5-0D17-2C29-5A99-E69A265731C4}"/>
          </ac:cxnSpMkLst>
        </pc:cxnChg>
        <pc:cxnChg chg="mod">
          <ac:chgData name="Hunter, Anthony Michael" userId="f091025b-e584-48e6-b443-9c8283461c57" providerId="ADAL" clId="{1D02620A-CE72-4D21-AAFB-A583B53FA0E3}" dt="2024-01-31T19:01:34.135" v="3372"/>
          <ac:cxnSpMkLst>
            <pc:docMk/>
            <pc:sldMk cId="849909972" sldId="477"/>
            <ac:cxnSpMk id="48" creationId="{41D7F281-A463-69B3-816E-46E4BF433783}"/>
          </ac:cxnSpMkLst>
        </pc:cxnChg>
        <pc:cxnChg chg="mod">
          <ac:chgData name="Hunter, Anthony Michael" userId="f091025b-e584-48e6-b443-9c8283461c57" providerId="ADAL" clId="{1D02620A-CE72-4D21-AAFB-A583B53FA0E3}" dt="2024-01-31T19:01:34.135" v="3372"/>
          <ac:cxnSpMkLst>
            <pc:docMk/>
            <pc:sldMk cId="849909972" sldId="477"/>
            <ac:cxnSpMk id="49" creationId="{74993C6A-39C1-883D-EDE3-6F7AA4A0A03D}"/>
          </ac:cxnSpMkLst>
        </pc:cxnChg>
        <pc:cxnChg chg="mod">
          <ac:chgData name="Hunter, Anthony Michael" userId="f091025b-e584-48e6-b443-9c8283461c57" providerId="ADAL" clId="{1D02620A-CE72-4D21-AAFB-A583B53FA0E3}" dt="2024-01-31T19:01:34.135" v="3372"/>
          <ac:cxnSpMkLst>
            <pc:docMk/>
            <pc:sldMk cId="849909972" sldId="477"/>
            <ac:cxnSpMk id="50" creationId="{5E767B02-0866-6D81-A0B5-085900615261}"/>
          </ac:cxnSpMkLst>
        </pc:cxnChg>
        <pc:cxnChg chg="mod">
          <ac:chgData name="Hunter, Anthony Michael" userId="f091025b-e584-48e6-b443-9c8283461c57" providerId="ADAL" clId="{1D02620A-CE72-4D21-AAFB-A583B53FA0E3}" dt="2024-01-31T19:01:34.135" v="3372"/>
          <ac:cxnSpMkLst>
            <pc:docMk/>
            <pc:sldMk cId="849909972" sldId="477"/>
            <ac:cxnSpMk id="51" creationId="{40849804-1647-1A82-7714-CE1E716A46FE}"/>
          </ac:cxnSpMkLst>
        </pc:cxnChg>
        <pc:cxnChg chg="mod">
          <ac:chgData name="Hunter, Anthony Michael" userId="f091025b-e584-48e6-b443-9c8283461c57" providerId="ADAL" clId="{1D02620A-CE72-4D21-AAFB-A583B53FA0E3}" dt="2024-01-31T19:01:34.135" v="3372"/>
          <ac:cxnSpMkLst>
            <pc:docMk/>
            <pc:sldMk cId="849909972" sldId="477"/>
            <ac:cxnSpMk id="52" creationId="{33568703-7F8A-AA92-542B-A770AD381529}"/>
          </ac:cxnSpMkLst>
        </pc:cxnChg>
        <pc:cxnChg chg="mod">
          <ac:chgData name="Hunter, Anthony Michael" userId="f091025b-e584-48e6-b443-9c8283461c57" providerId="ADAL" clId="{1D02620A-CE72-4D21-AAFB-A583B53FA0E3}" dt="2024-01-31T19:01:34.135" v="3372"/>
          <ac:cxnSpMkLst>
            <pc:docMk/>
            <pc:sldMk cId="849909972" sldId="477"/>
            <ac:cxnSpMk id="53" creationId="{897CB086-E244-E2D3-3C82-554B792712FB}"/>
          </ac:cxnSpMkLst>
        </pc:cxnChg>
        <pc:cxnChg chg="mod">
          <ac:chgData name="Hunter, Anthony Michael" userId="f091025b-e584-48e6-b443-9c8283461c57" providerId="ADAL" clId="{1D02620A-CE72-4D21-AAFB-A583B53FA0E3}" dt="2024-01-31T19:01:34.135" v="3372"/>
          <ac:cxnSpMkLst>
            <pc:docMk/>
            <pc:sldMk cId="849909972" sldId="477"/>
            <ac:cxnSpMk id="54" creationId="{EEF9725E-7D45-43C4-5122-4ADFC1E792BC}"/>
          </ac:cxnSpMkLst>
        </pc:cxnChg>
      </pc:sldChg>
      <pc:sldChg chg="addSp delSp modSp new mod">
        <pc:chgData name="Hunter, Anthony Michael" userId="f091025b-e584-48e6-b443-9c8283461c57" providerId="ADAL" clId="{1D02620A-CE72-4D21-AAFB-A583B53FA0E3}" dt="2024-02-02T21:50:32.409" v="4243" actId="1036"/>
        <pc:sldMkLst>
          <pc:docMk/>
          <pc:sldMk cId="990693121" sldId="478"/>
        </pc:sldMkLst>
        <pc:spChg chg="del">
          <ac:chgData name="Hunter, Anthony Michael" userId="f091025b-e584-48e6-b443-9c8283461c57" providerId="ADAL" clId="{1D02620A-CE72-4D21-AAFB-A583B53FA0E3}" dt="2024-01-31T18:42:53.311" v="2814" actId="478"/>
          <ac:spMkLst>
            <pc:docMk/>
            <pc:sldMk cId="990693121" sldId="478"/>
            <ac:spMk id="2" creationId="{CFB4C358-92D7-2634-68C3-AAE879692924}"/>
          </ac:spMkLst>
        </pc:spChg>
        <pc:spChg chg="del">
          <ac:chgData name="Hunter, Anthony Michael" userId="f091025b-e584-48e6-b443-9c8283461c57" providerId="ADAL" clId="{1D02620A-CE72-4D21-AAFB-A583B53FA0E3}" dt="2024-01-31T18:42:53.311" v="2814" actId="478"/>
          <ac:spMkLst>
            <pc:docMk/>
            <pc:sldMk cId="990693121" sldId="478"/>
            <ac:spMk id="3" creationId="{D5BD216B-D346-6C8D-C76F-E47E6602E2A6}"/>
          </ac:spMkLst>
        </pc:spChg>
        <pc:spChg chg="del">
          <ac:chgData name="Hunter, Anthony Michael" userId="f091025b-e584-48e6-b443-9c8283461c57" providerId="ADAL" clId="{1D02620A-CE72-4D21-AAFB-A583B53FA0E3}" dt="2024-01-31T18:45:07.904" v="2817" actId="478"/>
          <ac:spMkLst>
            <pc:docMk/>
            <pc:sldMk cId="990693121" sldId="478"/>
            <ac:spMk id="4" creationId="{86F532D5-7202-E4B6-70B9-4F3EA6E94B0A}"/>
          </ac:spMkLst>
        </pc:spChg>
        <pc:spChg chg="add mod">
          <ac:chgData name="Hunter, Anthony Michael" userId="f091025b-e584-48e6-b443-9c8283461c57" providerId="ADAL" clId="{1D02620A-CE72-4D21-AAFB-A583B53FA0E3}" dt="2024-02-02T21:50:32.409" v="4243" actId="1036"/>
          <ac:spMkLst>
            <pc:docMk/>
            <pc:sldMk cId="990693121" sldId="478"/>
            <ac:spMk id="8" creationId="{FDB8B114-C9E0-EAA1-CF2A-13D696D2EE92}"/>
          </ac:spMkLst>
        </pc:spChg>
        <pc:picChg chg="add mod">
          <ac:chgData name="Hunter, Anthony Michael" userId="f091025b-e584-48e6-b443-9c8283461c57" providerId="ADAL" clId="{1D02620A-CE72-4D21-AAFB-A583B53FA0E3}" dt="2024-01-31T18:45:22.612" v="2823" actId="1036"/>
          <ac:picMkLst>
            <pc:docMk/>
            <pc:sldMk cId="990693121" sldId="478"/>
            <ac:picMk id="6" creationId="{39EF4187-6951-D262-B138-782C752094B6}"/>
          </ac:picMkLst>
        </pc:picChg>
      </pc:sldChg>
    </pc:docChg>
  </pc:docChgLst>
  <pc:docChgLst>
    <pc:chgData name="Shade Coleman" userId="fa95e791-a82e-478b-856d-cb65b34bdaeb" providerId="ADAL" clId="{7B5FFB12-6C5E-4AC4-8138-29E213CB4EC9}"/>
    <pc:docChg chg="addSld modSld">
      <pc:chgData name="Shade Coleman" userId="fa95e791-a82e-478b-856d-cb65b34bdaeb" providerId="ADAL" clId="{7B5FFB12-6C5E-4AC4-8138-29E213CB4EC9}" dt="2024-02-08T19:16:06.951" v="4"/>
      <pc:docMkLst>
        <pc:docMk/>
      </pc:docMkLst>
      <pc:sldChg chg="add">
        <pc:chgData name="Shade Coleman" userId="fa95e791-a82e-478b-856d-cb65b34bdaeb" providerId="ADAL" clId="{7B5FFB12-6C5E-4AC4-8138-29E213CB4EC9}" dt="2024-02-08T19:15:49.427" v="3"/>
        <pc:sldMkLst>
          <pc:docMk/>
          <pc:sldMk cId="4045114752" sldId="257"/>
        </pc:sldMkLst>
      </pc:sldChg>
      <pc:sldChg chg="add">
        <pc:chgData name="Shade Coleman" userId="fa95e791-a82e-478b-856d-cb65b34bdaeb" providerId="ADAL" clId="{7B5FFB12-6C5E-4AC4-8138-29E213CB4EC9}" dt="2024-02-08T19:15:49.427" v="3"/>
        <pc:sldMkLst>
          <pc:docMk/>
          <pc:sldMk cId="3094303598" sldId="258"/>
        </pc:sldMkLst>
      </pc:sldChg>
      <pc:sldChg chg="add">
        <pc:chgData name="Shade Coleman" userId="fa95e791-a82e-478b-856d-cb65b34bdaeb" providerId="ADAL" clId="{7B5FFB12-6C5E-4AC4-8138-29E213CB4EC9}" dt="2024-02-08T19:15:49.427" v="3"/>
        <pc:sldMkLst>
          <pc:docMk/>
          <pc:sldMk cId="474258296" sldId="259"/>
        </pc:sldMkLst>
      </pc:sldChg>
      <pc:sldChg chg="modSp add">
        <pc:chgData name="Shade Coleman" userId="fa95e791-a82e-478b-856d-cb65b34bdaeb" providerId="ADAL" clId="{7B5FFB12-6C5E-4AC4-8138-29E213CB4EC9}" dt="2024-02-08T19:14:51.351" v="2"/>
        <pc:sldMkLst>
          <pc:docMk/>
          <pc:sldMk cId="1790559011" sldId="260"/>
        </pc:sldMkLst>
        <pc:spChg chg="mod">
          <ac:chgData name="Shade Coleman" userId="fa95e791-a82e-478b-856d-cb65b34bdaeb" providerId="ADAL" clId="{7B5FFB12-6C5E-4AC4-8138-29E213CB4EC9}" dt="2024-02-08T19:14:51.351" v="2"/>
          <ac:spMkLst>
            <pc:docMk/>
            <pc:sldMk cId="1790559011" sldId="260"/>
            <ac:spMk id="2" creationId="{DE261A4F-DE9C-D895-4EC6-03F7432D7EE4}"/>
          </ac:spMkLst>
        </pc:spChg>
      </pc:sldChg>
      <pc:sldChg chg="add">
        <pc:chgData name="Shade Coleman" userId="fa95e791-a82e-478b-856d-cb65b34bdaeb" providerId="ADAL" clId="{7B5FFB12-6C5E-4AC4-8138-29E213CB4EC9}" dt="2024-02-08T19:15:49.427" v="3"/>
        <pc:sldMkLst>
          <pc:docMk/>
          <pc:sldMk cId="3815743459" sldId="262"/>
        </pc:sldMkLst>
      </pc:sldChg>
      <pc:sldChg chg="add">
        <pc:chgData name="Shade Coleman" userId="fa95e791-a82e-478b-856d-cb65b34bdaeb" providerId="ADAL" clId="{7B5FFB12-6C5E-4AC4-8138-29E213CB4EC9}" dt="2024-02-08T19:08:40.639" v="0"/>
        <pc:sldMkLst>
          <pc:docMk/>
          <pc:sldMk cId="2725101769" sldId="284"/>
        </pc:sldMkLst>
      </pc:sldChg>
      <pc:sldChg chg="add">
        <pc:chgData name="Shade Coleman" userId="fa95e791-a82e-478b-856d-cb65b34bdaeb" providerId="ADAL" clId="{7B5FFB12-6C5E-4AC4-8138-29E213CB4EC9}" dt="2024-02-08T19:08:40.639" v="0"/>
        <pc:sldMkLst>
          <pc:docMk/>
          <pc:sldMk cId="3009882746" sldId="285"/>
        </pc:sldMkLst>
      </pc:sldChg>
      <pc:sldChg chg="add">
        <pc:chgData name="Shade Coleman" userId="fa95e791-a82e-478b-856d-cb65b34bdaeb" providerId="ADAL" clId="{7B5FFB12-6C5E-4AC4-8138-29E213CB4EC9}" dt="2024-02-08T19:08:40.639" v="0"/>
        <pc:sldMkLst>
          <pc:docMk/>
          <pc:sldMk cId="3796557494" sldId="286"/>
        </pc:sldMkLst>
      </pc:sldChg>
      <pc:sldChg chg="add">
        <pc:chgData name="Shade Coleman" userId="fa95e791-a82e-478b-856d-cb65b34bdaeb" providerId="ADAL" clId="{7B5FFB12-6C5E-4AC4-8138-29E213CB4EC9}" dt="2024-02-08T19:08:40.639" v="0"/>
        <pc:sldMkLst>
          <pc:docMk/>
          <pc:sldMk cId="977833819" sldId="287"/>
        </pc:sldMkLst>
      </pc:sldChg>
      <pc:sldChg chg="add">
        <pc:chgData name="Shade Coleman" userId="fa95e791-a82e-478b-856d-cb65b34bdaeb" providerId="ADAL" clId="{7B5FFB12-6C5E-4AC4-8138-29E213CB4EC9}" dt="2024-02-08T19:08:40.639" v="0"/>
        <pc:sldMkLst>
          <pc:docMk/>
          <pc:sldMk cId="1028803408" sldId="288"/>
        </pc:sldMkLst>
      </pc:sldChg>
      <pc:sldChg chg="add">
        <pc:chgData name="Shade Coleman" userId="fa95e791-a82e-478b-856d-cb65b34bdaeb" providerId="ADAL" clId="{7B5FFB12-6C5E-4AC4-8138-29E213CB4EC9}" dt="2024-02-08T19:09:03.691" v="1"/>
        <pc:sldMkLst>
          <pc:docMk/>
          <pc:sldMk cId="2970881527" sldId="289"/>
        </pc:sldMkLst>
      </pc:sldChg>
      <pc:sldChg chg="add">
        <pc:chgData name="Shade Coleman" userId="fa95e791-a82e-478b-856d-cb65b34bdaeb" providerId="ADAL" clId="{7B5FFB12-6C5E-4AC4-8138-29E213CB4EC9}" dt="2024-02-08T19:09:03.691" v="1"/>
        <pc:sldMkLst>
          <pc:docMk/>
          <pc:sldMk cId="1112943144" sldId="290"/>
        </pc:sldMkLst>
      </pc:sldChg>
      <pc:sldChg chg="add">
        <pc:chgData name="Shade Coleman" userId="fa95e791-a82e-478b-856d-cb65b34bdaeb" providerId="ADAL" clId="{7B5FFB12-6C5E-4AC4-8138-29E213CB4EC9}" dt="2024-02-08T19:09:03.691" v="1"/>
        <pc:sldMkLst>
          <pc:docMk/>
          <pc:sldMk cId="2466195381" sldId="292"/>
        </pc:sldMkLst>
      </pc:sldChg>
      <pc:sldChg chg="add">
        <pc:chgData name="Shade Coleman" userId="fa95e791-a82e-478b-856d-cb65b34bdaeb" providerId="ADAL" clId="{7B5FFB12-6C5E-4AC4-8138-29E213CB4EC9}" dt="2024-02-08T19:09:03.691" v="1"/>
        <pc:sldMkLst>
          <pc:docMk/>
          <pc:sldMk cId="645674661" sldId="293"/>
        </pc:sldMkLst>
      </pc:sldChg>
      <pc:sldChg chg="add">
        <pc:chgData name="Shade Coleman" userId="fa95e791-a82e-478b-856d-cb65b34bdaeb" providerId="ADAL" clId="{7B5FFB12-6C5E-4AC4-8138-29E213CB4EC9}" dt="2024-02-08T19:09:03.691" v="1"/>
        <pc:sldMkLst>
          <pc:docMk/>
          <pc:sldMk cId="4120985787" sldId="294"/>
        </pc:sldMkLst>
      </pc:sldChg>
      <pc:sldChg chg="add">
        <pc:chgData name="Shade Coleman" userId="fa95e791-a82e-478b-856d-cb65b34bdaeb" providerId="ADAL" clId="{7B5FFB12-6C5E-4AC4-8138-29E213CB4EC9}" dt="2024-02-08T19:09:03.691" v="1"/>
        <pc:sldMkLst>
          <pc:docMk/>
          <pc:sldMk cId="4285359479" sldId="295"/>
        </pc:sldMkLst>
      </pc:sldChg>
      <pc:sldChg chg="add">
        <pc:chgData name="Shade Coleman" userId="fa95e791-a82e-478b-856d-cb65b34bdaeb" providerId="ADAL" clId="{7B5FFB12-6C5E-4AC4-8138-29E213CB4EC9}" dt="2024-02-08T19:09:03.691" v="1"/>
        <pc:sldMkLst>
          <pc:docMk/>
          <pc:sldMk cId="2002718914" sldId="296"/>
        </pc:sldMkLst>
      </pc:sldChg>
      <pc:sldChg chg="add">
        <pc:chgData name="Shade Coleman" userId="fa95e791-a82e-478b-856d-cb65b34bdaeb" providerId="ADAL" clId="{7B5FFB12-6C5E-4AC4-8138-29E213CB4EC9}" dt="2024-02-08T19:09:03.691" v="1"/>
        <pc:sldMkLst>
          <pc:docMk/>
          <pc:sldMk cId="1941522334" sldId="298"/>
        </pc:sldMkLst>
      </pc:sldChg>
      <pc:sldChg chg="add">
        <pc:chgData name="Shade Coleman" userId="fa95e791-a82e-478b-856d-cb65b34bdaeb" providerId="ADAL" clId="{7B5FFB12-6C5E-4AC4-8138-29E213CB4EC9}" dt="2024-02-08T19:09:03.691" v="1"/>
        <pc:sldMkLst>
          <pc:docMk/>
          <pc:sldMk cId="3845342216" sldId="299"/>
        </pc:sldMkLst>
      </pc:sldChg>
      <pc:sldChg chg="modSp add">
        <pc:chgData name="Shade Coleman" userId="fa95e791-a82e-478b-856d-cb65b34bdaeb" providerId="ADAL" clId="{7B5FFB12-6C5E-4AC4-8138-29E213CB4EC9}" dt="2024-02-08T19:15:49.427" v="3"/>
        <pc:sldMkLst>
          <pc:docMk/>
          <pc:sldMk cId="3235714390" sldId="305"/>
        </pc:sldMkLst>
        <pc:spChg chg="mod">
          <ac:chgData name="Shade Coleman" userId="fa95e791-a82e-478b-856d-cb65b34bdaeb" providerId="ADAL" clId="{7B5FFB12-6C5E-4AC4-8138-29E213CB4EC9}" dt="2024-02-08T19:15:49.427" v="3"/>
          <ac:spMkLst>
            <pc:docMk/>
            <pc:sldMk cId="3235714390" sldId="305"/>
            <ac:spMk id="4" creationId="{2093A80D-606D-6B96-5FA9-20C39B7242FF}"/>
          </ac:spMkLst>
        </pc:spChg>
      </pc:sldChg>
      <pc:sldChg chg="modSp add">
        <pc:chgData name="Shade Coleman" userId="fa95e791-a82e-478b-856d-cb65b34bdaeb" providerId="ADAL" clId="{7B5FFB12-6C5E-4AC4-8138-29E213CB4EC9}" dt="2024-02-08T19:15:49.427" v="3"/>
        <pc:sldMkLst>
          <pc:docMk/>
          <pc:sldMk cId="662038587" sldId="306"/>
        </pc:sldMkLst>
        <pc:spChg chg="mod">
          <ac:chgData name="Shade Coleman" userId="fa95e791-a82e-478b-856d-cb65b34bdaeb" providerId="ADAL" clId="{7B5FFB12-6C5E-4AC4-8138-29E213CB4EC9}" dt="2024-02-08T19:15:49.427" v="3"/>
          <ac:spMkLst>
            <pc:docMk/>
            <pc:sldMk cId="662038587" sldId="306"/>
            <ac:spMk id="4" creationId="{37758DB7-93E6-6B0B-D10B-8A88A82D3119}"/>
          </ac:spMkLst>
        </pc:spChg>
      </pc:sldChg>
      <pc:sldChg chg="add">
        <pc:chgData name="Shade Coleman" userId="fa95e791-a82e-478b-856d-cb65b34bdaeb" providerId="ADAL" clId="{7B5FFB12-6C5E-4AC4-8138-29E213CB4EC9}" dt="2024-02-08T19:15:49.427" v="3"/>
        <pc:sldMkLst>
          <pc:docMk/>
          <pc:sldMk cId="2373294058" sldId="307"/>
        </pc:sldMkLst>
      </pc:sldChg>
      <pc:sldChg chg="modSp add">
        <pc:chgData name="Shade Coleman" userId="fa95e791-a82e-478b-856d-cb65b34bdaeb" providerId="ADAL" clId="{7B5FFB12-6C5E-4AC4-8138-29E213CB4EC9}" dt="2024-02-08T19:15:49.427" v="3"/>
        <pc:sldMkLst>
          <pc:docMk/>
          <pc:sldMk cId="1144680855" sldId="308"/>
        </pc:sldMkLst>
        <pc:spChg chg="mod">
          <ac:chgData name="Shade Coleman" userId="fa95e791-a82e-478b-856d-cb65b34bdaeb" providerId="ADAL" clId="{7B5FFB12-6C5E-4AC4-8138-29E213CB4EC9}" dt="2024-02-08T19:15:49.427" v="3"/>
          <ac:spMkLst>
            <pc:docMk/>
            <pc:sldMk cId="1144680855" sldId="308"/>
            <ac:spMk id="4" creationId="{53FF5FB2-E313-684F-C768-7DA88B449491}"/>
          </ac:spMkLst>
        </pc:spChg>
      </pc:sldChg>
      <pc:sldChg chg="modSp add">
        <pc:chgData name="Shade Coleman" userId="fa95e791-a82e-478b-856d-cb65b34bdaeb" providerId="ADAL" clId="{7B5FFB12-6C5E-4AC4-8138-29E213CB4EC9}" dt="2024-02-08T19:15:49.427" v="3"/>
        <pc:sldMkLst>
          <pc:docMk/>
          <pc:sldMk cId="1216791306" sldId="309"/>
        </pc:sldMkLst>
        <pc:spChg chg="mod">
          <ac:chgData name="Shade Coleman" userId="fa95e791-a82e-478b-856d-cb65b34bdaeb" providerId="ADAL" clId="{7B5FFB12-6C5E-4AC4-8138-29E213CB4EC9}" dt="2024-02-08T19:15:49.427" v="3"/>
          <ac:spMkLst>
            <pc:docMk/>
            <pc:sldMk cId="1216791306" sldId="309"/>
            <ac:spMk id="4" creationId="{5434BB52-23E2-0DE0-B50C-7D7D0D34C888}"/>
          </ac:spMkLst>
        </pc:spChg>
      </pc:sldChg>
      <pc:sldChg chg="add">
        <pc:chgData name="Shade Coleman" userId="fa95e791-a82e-478b-856d-cb65b34bdaeb" providerId="ADAL" clId="{7B5FFB12-6C5E-4AC4-8138-29E213CB4EC9}" dt="2024-02-08T19:15:49.427" v="3"/>
        <pc:sldMkLst>
          <pc:docMk/>
          <pc:sldMk cId="529797869" sldId="310"/>
        </pc:sldMkLst>
      </pc:sldChg>
      <pc:sldChg chg="add">
        <pc:chgData name="Shade Coleman" userId="fa95e791-a82e-478b-856d-cb65b34bdaeb" providerId="ADAL" clId="{7B5FFB12-6C5E-4AC4-8138-29E213CB4EC9}" dt="2024-02-08T19:15:49.427" v="3"/>
        <pc:sldMkLst>
          <pc:docMk/>
          <pc:sldMk cId="3682027584" sldId="312"/>
        </pc:sldMkLst>
      </pc:sldChg>
      <pc:sldChg chg="add">
        <pc:chgData name="Shade Coleman" userId="fa95e791-a82e-478b-856d-cb65b34bdaeb" providerId="ADAL" clId="{7B5FFB12-6C5E-4AC4-8138-29E213CB4EC9}" dt="2024-02-08T19:14:51.351" v="2"/>
        <pc:sldMkLst>
          <pc:docMk/>
          <pc:sldMk cId="734415781" sldId="313"/>
        </pc:sldMkLst>
      </pc:sldChg>
      <pc:sldChg chg="modSp add">
        <pc:chgData name="Shade Coleman" userId="fa95e791-a82e-478b-856d-cb65b34bdaeb" providerId="ADAL" clId="{7B5FFB12-6C5E-4AC4-8138-29E213CB4EC9}" dt="2024-02-08T19:15:49.427" v="3"/>
        <pc:sldMkLst>
          <pc:docMk/>
          <pc:sldMk cId="1935630986" sldId="315"/>
        </pc:sldMkLst>
        <pc:spChg chg="mod">
          <ac:chgData name="Shade Coleman" userId="fa95e791-a82e-478b-856d-cb65b34bdaeb" providerId="ADAL" clId="{7B5FFB12-6C5E-4AC4-8138-29E213CB4EC9}" dt="2024-02-08T19:15:49.427" v="3"/>
          <ac:spMkLst>
            <pc:docMk/>
            <pc:sldMk cId="1935630986" sldId="315"/>
            <ac:spMk id="4" creationId="{EC3B78E8-628D-2C4D-5DCB-49CD1F9A8DCE}"/>
          </ac:spMkLst>
        </pc:spChg>
      </pc:sldChg>
      <pc:sldChg chg="modSp add">
        <pc:chgData name="Shade Coleman" userId="fa95e791-a82e-478b-856d-cb65b34bdaeb" providerId="ADAL" clId="{7B5FFB12-6C5E-4AC4-8138-29E213CB4EC9}" dt="2024-02-08T19:15:49.427" v="3"/>
        <pc:sldMkLst>
          <pc:docMk/>
          <pc:sldMk cId="576040029" sldId="316"/>
        </pc:sldMkLst>
        <pc:spChg chg="mod">
          <ac:chgData name="Shade Coleman" userId="fa95e791-a82e-478b-856d-cb65b34bdaeb" providerId="ADAL" clId="{7B5FFB12-6C5E-4AC4-8138-29E213CB4EC9}" dt="2024-02-08T19:15:49.427" v="3"/>
          <ac:spMkLst>
            <pc:docMk/>
            <pc:sldMk cId="576040029" sldId="316"/>
            <ac:spMk id="5" creationId="{6625D521-F732-A54A-5487-7B88A99B5263}"/>
          </ac:spMkLst>
        </pc:spChg>
      </pc:sldChg>
      <pc:sldChg chg="modSp add">
        <pc:chgData name="Shade Coleman" userId="fa95e791-a82e-478b-856d-cb65b34bdaeb" providerId="ADAL" clId="{7B5FFB12-6C5E-4AC4-8138-29E213CB4EC9}" dt="2024-02-08T19:15:49.427" v="3"/>
        <pc:sldMkLst>
          <pc:docMk/>
          <pc:sldMk cId="87789758" sldId="317"/>
        </pc:sldMkLst>
        <pc:spChg chg="mod">
          <ac:chgData name="Shade Coleman" userId="fa95e791-a82e-478b-856d-cb65b34bdaeb" providerId="ADAL" clId="{7B5FFB12-6C5E-4AC4-8138-29E213CB4EC9}" dt="2024-02-08T19:15:49.427" v="3"/>
          <ac:spMkLst>
            <pc:docMk/>
            <pc:sldMk cId="87789758" sldId="317"/>
            <ac:spMk id="4" creationId="{9AB05F42-683F-CAFF-7009-9C2666D4E566}"/>
          </ac:spMkLst>
        </pc:spChg>
      </pc:sldChg>
      <pc:sldChg chg="modSp add">
        <pc:chgData name="Shade Coleman" userId="fa95e791-a82e-478b-856d-cb65b34bdaeb" providerId="ADAL" clId="{7B5FFB12-6C5E-4AC4-8138-29E213CB4EC9}" dt="2024-02-08T19:15:49.427" v="3"/>
        <pc:sldMkLst>
          <pc:docMk/>
          <pc:sldMk cId="1478859931" sldId="319"/>
        </pc:sldMkLst>
        <pc:spChg chg="mod">
          <ac:chgData name="Shade Coleman" userId="fa95e791-a82e-478b-856d-cb65b34bdaeb" providerId="ADAL" clId="{7B5FFB12-6C5E-4AC4-8138-29E213CB4EC9}" dt="2024-02-08T19:15:49.427" v="3"/>
          <ac:spMkLst>
            <pc:docMk/>
            <pc:sldMk cId="1478859931" sldId="319"/>
            <ac:spMk id="5" creationId="{6D52C020-3EB7-07B8-07B7-89EBBCD0658A}"/>
          </ac:spMkLst>
        </pc:spChg>
      </pc:sldChg>
      <pc:sldChg chg="add">
        <pc:chgData name="Shade Coleman" userId="fa95e791-a82e-478b-856d-cb65b34bdaeb" providerId="ADAL" clId="{7B5FFB12-6C5E-4AC4-8138-29E213CB4EC9}" dt="2024-02-08T19:15:49.427" v="3"/>
        <pc:sldMkLst>
          <pc:docMk/>
          <pc:sldMk cId="2509538208" sldId="320"/>
        </pc:sldMkLst>
      </pc:sldChg>
      <pc:sldChg chg="modSp add">
        <pc:chgData name="Shade Coleman" userId="fa95e791-a82e-478b-856d-cb65b34bdaeb" providerId="ADAL" clId="{7B5FFB12-6C5E-4AC4-8138-29E213CB4EC9}" dt="2024-02-08T19:15:49.427" v="3"/>
        <pc:sldMkLst>
          <pc:docMk/>
          <pc:sldMk cId="2356551997" sldId="321"/>
        </pc:sldMkLst>
        <pc:spChg chg="mod">
          <ac:chgData name="Shade Coleman" userId="fa95e791-a82e-478b-856d-cb65b34bdaeb" providerId="ADAL" clId="{7B5FFB12-6C5E-4AC4-8138-29E213CB4EC9}" dt="2024-02-08T19:15:49.427" v="3"/>
          <ac:spMkLst>
            <pc:docMk/>
            <pc:sldMk cId="2356551997" sldId="321"/>
            <ac:spMk id="4" creationId="{77261ABB-9F7B-206C-3A34-0EEDF568ED0F}"/>
          </ac:spMkLst>
        </pc:spChg>
      </pc:sldChg>
      <pc:sldChg chg="modSp add">
        <pc:chgData name="Shade Coleman" userId="fa95e791-a82e-478b-856d-cb65b34bdaeb" providerId="ADAL" clId="{7B5FFB12-6C5E-4AC4-8138-29E213CB4EC9}" dt="2024-02-08T19:15:49.427" v="3"/>
        <pc:sldMkLst>
          <pc:docMk/>
          <pc:sldMk cId="512307314" sldId="322"/>
        </pc:sldMkLst>
        <pc:spChg chg="mod">
          <ac:chgData name="Shade Coleman" userId="fa95e791-a82e-478b-856d-cb65b34bdaeb" providerId="ADAL" clId="{7B5FFB12-6C5E-4AC4-8138-29E213CB4EC9}" dt="2024-02-08T19:15:49.427" v="3"/>
          <ac:spMkLst>
            <pc:docMk/>
            <pc:sldMk cId="512307314" sldId="322"/>
            <ac:spMk id="4" creationId="{590695BD-9AD9-82B1-EBC6-188FA1CC68C8}"/>
          </ac:spMkLst>
        </pc:spChg>
      </pc:sldChg>
      <pc:sldChg chg="add">
        <pc:chgData name="Shade Coleman" userId="fa95e791-a82e-478b-856d-cb65b34bdaeb" providerId="ADAL" clId="{7B5FFB12-6C5E-4AC4-8138-29E213CB4EC9}" dt="2024-02-08T19:08:40.639" v="0"/>
        <pc:sldMkLst>
          <pc:docMk/>
          <pc:sldMk cId="3156093045" sldId="405"/>
        </pc:sldMkLst>
      </pc:sldChg>
      <pc:sldChg chg="add">
        <pc:chgData name="Shade Coleman" userId="fa95e791-a82e-478b-856d-cb65b34bdaeb" providerId="ADAL" clId="{7B5FFB12-6C5E-4AC4-8138-29E213CB4EC9}" dt="2024-02-08T19:08:40.639" v="0"/>
        <pc:sldMkLst>
          <pc:docMk/>
          <pc:sldMk cId="3100923400" sldId="406"/>
        </pc:sldMkLst>
      </pc:sldChg>
      <pc:sldChg chg="add">
        <pc:chgData name="Shade Coleman" userId="fa95e791-a82e-478b-856d-cb65b34bdaeb" providerId="ADAL" clId="{7B5FFB12-6C5E-4AC4-8138-29E213CB4EC9}" dt="2024-02-08T19:08:40.639" v="0"/>
        <pc:sldMkLst>
          <pc:docMk/>
          <pc:sldMk cId="2814146250" sldId="407"/>
        </pc:sldMkLst>
      </pc:sldChg>
      <pc:sldChg chg="add">
        <pc:chgData name="Shade Coleman" userId="fa95e791-a82e-478b-856d-cb65b34bdaeb" providerId="ADAL" clId="{7B5FFB12-6C5E-4AC4-8138-29E213CB4EC9}" dt="2024-02-08T19:08:40.639" v="0"/>
        <pc:sldMkLst>
          <pc:docMk/>
          <pc:sldMk cId="2779831026" sldId="408"/>
        </pc:sldMkLst>
      </pc:sldChg>
      <pc:sldChg chg="add">
        <pc:chgData name="Shade Coleman" userId="fa95e791-a82e-478b-856d-cb65b34bdaeb" providerId="ADAL" clId="{7B5FFB12-6C5E-4AC4-8138-29E213CB4EC9}" dt="2024-02-08T19:08:40.639" v="0"/>
        <pc:sldMkLst>
          <pc:docMk/>
          <pc:sldMk cId="613859375" sldId="409"/>
        </pc:sldMkLst>
      </pc:sldChg>
      <pc:sldChg chg="add">
        <pc:chgData name="Shade Coleman" userId="fa95e791-a82e-478b-856d-cb65b34bdaeb" providerId="ADAL" clId="{7B5FFB12-6C5E-4AC4-8138-29E213CB4EC9}" dt="2024-02-08T19:08:40.639" v="0"/>
        <pc:sldMkLst>
          <pc:docMk/>
          <pc:sldMk cId="2669784952" sldId="410"/>
        </pc:sldMkLst>
      </pc:sldChg>
      <pc:sldChg chg="add">
        <pc:chgData name="Shade Coleman" userId="fa95e791-a82e-478b-856d-cb65b34bdaeb" providerId="ADAL" clId="{7B5FFB12-6C5E-4AC4-8138-29E213CB4EC9}" dt="2024-02-08T19:09:03.691" v="1"/>
        <pc:sldMkLst>
          <pc:docMk/>
          <pc:sldMk cId="1395191452" sldId="411"/>
        </pc:sldMkLst>
      </pc:sldChg>
      <pc:sldChg chg="add">
        <pc:chgData name="Shade Coleman" userId="fa95e791-a82e-478b-856d-cb65b34bdaeb" providerId="ADAL" clId="{7B5FFB12-6C5E-4AC4-8138-29E213CB4EC9}" dt="2024-02-08T19:09:03.691" v="1"/>
        <pc:sldMkLst>
          <pc:docMk/>
          <pc:sldMk cId="3881108164" sldId="412"/>
        </pc:sldMkLst>
      </pc:sldChg>
      <pc:sldChg chg="add">
        <pc:chgData name="Shade Coleman" userId="fa95e791-a82e-478b-856d-cb65b34bdaeb" providerId="ADAL" clId="{7B5FFB12-6C5E-4AC4-8138-29E213CB4EC9}" dt="2024-02-08T19:09:03.691" v="1"/>
        <pc:sldMkLst>
          <pc:docMk/>
          <pc:sldMk cId="3134306512" sldId="413"/>
        </pc:sldMkLst>
      </pc:sldChg>
      <pc:sldChg chg="add">
        <pc:chgData name="Shade Coleman" userId="fa95e791-a82e-478b-856d-cb65b34bdaeb" providerId="ADAL" clId="{7B5FFB12-6C5E-4AC4-8138-29E213CB4EC9}" dt="2024-02-08T19:08:40.639" v="0"/>
        <pc:sldMkLst>
          <pc:docMk/>
          <pc:sldMk cId="3667561545" sldId="479"/>
        </pc:sldMkLst>
      </pc:sldChg>
      <pc:sldChg chg="add">
        <pc:chgData name="Shade Coleman" userId="fa95e791-a82e-478b-856d-cb65b34bdaeb" providerId="ADAL" clId="{7B5FFB12-6C5E-4AC4-8138-29E213CB4EC9}" dt="2024-02-08T19:09:03.691" v="1"/>
        <pc:sldMkLst>
          <pc:docMk/>
          <pc:sldMk cId="1489830870" sldId="480"/>
        </pc:sldMkLst>
      </pc:sldChg>
      <pc:sldChg chg="add">
        <pc:chgData name="Shade Coleman" userId="fa95e791-a82e-478b-856d-cb65b34bdaeb" providerId="ADAL" clId="{7B5FFB12-6C5E-4AC4-8138-29E213CB4EC9}" dt="2024-02-08T19:09:03.691" v="1"/>
        <pc:sldMkLst>
          <pc:docMk/>
          <pc:sldMk cId="1801934819" sldId="481"/>
        </pc:sldMkLst>
      </pc:sldChg>
      <pc:sldChg chg="add">
        <pc:chgData name="Shade Coleman" userId="fa95e791-a82e-478b-856d-cb65b34bdaeb" providerId="ADAL" clId="{7B5FFB12-6C5E-4AC4-8138-29E213CB4EC9}" dt="2024-02-08T19:09:03.691" v="1"/>
        <pc:sldMkLst>
          <pc:docMk/>
          <pc:sldMk cId="4023287378" sldId="482"/>
        </pc:sldMkLst>
      </pc:sldChg>
      <pc:sldChg chg="add">
        <pc:chgData name="Shade Coleman" userId="fa95e791-a82e-478b-856d-cb65b34bdaeb" providerId="ADAL" clId="{7B5FFB12-6C5E-4AC4-8138-29E213CB4EC9}" dt="2024-02-08T19:09:03.691" v="1"/>
        <pc:sldMkLst>
          <pc:docMk/>
          <pc:sldMk cId="4210654770" sldId="483"/>
        </pc:sldMkLst>
      </pc:sldChg>
      <pc:sldChg chg="add">
        <pc:chgData name="Shade Coleman" userId="fa95e791-a82e-478b-856d-cb65b34bdaeb" providerId="ADAL" clId="{7B5FFB12-6C5E-4AC4-8138-29E213CB4EC9}" dt="2024-02-08T19:09:03.691" v="1"/>
        <pc:sldMkLst>
          <pc:docMk/>
          <pc:sldMk cId="1598126175" sldId="484"/>
        </pc:sldMkLst>
      </pc:sldChg>
      <pc:sldChg chg="add">
        <pc:chgData name="Shade Coleman" userId="fa95e791-a82e-478b-856d-cb65b34bdaeb" providerId="ADAL" clId="{7B5FFB12-6C5E-4AC4-8138-29E213CB4EC9}" dt="2024-02-08T19:09:03.691" v="1"/>
        <pc:sldMkLst>
          <pc:docMk/>
          <pc:sldMk cId="570455120" sldId="485"/>
        </pc:sldMkLst>
      </pc:sldChg>
      <pc:sldChg chg="add">
        <pc:chgData name="Shade Coleman" userId="fa95e791-a82e-478b-856d-cb65b34bdaeb" providerId="ADAL" clId="{7B5FFB12-6C5E-4AC4-8138-29E213CB4EC9}" dt="2024-02-08T19:09:03.691" v="1"/>
        <pc:sldMkLst>
          <pc:docMk/>
          <pc:sldMk cId="1610487171" sldId="486"/>
        </pc:sldMkLst>
      </pc:sldChg>
      <pc:sldChg chg="add">
        <pc:chgData name="Shade Coleman" userId="fa95e791-a82e-478b-856d-cb65b34bdaeb" providerId="ADAL" clId="{7B5FFB12-6C5E-4AC4-8138-29E213CB4EC9}" dt="2024-02-08T19:09:03.691" v="1"/>
        <pc:sldMkLst>
          <pc:docMk/>
          <pc:sldMk cId="2874812695" sldId="487"/>
        </pc:sldMkLst>
      </pc:sldChg>
      <pc:sldChg chg="add">
        <pc:chgData name="Shade Coleman" userId="fa95e791-a82e-478b-856d-cb65b34bdaeb" providerId="ADAL" clId="{7B5FFB12-6C5E-4AC4-8138-29E213CB4EC9}" dt="2024-02-08T19:09:03.691" v="1"/>
        <pc:sldMkLst>
          <pc:docMk/>
          <pc:sldMk cId="3002556457" sldId="488"/>
        </pc:sldMkLst>
      </pc:sldChg>
      <pc:sldChg chg="add">
        <pc:chgData name="Shade Coleman" userId="fa95e791-a82e-478b-856d-cb65b34bdaeb" providerId="ADAL" clId="{7B5FFB12-6C5E-4AC4-8138-29E213CB4EC9}" dt="2024-02-08T19:09:03.691" v="1"/>
        <pc:sldMkLst>
          <pc:docMk/>
          <pc:sldMk cId="1371955881" sldId="489"/>
        </pc:sldMkLst>
      </pc:sldChg>
      <pc:sldChg chg="add">
        <pc:chgData name="Shade Coleman" userId="fa95e791-a82e-478b-856d-cb65b34bdaeb" providerId="ADAL" clId="{7B5FFB12-6C5E-4AC4-8138-29E213CB4EC9}" dt="2024-02-08T19:14:51.351" v="2"/>
        <pc:sldMkLst>
          <pc:docMk/>
          <pc:sldMk cId="3034038119" sldId="490"/>
        </pc:sldMkLst>
      </pc:sldChg>
      <pc:sldChg chg="add">
        <pc:chgData name="Shade Coleman" userId="fa95e791-a82e-478b-856d-cb65b34bdaeb" providerId="ADAL" clId="{7B5FFB12-6C5E-4AC4-8138-29E213CB4EC9}" dt="2024-02-08T19:16:06.951" v="4"/>
        <pc:sldMkLst>
          <pc:docMk/>
          <pc:sldMk cId="3174864307" sldId="530"/>
        </pc:sldMkLst>
      </pc:sldChg>
      <pc:sldChg chg="add">
        <pc:chgData name="Shade Coleman" userId="fa95e791-a82e-478b-856d-cb65b34bdaeb" providerId="ADAL" clId="{7B5FFB12-6C5E-4AC4-8138-29E213CB4EC9}" dt="2024-02-08T19:14:51.351" v="2"/>
        <pc:sldMkLst>
          <pc:docMk/>
          <pc:sldMk cId="3971992276" sldId="753"/>
        </pc:sldMkLst>
      </pc:sldChg>
      <pc:sldChg chg="add">
        <pc:chgData name="Shade Coleman" userId="fa95e791-a82e-478b-856d-cb65b34bdaeb" providerId="ADAL" clId="{7B5FFB12-6C5E-4AC4-8138-29E213CB4EC9}" dt="2024-02-08T19:14:51.351" v="2"/>
        <pc:sldMkLst>
          <pc:docMk/>
          <pc:sldMk cId="3939672966" sldId="757"/>
        </pc:sldMkLst>
      </pc:sldChg>
      <pc:sldChg chg="add">
        <pc:chgData name="Shade Coleman" userId="fa95e791-a82e-478b-856d-cb65b34bdaeb" providerId="ADAL" clId="{7B5FFB12-6C5E-4AC4-8138-29E213CB4EC9}" dt="2024-02-08T19:14:51.351" v="2"/>
        <pc:sldMkLst>
          <pc:docMk/>
          <pc:sldMk cId="1725303769" sldId="769"/>
        </pc:sldMkLst>
      </pc:sldChg>
      <pc:sldChg chg="add">
        <pc:chgData name="Shade Coleman" userId="fa95e791-a82e-478b-856d-cb65b34bdaeb" providerId="ADAL" clId="{7B5FFB12-6C5E-4AC4-8138-29E213CB4EC9}" dt="2024-02-08T19:14:51.351" v="2"/>
        <pc:sldMkLst>
          <pc:docMk/>
          <pc:sldMk cId="625807314" sldId="772"/>
        </pc:sldMkLst>
      </pc:sldChg>
      <pc:sldChg chg="add">
        <pc:chgData name="Shade Coleman" userId="fa95e791-a82e-478b-856d-cb65b34bdaeb" providerId="ADAL" clId="{7B5FFB12-6C5E-4AC4-8138-29E213CB4EC9}" dt="2024-02-08T19:14:51.351" v="2"/>
        <pc:sldMkLst>
          <pc:docMk/>
          <pc:sldMk cId="3650036795" sldId="775"/>
        </pc:sldMkLst>
      </pc:sldChg>
      <pc:sldChg chg="add">
        <pc:chgData name="Shade Coleman" userId="fa95e791-a82e-478b-856d-cb65b34bdaeb" providerId="ADAL" clId="{7B5FFB12-6C5E-4AC4-8138-29E213CB4EC9}" dt="2024-02-08T19:14:51.351" v="2"/>
        <pc:sldMkLst>
          <pc:docMk/>
          <pc:sldMk cId="4148989468" sldId="783"/>
        </pc:sldMkLst>
      </pc:sldChg>
      <pc:sldChg chg="add">
        <pc:chgData name="Shade Coleman" userId="fa95e791-a82e-478b-856d-cb65b34bdaeb" providerId="ADAL" clId="{7B5FFB12-6C5E-4AC4-8138-29E213CB4EC9}" dt="2024-02-08T19:14:51.351" v="2"/>
        <pc:sldMkLst>
          <pc:docMk/>
          <pc:sldMk cId="2640388761" sldId="787"/>
        </pc:sldMkLst>
      </pc:sldChg>
      <pc:sldChg chg="add">
        <pc:chgData name="Shade Coleman" userId="fa95e791-a82e-478b-856d-cb65b34bdaeb" providerId="ADAL" clId="{7B5FFB12-6C5E-4AC4-8138-29E213CB4EC9}" dt="2024-02-08T19:14:51.351" v="2"/>
        <pc:sldMkLst>
          <pc:docMk/>
          <pc:sldMk cId="2658007876" sldId="789"/>
        </pc:sldMkLst>
      </pc:sldChg>
      <pc:sldChg chg="add">
        <pc:chgData name="Shade Coleman" userId="fa95e791-a82e-478b-856d-cb65b34bdaeb" providerId="ADAL" clId="{7B5FFB12-6C5E-4AC4-8138-29E213CB4EC9}" dt="2024-02-08T19:14:51.351" v="2"/>
        <pc:sldMkLst>
          <pc:docMk/>
          <pc:sldMk cId="2544791908" sldId="790"/>
        </pc:sldMkLst>
      </pc:sldChg>
      <pc:sldChg chg="add">
        <pc:chgData name="Shade Coleman" userId="fa95e791-a82e-478b-856d-cb65b34bdaeb" providerId="ADAL" clId="{7B5FFB12-6C5E-4AC4-8138-29E213CB4EC9}" dt="2024-02-08T19:14:51.351" v="2"/>
        <pc:sldMkLst>
          <pc:docMk/>
          <pc:sldMk cId="582540139" sldId="791"/>
        </pc:sldMkLst>
      </pc:sldChg>
      <pc:sldChg chg="add">
        <pc:chgData name="Shade Coleman" userId="fa95e791-a82e-478b-856d-cb65b34bdaeb" providerId="ADAL" clId="{7B5FFB12-6C5E-4AC4-8138-29E213CB4EC9}" dt="2024-02-08T19:14:51.351" v="2"/>
        <pc:sldMkLst>
          <pc:docMk/>
          <pc:sldMk cId="2961918967" sldId="796"/>
        </pc:sldMkLst>
      </pc:sldChg>
      <pc:sldChg chg="add">
        <pc:chgData name="Shade Coleman" userId="fa95e791-a82e-478b-856d-cb65b34bdaeb" providerId="ADAL" clId="{7B5FFB12-6C5E-4AC4-8138-29E213CB4EC9}" dt="2024-02-08T19:14:51.351" v="2"/>
        <pc:sldMkLst>
          <pc:docMk/>
          <pc:sldMk cId="3990799865" sldId="801"/>
        </pc:sldMkLst>
      </pc:sldChg>
      <pc:sldChg chg="add">
        <pc:chgData name="Shade Coleman" userId="fa95e791-a82e-478b-856d-cb65b34bdaeb" providerId="ADAL" clId="{7B5FFB12-6C5E-4AC4-8138-29E213CB4EC9}" dt="2024-02-08T19:14:51.351" v="2"/>
        <pc:sldMkLst>
          <pc:docMk/>
          <pc:sldMk cId="3830849169" sldId="802"/>
        </pc:sldMkLst>
      </pc:sldChg>
      <pc:sldChg chg="add">
        <pc:chgData name="Shade Coleman" userId="fa95e791-a82e-478b-856d-cb65b34bdaeb" providerId="ADAL" clId="{7B5FFB12-6C5E-4AC4-8138-29E213CB4EC9}" dt="2024-02-08T19:14:51.351" v="2"/>
        <pc:sldMkLst>
          <pc:docMk/>
          <pc:sldMk cId="2226869610" sldId="803"/>
        </pc:sldMkLst>
      </pc:sldChg>
      <pc:sldChg chg="add">
        <pc:chgData name="Shade Coleman" userId="fa95e791-a82e-478b-856d-cb65b34bdaeb" providerId="ADAL" clId="{7B5FFB12-6C5E-4AC4-8138-29E213CB4EC9}" dt="2024-02-08T19:14:51.351" v="2"/>
        <pc:sldMkLst>
          <pc:docMk/>
          <pc:sldMk cId="3273066434" sldId="805"/>
        </pc:sldMkLst>
      </pc:sldChg>
      <pc:sldChg chg="add">
        <pc:chgData name="Shade Coleman" userId="fa95e791-a82e-478b-856d-cb65b34bdaeb" providerId="ADAL" clId="{7B5FFB12-6C5E-4AC4-8138-29E213CB4EC9}" dt="2024-02-08T19:14:51.351" v="2"/>
        <pc:sldMkLst>
          <pc:docMk/>
          <pc:sldMk cId="2682711963" sldId="1107"/>
        </pc:sldMkLst>
      </pc:sldChg>
      <pc:sldChg chg="add">
        <pc:chgData name="Shade Coleman" userId="fa95e791-a82e-478b-856d-cb65b34bdaeb" providerId="ADAL" clId="{7B5FFB12-6C5E-4AC4-8138-29E213CB4EC9}" dt="2024-02-08T19:14:51.351" v="2"/>
        <pc:sldMkLst>
          <pc:docMk/>
          <pc:sldMk cId="1928833617" sldId="1116"/>
        </pc:sldMkLst>
      </pc:sldChg>
      <pc:sldChg chg="add">
        <pc:chgData name="Shade Coleman" userId="fa95e791-a82e-478b-856d-cb65b34bdaeb" providerId="ADAL" clId="{7B5FFB12-6C5E-4AC4-8138-29E213CB4EC9}" dt="2024-02-08T19:14:51.351" v="2"/>
        <pc:sldMkLst>
          <pc:docMk/>
          <pc:sldMk cId="2160043956" sldId="1121"/>
        </pc:sldMkLst>
      </pc:sldChg>
      <pc:sldChg chg="add">
        <pc:chgData name="Shade Coleman" userId="fa95e791-a82e-478b-856d-cb65b34bdaeb" providerId="ADAL" clId="{7B5FFB12-6C5E-4AC4-8138-29E213CB4EC9}" dt="2024-02-08T19:16:06.951" v="4"/>
        <pc:sldMkLst>
          <pc:docMk/>
          <pc:sldMk cId="1114100288" sldId="3331"/>
        </pc:sldMkLst>
      </pc:sldChg>
      <pc:sldChg chg="add">
        <pc:chgData name="Shade Coleman" userId="fa95e791-a82e-478b-856d-cb65b34bdaeb" providerId="ADAL" clId="{7B5FFB12-6C5E-4AC4-8138-29E213CB4EC9}" dt="2024-02-08T19:16:06.951" v="4"/>
        <pc:sldMkLst>
          <pc:docMk/>
          <pc:sldMk cId="2940949868" sldId="5844"/>
        </pc:sldMkLst>
      </pc:sldChg>
      <pc:sldChg chg="add">
        <pc:chgData name="Shade Coleman" userId="fa95e791-a82e-478b-856d-cb65b34bdaeb" providerId="ADAL" clId="{7B5FFB12-6C5E-4AC4-8138-29E213CB4EC9}" dt="2024-02-08T19:16:06.951" v="4"/>
        <pc:sldMkLst>
          <pc:docMk/>
          <pc:sldMk cId="1832246858" sldId="7874"/>
        </pc:sldMkLst>
      </pc:sldChg>
      <pc:sldChg chg="add">
        <pc:chgData name="Shade Coleman" userId="fa95e791-a82e-478b-856d-cb65b34bdaeb" providerId="ADAL" clId="{7B5FFB12-6C5E-4AC4-8138-29E213CB4EC9}" dt="2024-02-08T19:16:06.951" v="4"/>
        <pc:sldMkLst>
          <pc:docMk/>
          <pc:sldMk cId="89209754" sldId="2071591010"/>
        </pc:sldMkLst>
      </pc:sldChg>
      <pc:sldChg chg="add">
        <pc:chgData name="Shade Coleman" userId="fa95e791-a82e-478b-856d-cb65b34bdaeb" providerId="ADAL" clId="{7B5FFB12-6C5E-4AC4-8138-29E213CB4EC9}" dt="2024-02-08T19:16:06.951" v="4"/>
        <pc:sldMkLst>
          <pc:docMk/>
          <pc:sldMk cId="35929697" sldId="2135715280"/>
        </pc:sldMkLst>
      </pc:sldChg>
      <pc:sldChg chg="add">
        <pc:chgData name="Shade Coleman" userId="fa95e791-a82e-478b-856d-cb65b34bdaeb" providerId="ADAL" clId="{7B5FFB12-6C5E-4AC4-8138-29E213CB4EC9}" dt="2024-02-08T19:16:06.951" v="4"/>
        <pc:sldMkLst>
          <pc:docMk/>
          <pc:sldMk cId="3003727983" sldId="2135715281"/>
        </pc:sldMkLst>
      </pc:sldChg>
      <pc:sldChg chg="add">
        <pc:chgData name="Shade Coleman" userId="fa95e791-a82e-478b-856d-cb65b34bdaeb" providerId="ADAL" clId="{7B5FFB12-6C5E-4AC4-8138-29E213CB4EC9}" dt="2024-02-08T19:16:06.951" v="4"/>
        <pc:sldMkLst>
          <pc:docMk/>
          <pc:sldMk cId="4004903808" sldId="2135715301"/>
        </pc:sldMkLst>
      </pc:sldChg>
      <pc:sldChg chg="add">
        <pc:chgData name="Shade Coleman" userId="fa95e791-a82e-478b-856d-cb65b34bdaeb" providerId="ADAL" clId="{7B5FFB12-6C5E-4AC4-8138-29E213CB4EC9}" dt="2024-02-08T19:16:06.951" v="4"/>
        <pc:sldMkLst>
          <pc:docMk/>
          <pc:sldMk cId="3265079680" sldId="2145706224"/>
        </pc:sldMkLst>
      </pc:sldChg>
      <pc:sldChg chg="add">
        <pc:chgData name="Shade Coleman" userId="fa95e791-a82e-478b-856d-cb65b34bdaeb" providerId="ADAL" clId="{7B5FFB12-6C5E-4AC4-8138-29E213CB4EC9}" dt="2024-02-08T19:16:06.951" v="4"/>
        <pc:sldMkLst>
          <pc:docMk/>
          <pc:sldMk cId="1311362216" sldId="2145706227"/>
        </pc:sldMkLst>
      </pc:sldChg>
      <pc:sldChg chg="add">
        <pc:chgData name="Shade Coleman" userId="fa95e791-a82e-478b-856d-cb65b34bdaeb" providerId="ADAL" clId="{7B5FFB12-6C5E-4AC4-8138-29E213CB4EC9}" dt="2024-02-08T19:16:06.951" v="4"/>
        <pc:sldMkLst>
          <pc:docMk/>
          <pc:sldMk cId="3927487920" sldId="2145706230"/>
        </pc:sldMkLst>
      </pc:sldChg>
      <pc:sldChg chg="add">
        <pc:chgData name="Shade Coleman" userId="fa95e791-a82e-478b-856d-cb65b34bdaeb" providerId="ADAL" clId="{7B5FFB12-6C5E-4AC4-8138-29E213CB4EC9}" dt="2024-02-08T19:16:06.951" v="4"/>
        <pc:sldMkLst>
          <pc:docMk/>
          <pc:sldMk cId="3590301300" sldId="2145706235"/>
        </pc:sldMkLst>
      </pc:sldChg>
      <pc:sldChg chg="add">
        <pc:chgData name="Shade Coleman" userId="fa95e791-a82e-478b-856d-cb65b34bdaeb" providerId="ADAL" clId="{7B5FFB12-6C5E-4AC4-8138-29E213CB4EC9}" dt="2024-02-08T19:16:06.951" v="4"/>
        <pc:sldMkLst>
          <pc:docMk/>
          <pc:sldMk cId="3101841677" sldId="2145706236"/>
        </pc:sldMkLst>
      </pc:sldChg>
      <pc:sldChg chg="add">
        <pc:chgData name="Shade Coleman" userId="fa95e791-a82e-478b-856d-cb65b34bdaeb" providerId="ADAL" clId="{7B5FFB12-6C5E-4AC4-8138-29E213CB4EC9}" dt="2024-02-08T19:16:06.951" v="4"/>
        <pc:sldMkLst>
          <pc:docMk/>
          <pc:sldMk cId="29822903" sldId="2145706240"/>
        </pc:sldMkLst>
      </pc:sldChg>
      <pc:sldChg chg="add">
        <pc:chgData name="Shade Coleman" userId="fa95e791-a82e-478b-856d-cb65b34bdaeb" providerId="ADAL" clId="{7B5FFB12-6C5E-4AC4-8138-29E213CB4EC9}" dt="2024-02-08T19:16:06.951" v="4"/>
        <pc:sldMkLst>
          <pc:docMk/>
          <pc:sldMk cId="560193081" sldId="2145706265"/>
        </pc:sldMkLst>
      </pc:sldChg>
      <pc:sldChg chg="add">
        <pc:chgData name="Shade Coleman" userId="fa95e791-a82e-478b-856d-cb65b34bdaeb" providerId="ADAL" clId="{7B5FFB12-6C5E-4AC4-8138-29E213CB4EC9}" dt="2024-02-08T19:14:51.351" v="2"/>
        <pc:sldMkLst>
          <pc:docMk/>
          <pc:sldMk cId="1113340268" sldId="2145707226"/>
        </pc:sldMkLst>
      </pc:sldChg>
      <pc:sldChg chg="add">
        <pc:chgData name="Shade Coleman" userId="fa95e791-a82e-478b-856d-cb65b34bdaeb" providerId="ADAL" clId="{7B5FFB12-6C5E-4AC4-8138-29E213CB4EC9}" dt="2024-02-08T19:16:06.951" v="4"/>
        <pc:sldMkLst>
          <pc:docMk/>
          <pc:sldMk cId="4058839680" sldId="2147468923"/>
        </pc:sldMkLst>
      </pc:sldChg>
      <pc:sldChg chg="modSp add">
        <pc:chgData name="Shade Coleman" userId="fa95e791-a82e-478b-856d-cb65b34bdaeb" providerId="ADAL" clId="{7B5FFB12-6C5E-4AC4-8138-29E213CB4EC9}" dt="2024-02-08T19:14:51.351" v="2"/>
        <pc:sldMkLst>
          <pc:docMk/>
          <pc:sldMk cId="4187511754" sldId="2147470945"/>
        </pc:sldMkLst>
        <pc:spChg chg="mod">
          <ac:chgData name="Shade Coleman" userId="fa95e791-a82e-478b-856d-cb65b34bdaeb" providerId="ADAL" clId="{7B5FFB12-6C5E-4AC4-8138-29E213CB4EC9}" dt="2024-02-08T19:14:51.351" v="2"/>
          <ac:spMkLst>
            <pc:docMk/>
            <pc:sldMk cId="4187511754" sldId="2147470945"/>
            <ac:spMk id="4" creationId="{0411FACC-1F40-4CB9-AE28-E28646F8C5C8}"/>
          </ac:spMkLst>
        </pc:spChg>
      </pc:sldChg>
      <pc:sldChg chg="add">
        <pc:chgData name="Shade Coleman" userId="fa95e791-a82e-478b-856d-cb65b34bdaeb" providerId="ADAL" clId="{7B5FFB12-6C5E-4AC4-8138-29E213CB4EC9}" dt="2024-02-08T19:14:51.351" v="2"/>
        <pc:sldMkLst>
          <pc:docMk/>
          <pc:sldMk cId="1120819100" sldId="2147471170"/>
        </pc:sldMkLst>
      </pc:sldChg>
      <pc:sldChg chg="add">
        <pc:chgData name="Shade Coleman" userId="fa95e791-a82e-478b-856d-cb65b34bdaeb" providerId="ADAL" clId="{7B5FFB12-6C5E-4AC4-8138-29E213CB4EC9}" dt="2024-02-08T19:14:51.351" v="2"/>
        <pc:sldMkLst>
          <pc:docMk/>
          <pc:sldMk cId="1103291388" sldId="2147471177"/>
        </pc:sldMkLst>
      </pc:sldChg>
      <pc:sldChg chg="add">
        <pc:chgData name="Shade Coleman" userId="fa95e791-a82e-478b-856d-cb65b34bdaeb" providerId="ADAL" clId="{7B5FFB12-6C5E-4AC4-8138-29E213CB4EC9}" dt="2024-02-08T19:16:06.951" v="4"/>
        <pc:sldMkLst>
          <pc:docMk/>
          <pc:sldMk cId="3091882323" sldId="2147473734"/>
        </pc:sldMkLst>
      </pc:sldChg>
      <pc:sldChg chg="add">
        <pc:chgData name="Shade Coleman" userId="fa95e791-a82e-478b-856d-cb65b34bdaeb" providerId="ADAL" clId="{7B5FFB12-6C5E-4AC4-8138-29E213CB4EC9}" dt="2024-02-08T19:16:06.951" v="4"/>
        <pc:sldMkLst>
          <pc:docMk/>
          <pc:sldMk cId="3573820008" sldId="2147473739"/>
        </pc:sldMkLst>
      </pc:sldChg>
      <pc:sldChg chg="add">
        <pc:chgData name="Shade Coleman" userId="fa95e791-a82e-478b-856d-cb65b34bdaeb" providerId="ADAL" clId="{7B5FFB12-6C5E-4AC4-8138-29E213CB4EC9}" dt="2024-02-08T19:16:06.951" v="4"/>
        <pc:sldMkLst>
          <pc:docMk/>
          <pc:sldMk cId="3562616292" sldId="2147473743"/>
        </pc:sldMkLst>
      </pc:sldChg>
      <pc:sldChg chg="add">
        <pc:chgData name="Shade Coleman" userId="fa95e791-a82e-478b-856d-cb65b34bdaeb" providerId="ADAL" clId="{7B5FFB12-6C5E-4AC4-8138-29E213CB4EC9}" dt="2024-02-08T19:16:06.951" v="4"/>
        <pc:sldMkLst>
          <pc:docMk/>
          <pc:sldMk cId="3580646362" sldId="2147473746"/>
        </pc:sldMkLst>
      </pc:sldChg>
      <pc:sldChg chg="add">
        <pc:chgData name="Shade Coleman" userId="fa95e791-a82e-478b-856d-cb65b34bdaeb" providerId="ADAL" clId="{7B5FFB12-6C5E-4AC4-8138-29E213CB4EC9}" dt="2024-02-08T19:16:06.951" v="4"/>
        <pc:sldMkLst>
          <pc:docMk/>
          <pc:sldMk cId="1793938402" sldId="2147473747"/>
        </pc:sldMkLst>
      </pc:sldChg>
      <pc:sldChg chg="add">
        <pc:chgData name="Shade Coleman" userId="fa95e791-a82e-478b-856d-cb65b34bdaeb" providerId="ADAL" clId="{7B5FFB12-6C5E-4AC4-8138-29E213CB4EC9}" dt="2024-02-08T19:16:06.951" v="4"/>
        <pc:sldMkLst>
          <pc:docMk/>
          <pc:sldMk cId="377131278" sldId="2147473748"/>
        </pc:sldMkLst>
      </pc:sldChg>
      <pc:sldChg chg="add">
        <pc:chgData name="Shade Coleman" userId="fa95e791-a82e-478b-856d-cb65b34bdaeb" providerId="ADAL" clId="{7B5FFB12-6C5E-4AC4-8138-29E213CB4EC9}" dt="2024-02-08T19:16:06.951" v="4"/>
        <pc:sldMkLst>
          <pc:docMk/>
          <pc:sldMk cId="3558764516" sldId="2147473749"/>
        </pc:sldMkLst>
      </pc:sldChg>
      <pc:sldChg chg="add">
        <pc:chgData name="Shade Coleman" userId="fa95e791-a82e-478b-856d-cb65b34bdaeb" providerId="ADAL" clId="{7B5FFB12-6C5E-4AC4-8138-29E213CB4EC9}" dt="2024-02-08T19:16:06.951" v="4"/>
        <pc:sldMkLst>
          <pc:docMk/>
          <pc:sldMk cId="4119276612" sldId="2147473750"/>
        </pc:sldMkLst>
      </pc:sldChg>
      <pc:sldChg chg="add">
        <pc:chgData name="Shade Coleman" userId="fa95e791-a82e-478b-856d-cb65b34bdaeb" providerId="ADAL" clId="{7B5FFB12-6C5E-4AC4-8138-29E213CB4EC9}" dt="2024-02-08T19:16:06.951" v="4"/>
        <pc:sldMkLst>
          <pc:docMk/>
          <pc:sldMk cId="149594595" sldId="2147473753"/>
        </pc:sldMkLst>
      </pc:sldChg>
      <pc:sldChg chg="add">
        <pc:chgData name="Shade Coleman" userId="fa95e791-a82e-478b-856d-cb65b34bdaeb" providerId="ADAL" clId="{7B5FFB12-6C5E-4AC4-8138-29E213CB4EC9}" dt="2024-02-08T19:16:06.951" v="4"/>
        <pc:sldMkLst>
          <pc:docMk/>
          <pc:sldMk cId="1821288649" sldId="2147473759"/>
        </pc:sldMkLst>
      </pc:sldChg>
      <pc:sldChg chg="add">
        <pc:chgData name="Shade Coleman" userId="fa95e791-a82e-478b-856d-cb65b34bdaeb" providerId="ADAL" clId="{7B5FFB12-6C5E-4AC4-8138-29E213CB4EC9}" dt="2024-02-08T19:16:06.951" v="4"/>
        <pc:sldMkLst>
          <pc:docMk/>
          <pc:sldMk cId="408844336" sldId="2147473764"/>
        </pc:sldMkLst>
      </pc:sldChg>
      <pc:sldChg chg="add">
        <pc:chgData name="Shade Coleman" userId="fa95e791-a82e-478b-856d-cb65b34bdaeb" providerId="ADAL" clId="{7B5FFB12-6C5E-4AC4-8138-29E213CB4EC9}" dt="2024-02-08T19:16:06.951" v="4"/>
        <pc:sldMkLst>
          <pc:docMk/>
          <pc:sldMk cId="4237242670" sldId="2147473765"/>
        </pc:sldMkLst>
      </pc:sldChg>
      <pc:sldChg chg="add">
        <pc:chgData name="Shade Coleman" userId="fa95e791-a82e-478b-856d-cb65b34bdaeb" providerId="ADAL" clId="{7B5FFB12-6C5E-4AC4-8138-29E213CB4EC9}" dt="2024-02-08T19:16:06.951" v="4"/>
        <pc:sldMkLst>
          <pc:docMk/>
          <pc:sldMk cId="3000875541" sldId="2147473766"/>
        </pc:sldMkLst>
      </pc:sldChg>
      <pc:sldChg chg="add">
        <pc:chgData name="Shade Coleman" userId="fa95e791-a82e-478b-856d-cb65b34bdaeb" providerId="ADAL" clId="{7B5FFB12-6C5E-4AC4-8138-29E213CB4EC9}" dt="2024-02-08T19:16:06.951" v="4"/>
        <pc:sldMkLst>
          <pc:docMk/>
          <pc:sldMk cId="2145537111" sldId="2147473767"/>
        </pc:sldMkLst>
      </pc:sldChg>
      <pc:sldChg chg="add">
        <pc:chgData name="Shade Coleman" userId="fa95e791-a82e-478b-856d-cb65b34bdaeb" providerId="ADAL" clId="{7B5FFB12-6C5E-4AC4-8138-29E213CB4EC9}" dt="2024-02-08T19:16:06.951" v="4"/>
        <pc:sldMkLst>
          <pc:docMk/>
          <pc:sldMk cId="2277973419" sldId="2147473768"/>
        </pc:sldMkLst>
      </pc:sldChg>
      <pc:sldChg chg="add">
        <pc:chgData name="Shade Coleman" userId="fa95e791-a82e-478b-856d-cb65b34bdaeb" providerId="ADAL" clId="{7B5FFB12-6C5E-4AC4-8138-29E213CB4EC9}" dt="2024-02-08T19:16:06.951" v="4"/>
        <pc:sldMkLst>
          <pc:docMk/>
          <pc:sldMk cId="1891513204" sldId="2147473770"/>
        </pc:sldMkLst>
      </pc:sldChg>
      <pc:sldChg chg="add">
        <pc:chgData name="Shade Coleman" userId="fa95e791-a82e-478b-856d-cb65b34bdaeb" providerId="ADAL" clId="{7B5FFB12-6C5E-4AC4-8138-29E213CB4EC9}" dt="2024-02-08T19:16:06.951" v="4"/>
        <pc:sldMkLst>
          <pc:docMk/>
          <pc:sldMk cId="1762346644" sldId="2147473771"/>
        </pc:sldMkLst>
      </pc:sldChg>
      <pc:sldChg chg="add">
        <pc:chgData name="Shade Coleman" userId="fa95e791-a82e-478b-856d-cb65b34bdaeb" providerId="ADAL" clId="{7B5FFB12-6C5E-4AC4-8138-29E213CB4EC9}" dt="2024-02-08T19:16:06.951" v="4"/>
        <pc:sldMkLst>
          <pc:docMk/>
          <pc:sldMk cId="3737490168" sldId="2147473772"/>
        </pc:sldMkLst>
      </pc:sldChg>
      <pc:sldChg chg="add modTransition">
        <pc:chgData name="Shade Coleman" userId="fa95e791-a82e-478b-856d-cb65b34bdaeb" providerId="ADAL" clId="{7B5FFB12-6C5E-4AC4-8138-29E213CB4EC9}" dt="2024-02-08T19:14:51.351" v="2"/>
        <pc:sldMkLst>
          <pc:docMk/>
          <pc:sldMk cId="1854356487" sldId="2147473773"/>
        </pc:sldMkLst>
      </pc:sldChg>
      <pc:sldChg chg="add">
        <pc:chgData name="Shade Coleman" userId="fa95e791-a82e-478b-856d-cb65b34bdaeb" providerId="ADAL" clId="{7B5FFB12-6C5E-4AC4-8138-29E213CB4EC9}" dt="2024-02-08T19:14:51.351" v="2"/>
        <pc:sldMkLst>
          <pc:docMk/>
          <pc:sldMk cId="188373589" sldId="2147473774"/>
        </pc:sldMkLst>
      </pc:sldChg>
      <pc:sldChg chg="add">
        <pc:chgData name="Shade Coleman" userId="fa95e791-a82e-478b-856d-cb65b34bdaeb" providerId="ADAL" clId="{7B5FFB12-6C5E-4AC4-8138-29E213CB4EC9}" dt="2024-02-08T19:14:51.351" v="2"/>
        <pc:sldMkLst>
          <pc:docMk/>
          <pc:sldMk cId="326984534" sldId="2147478462"/>
        </pc:sldMkLst>
      </pc:sldChg>
      <pc:sldChg chg="add">
        <pc:chgData name="Shade Coleman" userId="fa95e791-a82e-478b-856d-cb65b34bdaeb" providerId="ADAL" clId="{7B5FFB12-6C5E-4AC4-8138-29E213CB4EC9}" dt="2024-02-08T19:14:51.351" v="2"/>
        <pc:sldMkLst>
          <pc:docMk/>
          <pc:sldMk cId="517863717" sldId="2147478469"/>
        </pc:sldMkLst>
      </pc:sldChg>
      <pc:sldChg chg="add">
        <pc:chgData name="Shade Coleman" userId="fa95e791-a82e-478b-856d-cb65b34bdaeb" providerId="ADAL" clId="{7B5FFB12-6C5E-4AC4-8138-29E213CB4EC9}" dt="2024-02-08T19:14:51.351" v="2"/>
        <pc:sldMkLst>
          <pc:docMk/>
          <pc:sldMk cId="550660664" sldId="2147478493"/>
        </pc:sldMkLst>
      </pc:sldChg>
      <pc:sldChg chg="add">
        <pc:chgData name="Shade Coleman" userId="fa95e791-a82e-478b-856d-cb65b34bdaeb" providerId="ADAL" clId="{7B5FFB12-6C5E-4AC4-8138-29E213CB4EC9}" dt="2024-02-08T19:14:51.351" v="2"/>
        <pc:sldMkLst>
          <pc:docMk/>
          <pc:sldMk cId="183364794" sldId="2147478494"/>
        </pc:sldMkLst>
      </pc:sldChg>
      <pc:sldChg chg="add">
        <pc:chgData name="Shade Coleman" userId="fa95e791-a82e-478b-856d-cb65b34bdaeb" providerId="ADAL" clId="{7B5FFB12-6C5E-4AC4-8138-29E213CB4EC9}" dt="2024-02-08T19:14:51.351" v="2"/>
        <pc:sldMkLst>
          <pc:docMk/>
          <pc:sldMk cId="1069228549" sldId="2147478495"/>
        </pc:sldMkLst>
      </pc:sldChg>
      <pc:sldChg chg="add">
        <pc:chgData name="Shade Coleman" userId="fa95e791-a82e-478b-856d-cb65b34bdaeb" providerId="ADAL" clId="{7B5FFB12-6C5E-4AC4-8138-29E213CB4EC9}" dt="2024-02-08T19:14:51.351" v="2"/>
        <pc:sldMkLst>
          <pc:docMk/>
          <pc:sldMk cId="2990227633" sldId="2147478502"/>
        </pc:sldMkLst>
      </pc:sldChg>
      <pc:sldChg chg="add">
        <pc:chgData name="Shade Coleman" userId="fa95e791-a82e-478b-856d-cb65b34bdaeb" providerId="ADAL" clId="{7B5FFB12-6C5E-4AC4-8138-29E213CB4EC9}" dt="2024-02-08T19:14:51.351" v="2"/>
        <pc:sldMkLst>
          <pc:docMk/>
          <pc:sldMk cId="1439118373" sldId="2147478508"/>
        </pc:sldMkLst>
      </pc:sldChg>
      <pc:sldChg chg="add">
        <pc:chgData name="Shade Coleman" userId="fa95e791-a82e-478b-856d-cb65b34bdaeb" providerId="ADAL" clId="{7B5FFB12-6C5E-4AC4-8138-29E213CB4EC9}" dt="2024-02-08T19:14:51.351" v="2"/>
        <pc:sldMkLst>
          <pc:docMk/>
          <pc:sldMk cId="3607652256" sldId="2147478509"/>
        </pc:sldMkLst>
      </pc:sldChg>
      <pc:sldChg chg="add">
        <pc:chgData name="Shade Coleman" userId="fa95e791-a82e-478b-856d-cb65b34bdaeb" providerId="ADAL" clId="{7B5FFB12-6C5E-4AC4-8138-29E213CB4EC9}" dt="2024-02-08T19:14:51.351" v="2"/>
        <pc:sldMkLst>
          <pc:docMk/>
          <pc:sldMk cId="184153417" sldId="2147478510"/>
        </pc:sldMkLst>
      </pc:sldChg>
      <pc:sldChg chg="add">
        <pc:chgData name="Shade Coleman" userId="fa95e791-a82e-478b-856d-cb65b34bdaeb" providerId="ADAL" clId="{7B5FFB12-6C5E-4AC4-8138-29E213CB4EC9}" dt="2024-02-08T19:14:51.351" v="2"/>
        <pc:sldMkLst>
          <pc:docMk/>
          <pc:sldMk cId="1055269535" sldId="2147478513"/>
        </pc:sldMkLst>
      </pc:sldChg>
      <pc:sldChg chg="add">
        <pc:chgData name="Shade Coleman" userId="fa95e791-a82e-478b-856d-cb65b34bdaeb" providerId="ADAL" clId="{7B5FFB12-6C5E-4AC4-8138-29E213CB4EC9}" dt="2024-02-08T19:14:51.351" v="2"/>
        <pc:sldMkLst>
          <pc:docMk/>
          <pc:sldMk cId="2178048290" sldId="2147478514"/>
        </pc:sldMkLst>
      </pc:sldChg>
      <pc:sldChg chg="add">
        <pc:chgData name="Shade Coleman" userId="fa95e791-a82e-478b-856d-cb65b34bdaeb" providerId="ADAL" clId="{7B5FFB12-6C5E-4AC4-8138-29E213CB4EC9}" dt="2024-02-08T19:14:51.351" v="2"/>
        <pc:sldMkLst>
          <pc:docMk/>
          <pc:sldMk cId="3079026052" sldId="2147478526"/>
        </pc:sldMkLst>
      </pc:sldChg>
      <pc:sldChg chg="add">
        <pc:chgData name="Shade Coleman" userId="fa95e791-a82e-478b-856d-cb65b34bdaeb" providerId="ADAL" clId="{7B5FFB12-6C5E-4AC4-8138-29E213CB4EC9}" dt="2024-02-08T19:14:51.351" v="2"/>
        <pc:sldMkLst>
          <pc:docMk/>
          <pc:sldMk cId="3262327465" sldId="2147478527"/>
        </pc:sldMkLst>
      </pc:sldChg>
      <pc:sldChg chg="add">
        <pc:chgData name="Shade Coleman" userId="fa95e791-a82e-478b-856d-cb65b34bdaeb" providerId="ADAL" clId="{7B5FFB12-6C5E-4AC4-8138-29E213CB4EC9}" dt="2024-02-08T19:14:51.351" v="2"/>
        <pc:sldMkLst>
          <pc:docMk/>
          <pc:sldMk cId="1153808829" sldId="2147478529"/>
        </pc:sldMkLst>
      </pc:sldChg>
      <pc:sldChg chg="add">
        <pc:chgData name="Shade Coleman" userId="fa95e791-a82e-478b-856d-cb65b34bdaeb" providerId="ADAL" clId="{7B5FFB12-6C5E-4AC4-8138-29E213CB4EC9}" dt="2024-02-08T19:14:51.351" v="2"/>
        <pc:sldMkLst>
          <pc:docMk/>
          <pc:sldMk cId="38392240" sldId="2147478539"/>
        </pc:sldMkLst>
      </pc:sldChg>
      <pc:sldChg chg="add">
        <pc:chgData name="Shade Coleman" userId="fa95e791-a82e-478b-856d-cb65b34bdaeb" providerId="ADAL" clId="{7B5FFB12-6C5E-4AC4-8138-29E213CB4EC9}" dt="2024-02-08T19:14:51.351" v="2"/>
        <pc:sldMkLst>
          <pc:docMk/>
          <pc:sldMk cId="1817094293" sldId="2147478542"/>
        </pc:sldMkLst>
      </pc:sldChg>
      <pc:sldChg chg="add">
        <pc:chgData name="Shade Coleman" userId="fa95e791-a82e-478b-856d-cb65b34bdaeb" providerId="ADAL" clId="{7B5FFB12-6C5E-4AC4-8138-29E213CB4EC9}" dt="2024-02-08T19:14:51.351" v="2"/>
        <pc:sldMkLst>
          <pc:docMk/>
          <pc:sldMk cId="3532460102" sldId="2147478545"/>
        </pc:sldMkLst>
      </pc:sldChg>
      <pc:sldChg chg="add">
        <pc:chgData name="Shade Coleman" userId="fa95e791-a82e-478b-856d-cb65b34bdaeb" providerId="ADAL" clId="{7B5FFB12-6C5E-4AC4-8138-29E213CB4EC9}" dt="2024-02-08T19:15:49.427" v="3"/>
        <pc:sldMkLst>
          <pc:docMk/>
          <pc:sldMk cId="2885214269" sldId="2147478546"/>
        </pc:sldMkLst>
      </pc:sldChg>
    </pc:docChg>
  </pc:docChgLst>
  <pc:docChgLst>
    <pc:chgData name="Shade Coleman" userId="fa95e791-a82e-478b-856d-cb65b34bdaeb" providerId="ADAL" clId="{AA8F4843-4BAB-44A3-906A-53C2F6F1E377}"/>
    <pc:docChg chg="custSel modSld">
      <pc:chgData name="Shade Coleman" userId="fa95e791-a82e-478b-856d-cb65b34bdaeb" providerId="ADAL" clId="{AA8F4843-4BAB-44A3-906A-53C2F6F1E377}" dt="2024-01-29T21:48:31.293" v="50"/>
      <pc:docMkLst>
        <pc:docMk/>
      </pc:docMkLst>
      <pc:sldChg chg="addSp delSp modSp mod">
        <pc:chgData name="Shade Coleman" userId="fa95e791-a82e-478b-856d-cb65b34bdaeb" providerId="ADAL" clId="{AA8F4843-4BAB-44A3-906A-53C2F6F1E377}" dt="2024-01-29T21:48:14.430" v="48" actId="1076"/>
        <pc:sldMkLst>
          <pc:docMk/>
          <pc:sldMk cId="1643160523" sldId="265"/>
        </pc:sldMkLst>
        <pc:picChg chg="add del mod">
          <ac:chgData name="Shade Coleman" userId="fa95e791-a82e-478b-856d-cb65b34bdaeb" providerId="ADAL" clId="{AA8F4843-4BAB-44A3-906A-53C2F6F1E377}" dt="2024-01-29T21:47:26.406" v="40" actId="478"/>
          <ac:picMkLst>
            <pc:docMk/>
            <pc:sldMk cId="1643160523" sldId="265"/>
            <ac:picMk id="5" creationId="{71DAB970-5C95-699A-4DAF-41B5CBC8CAB5}"/>
          </ac:picMkLst>
        </pc:picChg>
        <pc:picChg chg="add mod">
          <ac:chgData name="Shade Coleman" userId="fa95e791-a82e-478b-856d-cb65b34bdaeb" providerId="ADAL" clId="{AA8F4843-4BAB-44A3-906A-53C2F6F1E377}" dt="2024-01-29T21:48:14.430" v="48" actId="1076"/>
          <ac:picMkLst>
            <pc:docMk/>
            <pc:sldMk cId="1643160523" sldId="265"/>
            <ac:picMk id="7" creationId="{68B5796D-7D0A-2032-9625-BDDC879C4BFF}"/>
          </ac:picMkLst>
        </pc:picChg>
      </pc:sldChg>
      <pc:sldChg chg="addSp modSp">
        <pc:chgData name="Shade Coleman" userId="fa95e791-a82e-478b-856d-cb65b34bdaeb" providerId="ADAL" clId="{AA8F4843-4BAB-44A3-906A-53C2F6F1E377}" dt="2024-01-29T21:48:27.926" v="49"/>
        <pc:sldMkLst>
          <pc:docMk/>
          <pc:sldMk cId="1249712676" sldId="266"/>
        </pc:sldMkLst>
        <pc:picChg chg="add mod">
          <ac:chgData name="Shade Coleman" userId="fa95e791-a82e-478b-856d-cb65b34bdaeb" providerId="ADAL" clId="{AA8F4843-4BAB-44A3-906A-53C2F6F1E377}" dt="2024-01-29T21:48:27.926" v="49"/>
          <ac:picMkLst>
            <pc:docMk/>
            <pc:sldMk cId="1249712676" sldId="266"/>
            <ac:picMk id="3" creationId="{C8BCE1EB-80BF-E4DA-9CD0-FD18A3183CF8}"/>
          </ac:picMkLst>
        </pc:picChg>
      </pc:sldChg>
      <pc:sldChg chg="addSp modSp">
        <pc:chgData name="Shade Coleman" userId="fa95e791-a82e-478b-856d-cb65b34bdaeb" providerId="ADAL" clId="{AA8F4843-4BAB-44A3-906A-53C2F6F1E377}" dt="2024-01-29T21:48:31.293" v="50"/>
        <pc:sldMkLst>
          <pc:docMk/>
          <pc:sldMk cId="1037678653" sldId="270"/>
        </pc:sldMkLst>
        <pc:picChg chg="add mod">
          <ac:chgData name="Shade Coleman" userId="fa95e791-a82e-478b-856d-cb65b34bdaeb" providerId="ADAL" clId="{AA8F4843-4BAB-44A3-906A-53C2F6F1E377}" dt="2024-01-29T21:48:31.293" v="50"/>
          <ac:picMkLst>
            <pc:docMk/>
            <pc:sldMk cId="1037678653" sldId="270"/>
            <ac:picMk id="5" creationId="{64E57150-8B06-49ED-FEF1-6D9C888AB10D}"/>
          </ac:picMkLst>
        </pc:picChg>
      </pc:sldChg>
      <pc:sldChg chg="modSp mod">
        <pc:chgData name="Shade Coleman" userId="fa95e791-a82e-478b-856d-cb65b34bdaeb" providerId="ADAL" clId="{AA8F4843-4BAB-44A3-906A-53C2F6F1E377}" dt="2024-01-29T21:46:54.576" v="36" actId="20577"/>
        <pc:sldMkLst>
          <pc:docMk/>
          <pc:sldMk cId="1433664020" sldId="275"/>
        </pc:sldMkLst>
        <pc:spChg chg="mod">
          <ac:chgData name="Shade Coleman" userId="fa95e791-a82e-478b-856d-cb65b34bdaeb" providerId="ADAL" clId="{AA8F4843-4BAB-44A3-906A-53C2F6F1E377}" dt="2024-01-29T21:46:38.196" v="2" actId="20577"/>
          <ac:spMkLst>
            <pc:docMk/>
            <pc:sldMk cId="1433664020" sldId="275"/>
            <ac:spMk id="2" creationId="{6F14FBF8-814D-078F-3BD5-7AEABF5A3525}"/>
          </ac:spMkLst>
        </pc:spChg>
        <pc:spChg chg="mod">
          <ac:chgData name="Shade Coleman" userId="fa95e791-a82e-478b-856d-cb65b34bdaeb" providerId="ADAL" clId="{AA8F4843-4BAB-44A3-906A-53C2F6F1E377}" dt="2024-01-29T21:46:54.576" v="36" actId="20577"/>
          <ac:spMkLst>
            <pc:docMk/>
            <pc:sldMk cId="1433664020" sldId="275"/>
            <ac:spMk id="3" creationId="{04D0B3D4-A1F3-CD14-3D64-A9979ABF7E2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8D71DA-733A-4E00-AB39-8DAF61692B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671F79-B464-47D0-BDFB-B3E53C7F2E6C}">
      <dgm:prSet phldrT="[Text]" custT="1"/>
      <dgm:spPr>
        <a:solidFill>
          <a:srgbClr val="3D5064"/>
        </a:solidFill>
      </dgm:spPr>
      <dgm:t>
        <a:bodyPr/>
        <a:lstStyle/>
        <a:p>
          <a:r>
            <a:rPr lang="en-US" sz="700" dirty="0"/>
            <a:t>Lower risk</a:t>
          </a:r>
        </a:p>
      </dgm:t>
    </dgm:pt>
    <dgm:pt modelId="{5E19E102-9D0C-4846-81A5-6B0237BE605B}" type="parTrans" cxnId="{9BB103E3-6A4E-4BEB-AE9E-9912473C25FF}">
      <dgm:prSet/>
      <dgm:spPr/>
      <dgm:t>
        <a:bodyPr/>
        <a:lstStyle/>
        <a:p>
          <a:endParaRPr lang="en-US"/>
        </a:p>
      </dgm:t>
    </dgm:pt>
    <dgm:pt modelId="{0FB0E848-FA3A-4513-AB8E-78563C26A4B5}" type="sibTrans" cxnId="{9BB103E3-6A4E-4BEB-AE9E-9912473C25FF}">
      <dgm:prSet/>
      <dgm:spPr/>
      <dgm:t>
        <a:bodyPr/>
        <a:lstStyle/>
        <a:p>
          <a:endParaRPr lang="en-US"/>
        </a:p>
      </dgm:t>
    </dgm:pt>
    <dgm:pt modelId="{CDCA6DF1-BAE3-49AE-93CE-7461E55F3675}">
      <dgm:prSet phldrT="[Text]" custT="1"/>
      <dgm:spPr>
        <a:solidFill>
          <a:srgbClr val="3D5064"/>
        </a:solidFill>
      </dgm:spPr>
      <dgm:t>
        <a:bodyPr/>
        <a:lstStyle/>
        <a:p>
          <a:r>
            <a:rPr lang="en-US" sz="700" dirty="0"/>
            <a:t>Symptomatic Anemia and or Hgb &lt;9</a:t>
          </a:r>
        </a:p>
      </dgm:t>
    </dgm:pt>
    <dgm:pt modelId="{DF4C4E93-4D2E-4D60-BDA8-74A8ECDFB93A}" type="parTrans" cxnId="{0E207745-64C9-4109-A835-BA02E4336E81}">
      <dgm:prSet/>
      <dgm:spPr>
        <a:solidFill>
          <a:srgbClr val="3D5064"/>
        </a:solidFill>
      </dgm:spPr>
      <dgm:t>
        <a:bodyPr/>
        <a:lstStyle/>
        <a:p>
          <a:endParaRPr lang="en-US" sz="700"/>
        </a:p>
      </dgm:t>
    </dgm:pt>
    <dgm:pt modelId="{04441E4E-4EF2-4DBA-91B3-6ECDACE4F803}" type="sibTrans" cxnId="{0E207745-64C9-4109-A835-BA02E4336E81}">
      <dgm:prSet/>
      <dgm:spPr/>
      <dgm:t>
        <a:bodyPr/>
        <a:lstStyle/>
        <a:p>
          <a:endParaRPr lang="en-US"/>
        </a:p>
      </dgm:t>
    </dgm:pt>
    <dgm:pt modelId="{639AADCC-0B46-4894-AB52-6F4D46FE9A71}">
      <dgm:prSet phldrT="[Text]" custT="1"/>
      <dgm:spPr>
        <a:solidFill>
          <a:srgbClr val="3D5064"/>
        </a:solidFill>
      </dgm:spPr>
      <dgm:t>
        <a:bodyPr/>
        <a:lstStyle/>
        <a:p>
          <a:r>
            <a:rPr lang="en-US" sz="700" dirty="0"/>
            <a:t>Asymptomatic Anemia or Neutropenia </a:t>
          </a:r>
        </a:p>
      </dgm:t>
    </dgm:pt>
    <dgm:pt modelId="{C1AF013B-083E-4FBA-BAB4-A1678C1E6515}" type="parTrans" cxnId="{EA036F6E-3270-4F09-BA34-E01C01ED592D}">
      <dgm:prSet/>
      <dgm:spPr>
        <a:solidFill>
          <a:srgbClr val="3D5064"/>
        </a:solidFill>
      </dgm:spPr>
      <dgm:t>
        <a:bodyPr/>
        <a:lstStyle/>
        <a:p>
          <a:endParaRPr lang="en-US" sz="700"/>
        </a:p>
      </dgm:t>
    </dgm:pt>
    <dgm:pt modelId="{BD4750CF-2B4D-4AA9-9F7A-2AB90ADDEC84}" type="sibTrans" cxnId="{EA036F6E-3270-4F09-BA34-E01C01ED592D}">
      <dgm:prSet/>
      <dgm:spPr/>
      <dgm:t>
        <a:bodyPr/>
        <a:lstStyle/>
        <a:p>
          <a:endParaRPr lang="en-US"/>
        </a:p>
      </dgm:t>
    </dgm:pt>
    <dgm:pt modelId="{BEF5988A-AA8D-45A7-9AEA-85EB6657C3DB}">
      <dgm:prSet phldrT="[Text]" custT="1"/>
      <dgm:spPr>
        <a:solidFill>
          <a:srgbClr val="3D5064"/>
        </a:solidFill>
      </dgm:spPr>
      <dgm:t>
        <a:bodyPr/>
        <a:lstStyle/>
        <a:p>
          <a:r>
            <a:rPr lang="en-US" sz="700" dirty="0"/>
            <a:t>EPO &lt;500</a:t>
          </a:r>
        </a:p>
      </dgm:t>
    </dgm:pt>
    <dgm:pt modelId="{F464CAF8-EBE6-4AAA-99CA-14CBE3A3EFE2}" type="parTrans" cxnId="{4CBB6D3E-7002-4C4C-9213-8C21D415A7CC}">
      <dgm:prSet/>
      <dgm:spPr>
        <a:solidFill>
          <a:srgbClr val="3D5064"/>
        </a:solidFill>
      </dgm:spPr>
      <dgm:t>
        <a:bodyPr/>
        <a:lstStyle/>
        <a:p>
          <a:endParaRPr lang="en-US" sz="700"/>
        </a:p>
      </dgm:t>
    </dgm:pt>
    <dgm:pt modelId="{52637DAB-3940-422E-8BA7-C44A5F96D7F6}" type="sibTrans" cxnId="{4CBB6D3E-7002-4C4C-9213-8C21D415A7CC}">
      <dgm:prSet/>
      <dgm:spPr/>
      <dgm:t>
        <a:bodyPr/>
        <a:lstStyle/>
        <a:p>
          <a:endParaRPr lang="en-US"/>
        </a:p>
      </dgm:t>
    </dgm:pt>
    <dgm:pt modelId="{B9F7493F-8251-406D-9F7A-0B257F75375C}">
      <dgm:prSet phldrT="[Text]" custT="1"/>
      <dgm:spPr>
        <a:solidFill>
          <a:srgbClr val="3D5064"/>
        </a:solidFill>
      </dgm:spPr>
      <dgm:t>
        <a:bodyPr/>
        <a:lstStyle/>
        <a:p>
          <a:r>
            <a:rPr lang="en-US" sz="700" dirty="0"/>
            <a:t>EPO</a:t>
          </a:r>
          <a:r>
            <a:rPr lang="en-US" sz="700" baseline="0" dirty="0"/>
            <a:t> &gt;500</a:t>
          </a:r>
          <a:endParaRPr lang="en-US" sz="700" dirty="0"/>
        </a:p>
      </dgm:t>
    </dgm:pt>
    <dgm:pt modelId="{881F3440-40B2-4F3E-92BD-1C111777C9AC}" type="parTrans" cxnId="{276A28DE-098C-475F-9F72-CDC684BBA79A}">
      <dgm:prSet/>
      <dgm:spPr>
        <a:solidFill>
          <a:srgbClr val="3D5064"/>
        </a:solidFill>
      </dgm:spPr>
      <dgm:t>
        <a:bodyPr/>
        <a:lstStyle/>
        <a:p>
          <a:endParaRPr lang="en-US" sz="700"/>
        </a:p>
      </dgm:t>
    </dgm:pt>
    <dgm:pt modelId="{00974CD7-BC87-4982-87D3-10DBCAC0453C}" type="sibTrans" cxnId="{276A28DE-098C-475F-9F72-CDC684BBA79A}">
      <dgm:prSet/>
      <dgm:spPr/>
      <dgm:t>
        <a:bodyPr/>
        <a:lstStyle/>
        <a:p>
          <a:endParaRPr lang="en-US"/>
        </a:p>
      </dgm:t>
    </dgm:pt>
    <dgm:pt modelId="{C6771709-69E4-45B5-B518-EFD5CD14B040}">
      <dgm:prSet phldrT="[Text]" custT="1"/>
      <dgm:spPr>
        <a:solidFill>
          <a:srgbClr val="3D5064"/>
        </a:solidFill>
      </dgm:spPr>
      <dgm:t>
        <a:bodyPr/>
        <a:lstStyle/>
        <a:p>
          <a:r>
            <a:rPr lang="en-US" sz="700" dirty="0"/>
            <a:t>Observation</a:t>
          </a:r>
        </a:p>
      </dgm:t>
    </dgm:pt>
    <dgm:pt modelId="{E90FC8F8-00D0-4F58-AFE3-8C8A493160BF}" type="parTrans" cxnId="{4AAFE56A-2049-42B7-B1C0-2935E610F482}">
      <dgm:prSet/>
      <dgm:spPr>
        <a:solidFill>
          <a:srgbClr val="3D5064"/>
        </a:solidFill>
      </dgm:spPr>
      <dgm:t>
        <a:bodyPr/>
        <a:lstStyle/>
        <a:p>
          <a:endParaRPr lang="en-US" sz="700"/>
        </a:p>
      </dgm:t>
    </dgm:pt>
    <dgm:pt modelId="{BAE1A736-BBD1-496D-8F33-594FD64AD3B3}" type="sibTrans" cxnId="{4AAFE56A-2049-42B7-B1C0-2935E610F482}">
      <dgm:prSet/>
      <dgm:spPr/>
      <dgm:t>
        <a:bodyPr/>
        <a:lstStyle/>
        <a:p>
          <a:endParaRPr lang="en-US"/>
        </a:p>
      </dgm:t>
    </dgm:pt>
    <dgm:pt modelId="{2AEF73E3-683D-49D1-9568-93A113240FEE}">
      <dgm:prSet phldrT="[Text]" custT="1"/>
      <dgm:spPr>
        <a:solidFill>
          <a:srgbClr val="3D5064"/>
        </a:solidFill>
      </dgm:spPr>
      <dgm:t>
        <a:bodyPr/>
        <a:lstStyle/>
        <a:p>
          <a:r>
            <a:rPr lang="en-US" sz="700" dirty="0"/>
            <a:t>Thrombocytopenia</a:t>
          </a:r>
        </a:p>
        <a:p>
          <a:r>
            <a:rPr lang="en-US" sz="700" dirty="0" err="1"/>
            <a:t>Plt</a:t>
          </a:r>
          <a:r>
            <a:rPr lang="en-US" sz="700" dirty="0"/>
            <a:t> &lt;20 or &gt;20 bleed</a:t>
          </a:r>
        </a:p>
      </dgm:t>
    </dgm:pt>
    <dgm:pt modelId="{23081914-A4E8-4644-8541-035E68D50361}" type="parTrans" cxnId="{1A0BE087-FE83-4F33-9503-C85D041B2447}">
      <dgm:prSet/>
      <dgm:spPr>
        <a:solidFill>
          <a:srgbClr val="3D5064"/>
        </a:solidFill>
      </dgm:spPr>
      <dgm:t>
        <a:bodyPr/>
        <a:lstStyle/>
        <a:p>
          <a:endParaRPr lang="en-US" sz="700"/>
        </a:p>
      </dgm:t>
    </dgm:pt>
    <dgm:pt modelId="{75D3CE53-F573-456D-93E9-67EC47332102}" type="sibTrans" cxnId="{1A0BE087-FE83-4F33-9503-C85D041B2447}">
      <dgm:prSet/>
      <dgm:spPr/>
      <dgm:t>
        <a:bodyPr/>
        <a:lstStyle/>
        <a:p>
          <a:endParaRPr lang="en-US"/>
        </a:p>
      </dgm:t>
    </dgm:pt>
    <dgm:pt modelId="{057DC198-A356-4861-A0DB-E60A5AC33FBF}">
      <dgm:prSet phldrT="[Text]" custT="1"/>
      <dgm:spPr>
        <a:solidFill>
          <a:srgbClr val="3D5064"/>
        </a:solidFill>
      </dgm:spPr>
      <dgm:t>
        <a:bodyPr/>
        <a:lstStyle/>
        <a:p>
          <a:r>
            <a:rPr lang="en-US" sz="700" dirty="0"/>
            <a:t>Transfusion or Consider TPO agonist</a:t>
          </a:r>
        </a:p>
      </dgm:t>
    </dgm:pt>
    <dgm:pt modelId="{4994A3B4-8F3D-4D07-955C-1D37E2073B13}" type="parTrans" cxnId="{B7216FD0-431A-4A1F-9204-0279843AB778}">
      <dgm:prSet/>
      <dgm:spPr>
        <a:solidFill>
          <a:srgbClr val="3D5064"/>
        </a:solidFill>
      </dgm:spPr>
      <dgm:t>
        <a:bodyPr/>
        <a:lstStyle/>
        <a:p>
          <a:endParaRPr lang="en-US" sz="700"/>
        </a:p>
      </dgm:t>
    </dgm:pt>
    <dgm:pt modelId="{EAD89CD9-17EE-432B-84CC-148AB8AC711F}" type="sibTrans" cxnId="{B7216FD0-431A-4A1F-9204-0279843AB778}">
      <dgm:prSet/>
      <dgm:spPr/>
      <dgm:t>
        <a:bodyPr/>
        <a:lstStyle/>
        <a:p>
          <a:endParaRPr lang="en-US"/>
        </a:p>
      </dgm:t>
    </dgm:pt>
    <dgm:pt modelId="{D4C6DCCE-FB5C-4A14-8873-A922B1681A10}">
      <dgm:prSet phldrT="[Text]" custT="1"/>
      <dgm:spPr>
        <a:solidFill>
          <a:srgbClr val="3D5064"/>
        </a:solidFill>
      </dgm:spPr>
      <dgm:t>
        <a:bodyPr/>
        <a:lstStyle/>
        <a:p>
          <a:r>
            <a:rPr lang="en-US" sz="700" dirty="0"/>
            <a:t>ESA</a:t>
          </a:r>
        </a:p>
      </dgm:t>
    </dgm:pt>
    <dgm:pt modelId="{D0AA87D5-ED3E-4F50-A590-3E3B5D39E71C}" type="parTrans" cxnId="{6A997778-7D2E-4E1E-A04A-0F89641D9C02}">
      <dgm:prSet/>
      <dgm:spPr>
        <a:solidFill>
          <a:srgbClr val="3D5064"/>
        </a:solidFill>
      </dgm:spPr>
      <dgm:t>
        <a:bodyPr/>
        <a:lstStyle/>
        <a:p>
          <a:endParaRPr lang="en-US" sz="700"/>
        </a:p>
      </dgm:t>
    </dgm:pt>
    <dgm:pt modelId="{C221B6F9-E780-4F9E-8A80-BD078D1130C6}" type="sibTrans" cxnId="{6A997778-7D2E-4E1E-A04A-0F89641D9C02}">
      <dgm:prSet/>
      <dgm:spPr/>
      <dgm:t>
        <a:bodyPr/>
        <a:lstStyle/>
        <a:p>
          <a:endParaRPr lang="en-US"/>
        </a:p>
      </dgm:t>
    </dgm:pt>
    <dgm:pt modelId="{F66751D8-4F14-4DB0-ABD4-8417D87FE713}">
      <dgm:prSet phldrT="[Text]" custT="1"/>
      <dgm:spPr>
        <a:solidFill>
          <a:srgbClr val="3D5064"/>
        </a:solidFill>
      </dgm:spPr>
      <dgm:t>
        <a:bodyPr/>
        <a:lstStyle/>
        <a:p>
          <a:r>
            <a:rPr lang="en-US" sz="700" dirty="0"/>
            <a:t>Clinical Trial</a:t>
          </a:r>
        </a:p>
      </dgm:t>
    </dgm:pt>
    <dgm:pt modelId="{D924B6B5-F5BA-4473-85AC-7AE4ACD66E96}" type="parTrans" cxnId="{9C64F906-A714-40A6-A9A6-2F5238B0CE22}">
      <dgm:prSet/>
      <dgm:spPr>
        <a:solidFill>
          <a:srgbClr val="3D5064"/>
        </a:solidFill>
      </dgm:spPr>
      <dgm:t>
        <a:bodyPr/>
        <a:lstStyle/>
        <a:p>
          <a:endParaRPr lang="en-US" sz="700"/>
        </a:p>
      </dgm:t>
    </dgm:pt>
    <dgm:pt modelId="{002BAFDA-700C-422D-8B89-FCC94456EBB6}" type="sibTrans" cxnId="{9C64F906-A714-40A6-A9A6-2F5238B0CE22}">
      <dgm:prSet/>
      <dgm:spPr/>
      <dgm:t>
        <a:bodyPr/>
        <a:lstStyle/>
        <a:p>
          <a:endParaRPr lang="en-US"/>
        </a:p>
      </dgm:t>
    </dgm:pt>
    <dgm:pt modelId="{F18F09EE-3C48-47B7-B34E-AAC5180D9AEE}">
      <dgm:prSet phldrT="[Text]" custT="1"/>
      <dgm:spPr>
        <a:solidFill>
          <a:srgbClr val="3D5064"/>
        </a:solidFill>
      </dgm:spPr>
      <dgm:t>
        <a:bodyPr/>
        <a:lstStyle/>
        <a:p>
          <a:r>
            <a:rPr lang="en-US" sz="700" dirty="0"/>
            <a:t>Lenalidomide</a:t>
          </a:r>
        </a:p>
      </dgm:t>
    </dgm:pt>
    <dgm:pt modelId="{7146F100-D5EA-4FF2-B688-6E23974EBF00}" type="sibTrans" cxnId="{D82B3F95-284D-487B-B261-CD324A2C0E51}">
      <dgm:prSet/>
      <dgm:spPr/>
      <dgm:t>
        <a:bodyPr/>
        <a:lstStyle/>
        <a:p>
          <a:endParaRPr lang="en-US"/>
        </a:p>
      </dgm:t>
    </dgm:pt>
    <dgm:pt modelId="{CC25BF11-85C6-4759-90BB-F45AF86FAA7E}" type="parTrans" cxnId="{D82B3F95-284D-487B-B261-CD324A2C0E51}">
      <dgm:prSet/>
      <dgm:spPr>
        <a:solidFill>
          <a:srgbClr val="3D5064"/>
        </a:solidFill>
      </dgm:spPr>
      <dgm:t>
        <a:bodyPr/>
        <a:lstStyle/>
        <a:p>
          <a:endParaRPr lang="en-US" sz="700"/>
        </a:p>
      </dgm:t>
    </dgm:pt>
    <dgm:pt modelId="{6715B7DF-2238-4921-A40A-79D35AE63DB0}">
      <dgm:prSet phldrT="[Text]" custT="1"/>
      <dgm:spPr>
        <a:solidFill>
          <a:srgbClr val="3D5064"/>
        </a:solidFill>
      </dgm:spPr>
      <dgm:t>
        <a:bodyPr/>
        <a:lstStyle/>
        <a:p>
          <a:r>
            <a:rPr lang="en-US" sz="700" dirty="0"/>
            <a:t>ESA ineligible or refractory</a:t>
          </a:r>
        </a:p>
      </dgm:t>
    </dgm:pt>
    <dgm:pt modelId="{5D88606A-AD32-413C-9195-AFB84E40340B}" type="sibTrans" cxnId="{C61BF691-553C-4D40-BA52-7EB235C1B8BF}">
      <dgm:prSet/>
      <dgm:spPr/>
      <dgm:t>
        <a:bodyPr/>
        <a:lstStyle/>
        <a:p>
          <a:endParaRPr lang="en-US"/>
        </a:p>
      </dgm:t>
    </dgm:pt>
    <dgm:pt modelId="{60F47E0A-1E28-4CB1-857E-230B220214EF}" type="parTrans" cxnId="{C61BF691-553C-4D40-BA52-7EB235C1B8BF}">
      <dgm:prSet/>
      <dgm:spPr>
        <a:solidFill>
          <a:srgbClr val="3D5064"/>
        </a:solidFill>
      </dgm:spPr>
      <dgm:t>
        <a:bodyPr/>
        <a:lstStyle/>
        <a:p>
          <a:endParaRPr lang="en-US" sz="700"/>
        </a:p>
      </dgm:t>
    </dgm:pt>
    <dgm:pt modelId="{D295AE57-F2F1-4B37-89F2-469954B7341E}">
      <dgm:prSet phldrT="[Text]" custT="1"/>
      <dgm:spPr>
        <a:solidFill>
          <a:srgbClr val="3D5064"/>
        </a:solidFill>
      </dgm:spPr>
      <dgm:t>
        <a:bodyPr/>
        <a:lstStyle/>
        <a:p>
          <a:r>
            <a:rPr lang="en-US" sz="700" dirty="0"/>
            <a:t>Del5q</a:t>
          </a:r>
        </a:p>
      </dgm:t>
    </dgm:pt>
    <dgm:pt modelId="{50C0D84F-3C07-4F3E-AE2E-405E37F3E9F1}" type="parTrans" cxnId="{3AEBBD14-DC6A-42B3-83F5-CAF400914F91}">
      <dgm:prSet/>
      <dgm:spPr>
        <a:solidFill>
          <a:srgbClr val="3D5064"/>
        </a:solidFill>
      </dgm:spPr>
      <dgm:t>
        <a:bodyPr/>
        <a:lstStyle/>
        <a:p>
          <a:endParaRPr lang="en-US" sz="700"/>
        </a:p>
      </dgm:t>
    </dgm:pt>
    <dgm:pt modelId="{0C14E6E5-034E-49F8-866D-B631CD04AEB8}" type="sibTrans" cxnId="{3AEBBD14-DC6A-42B3-83F5-CAF400914F91}">
      <dgm:prSet/>
      <dgm:spPr/>
      <dgm:t>
        <a:bodyPr/>
        <a:lstStyle/>
        <a:p>
          <a:endParaRPr lang="en-US"/>
        </a:p>
      </dgm:t>
    </dgm:pt>
    <dgm:pt modelId="{150C2A1E-3506-4C72-9066-F7E2041F1D3B}">
      <dgm:prSet phldrT="[Text]" custT="1"/>
      <dgm:spPr>
        <a:solidFill>
          <a:srgbClr val="3D5064"/>
        </a:solidFill>
      </dgm:spPr>
      <dgm:t>
        <a:bodyPr/>
        <a:lstStyle/>
        <a:p>
          <a:r>
            <a:rPr lang="en-US" sz="700" dirty="0"/>
            <a:t>Non-Del5q</a:t>
          </a:r>
        </a:p>
      </dgm:t>
    </dgm:pt>
    <dgm:pt modelId="{BAC29802-4827-4BF5-8A08-FAA81CD2D25D}" type="parTrans" cxnId="{AC364309-363C-45F3-8517-593C6B10BB8C}">
      <dgm:prSet/>
      <dgm:spPr>
        <a:solidFill>
          <a:srgbClr val="3D5064"/>
        </a:solidFill>
      </dgm:spPr>
      <dgm:t>
        <a:bodyPr/>
        <a:lstStyle/>
        <a:p>
          <a:endParaRPr lang="en-US" sz="700"/>
        </a:p>
      </dgm:t>
    </dgm:pt>
    <dgm:pt modelId="{7861E024-1E32-4192-AF06-884726859E18}" type="sibTrans" cxnId="{AC364309-363C-45F3-8517-593C6B10BB8C}">
      <dgm:prSet/>
      <dgm:spPr/>
      <dgm:t>
        <a:bodyPr/>
        <a:lstStyle/>
        <a:p>
          <a:endParaRPr lang="en-US"/>
        </a:p>
      </dgm:t>
    </dgm:pt>
    <dgm:pt modelId="{62D89F6C-5A5B-44ED-91FA-1FC7B2A95C4E}">
      <dgm:prSet phldrT="[Text]" custT="1"/>
      <dgm:spPr>
        <a:solidFill>
          <a:srgbClr val="3D5064"/>
        </a:solidFill>
      </dgm:spPr>
      <dgm:t>
        <a:bodyPr/>
        <a:lstStyle/>
        <a:p>
          <a:r>
            <a:rPr lang="en-US" sz="700" dirty="0"/>
            <a:t>Luspatercept</a:t>
          </a:r>
        </a:p>
      </dgm:t>
    </dgm:pt>
    <dgm:pt modelId="{7166C444-9F45-4B0A-8438-6C53E89EB67F}" type="parTrans" cxnId="{7C03D1FC-BD7A-4D1C-A2D0-944AFFF28A2A}">
      <dgm:prSet/>
      <dgm:spPr>
        <a:solidFill>
          <a:srgbClr val="3D5064"/>
        </a:solidFill>
      </dgm:spPr>
      <dgm:t>
        <a:bodyPr/>
        <a:lstStyle/>
        <a:p>
          <a:endParaRPr lang="en-US" sz="700"/>
        </a:p>
      </dgm:t>
    </dgm:pt>
    <dgm:pt modelId="{CF7B5C31-F952-4768-AECA-50FEAC71FAE2}" type="sibTrans" cxnId="{7C03D1FC-BD7A-4D1C-A2D0-944AFFF28A2A}">
      <dgm:prSet/>
      <dgm:spPr/>
      <dgm:t>
        <a:bodyPr/>
        <a:lstStyle/>
        <a:p>
          <a:endParaRPr lang="en-US"/>
        </a:p>
      </dgm:t>
    </dgm:pt>
    <dgm:pt modelId="{641F72FC-5037-47BB-B7D8-5434BBB2AB17}">
      <dgm:prSet phldrT="[Text]" custT="1"/>
      <dgm:spPr>
        <a:solidFill>
          <a:srgbClr val="3D5064"/>
        </a:solidFill>
      </dgm:spPr>
      <dgm:t>
        <a:bodyPr/>
        <a:lstStyle/>
        <a:p>
          <a:r>
            <a:rPr lang="en-US" sz="700" dirty="0"/>
            <a:t>Consider ICT</a:t>
          </a:r>
        </a:p>
      </dgm:t>
    </dgm:pt>
    <dgm:pt modelId="{74C68FF7-9D3D-4809-A518-9FBBCFD5E2E1}" type="parTrans" cxnId="{76905E50-80DC-473A-82A1-72720523E2CF}">
      <dgm:prSet/>
      <dgm:spPr>
        <a:solidFill>
          <a:srgbClr val="3D5064"/>
        </a:solidFill>
      </dgm:spPr>
      <dgm:t>
        <a:bodyPr/>
        <a:lstStyle/>
        <a:p>
          <a:endParaRPr lang="en-US" sz="700"/>
        </a:p>
      </dgm:t>
    </dgm:pt>
    <dgm:pt modelId="{B4C61FC2-675F-4786-A228-70FF1E78A8CF}" type="sibTrans" cxnId="{76905E50-80DC-473A-82A1-72720523E2CF}">
      <dgm:prSet/>
      <dgm:spPr/>
      <dgm:t>
        <a:bodyPr/>
        <a:lstStyle/>
        <a:p>
          <a:endParaRPr lang="en-US"/>
        </a:p>
      </dgm:t>
    </dgm:pt>
    <dgm:pt modelId="{5F681394-C55B-41A2-80A3-0A3EE5914383}">
      <dgm:prSet phldrT="[Text]" custT="1"/>
      <dgm:spPr>
        <a:solidFill>
          <a:srgbClr val="3D5064"/>
        </a:solidFill>
      </dgm:spPr>
      <dgm:t>
        <a:bodyPr/>
        <a:lstStyle/>
        <a:p>
          <a:r>
            <a:rPr lang="en-US" sz="700" dirty="0"/>
            <a:t>MDS-RS or SF3B1</a:t>
          </a:r>
        </a:p>
      </dgm:t>
    </dgm:pt>
    <dgm:pt modelId="{3C4CF138-CD7E-4B6A-8BCB-5FA5C8BA9D15}" type="parTrans" cxnId="{E6D42FF7-03B6-4EF4-BE6C-B4DD5A340466}">
      <dgm:prSet/>
      <dgm:spPr>
        <a:solidFill>
          <a:srgbClr val="3D5064"/>
        </a:solidFill>
      </dgm:spPr>
      <dgm:t>
        <a:bodyPr/>
        <a:lstStyle/>
        <a:p>
          <a:endParaRPr lang="en-US" sz="700"/>
        </a:p>
      </dgm:t>
    </dgm:pt>
    <dgm:pt modelId="{61D60308-345B-438F-9D27-7F7895B8FDE0}" type="sibTrans" cxnId="{E6D42FF7-03B6-4EF4-BE6C-B4DD5A340466}">
      <dgm:prSet/>
      <dgm:spPr/>
      <dgm:t>
        <a:bodyPr/>
        <a:lstStyle/>
        <a:p>
          <a:endParaRPr lang="en-US"/>
        </a:p>
      </dgm:t>
    </dgm:pt>
    <dgm:pt modelId="{255A5B3D-6631-4E9F-96B3-6EA5710925D2}">
      <dgm:prSet phldrT="[Text]" custT="1"/>
      <dgm:spPr>
        <a:solidFill>
          <a:srgbClr val="3D5064"/>
        </a:solidFill>
      </dgm:spPr>
      <dgm:t>
        <a:bodyPr/>
        <a:lstStyle/>
        <a:p>
          <a:r>
            <a:rPr lang="en-US" sz="700" dirty="0"/>
            <a:t>&lt;65 or Hypoplastic MDS</a:t>
          </a:r>
        </a:p>
      </dgm:t>
    </dgm:pt>
    <dgm:pt modelId="{637FC0FD-798A-4CBA-B5E9-A58BB8508043}" type="parTrans" cxnId="{DB1D9D42-F3A3-430F-AB34-CE84DCD74234}">
      <dgm:prSet/>
      <dgm:spPr>
        <a:solidFill>
          <a:srgbClr val="3D5064"/>
        </a:solidFill>
      </dgm:spPr>
      <dgm:t>
        <a:bodyPr/>
        <a:lstStyle/>
        <a:p>
          <a:endParaRPr lang="en-US" sz="700"/>
        </a:p>
      </dgm:t>
    </dgm:pt>
    <dgm:pt modelId="{F695A21A-7A50-4A30-B59D-B7B956C30AAC}" type="sibTrans" cxnId="{DB1D9D42-F3A3-430F-AB34-CE84DCD74234}">
      <dgm:prSet/>
      <dgm:spPr/>
      <dgm:t>
        <a:bodyPr/>
        <a:lstStyle/>
        <a:p>
          <a:endParaRPr lang="en-US"/>
        </a:p>
      </dgm:t>
    </dgm:pt>
    <dgm:pt modelId="{90EEE470-6DEA-4EB3-8152-382B90AE91FA}">
      <dgm:prSet phldrT="[Text]" custT="1"/>
      <dgm:spPr>
        <a:solidFill>
          <a:srgbClr val="3D5064"/>
        </a:solidFill>
      </dgm:spPr>
      <dgm:t>
        <a:bodyPr/>
        <a:lstStyle/>
        <a:p>
          <a:r>
            <a:rPr lang="en-US" sz="700" dirty="0"/>
            <a:t>Other</a:t>
          </a:r>
        </a:p>
      </dgm:t>
    </dgm:pt>
    <dgm:pt modelId="{921DBD61-880D-4126-8844-C10EAF6EA91F}" type="parTrans" cxnId="{22370F4C-0D53-4FFC-8D05-C031EFC195C4}">
      <dgm:prSet/>
      <dgm:spPr>
        <a:solidFill>
          <a:srgbClr val="3D5064"/>
        </a:solidFill>
      </dgm:spPr>
      <dgm:t>
        <a:bodyPr/>
        <a:lstStyle/>
        <a:p>
          <a:endParaRPr lang="en-US" sz="700"/>
        </a:p>
      </dgm:t>
    </dgm:pt>
    <dgm:pt modelId="{993EFF5F-7121-4025-801A-EA03F5C93F08}" type="sibTrans" cxnId="{22370F4C-0D53-4FFC-8D05-C031EFC195C4}">
      <dgm:prSet/>
      <dgm:spPr/>
      <dgm:t>
        <a:bodyPr/>
        <a:lstStyle/>
        <a:p>
          <a:endParaRPr lang="en-US"/>
        </a:p>
      </dgm:t>
    </dgm:pt>
    <dgm:pt modelId="{6A3E3231-5B9D-4ED5-BB41-6BE33E0420CD}">
      <dgm:prSet phldrT="[Text]" custT="1"/>
      <dgm:spPr>
        <a:solidFill>
          <a:srgbClr val="3D5064"/>
        </a:solidFill>
      </dgm:spPr>
      <dgm:t>
        <a:bodyPr/>
        <a:lstStyle/>
        <a:p>
          <a:r>
            <a:rPr lang="en-US" sz="700" dirty="0"/>
            <a:t>Lenalidomide +/- ESA</a:t>
          </a:r>
        </a:p>
      </dgm:t>
    </dgm:pt>
    <dgm:pt modelId="{C42AF07B-B9A1-4B99-8030-3DF63A6F6CDF}" type="parTrans" cxnId="{E556847B-FE1F-48E4-A839-B4A76C530C82}">
      <dgm:prSet/>
      <dgm:spPr>
        <a:solidFill>
          <a:srgbClr val="3D5064"/>
        </a:solidFill>
      </dgm:spPr>
      <dgm:t>
        <a:bodyPr/>
        <a:lstStyle/>
        <a:p>
          <a:endParaRPr lang="en-US" sz="700"/>
        </a:p>
      </dgm:t>
    </dgm:pt>
    <dgm:pt modelId="{F5CFAC2D-DDA6-47B4-B9CD-F732F65279F2}" type="sibTrans" cxnId="{E556847B-FE1F-48E4-A839-B4A76C530C82}">
      <dgm:prSet/>
      <dgm:spPr/>
      <dgm:t>
        <a:bodyPr/>
        <a:lstStyle/>
        <a:p>
          <a:endParaRPr lang="en-US"/>
        </a:p>
      </dgm:t>
    </dgm:pt>
    <dgm:pt modelId="{583A2692-D76A-493A-9071-863BE71D4A5D}">
      <dgm:prSet phldrT="[Text]" custT="1"/>
      <dgm:spPr>
        <a:solidFill>
          <a:srgbClr val="3D5064"/>
        </a:solidFill>
      </dgm:spPr>
      <dgm:t>
        <a:bodyPr/>
        <a:lstStyle/>
        <a:p>
          <a:r>
            <a:rPr lang="en-US" sz="700" dirty="0"/>
            <a:t>HMA (5 day AZA vs 7 days for high risk)</a:t>
          </a:r>
        </a:p>
      </dgm:t>
    </dgm:pt>
    <dgm:pt modelId="{568F84B9-5905-4494-8EB5-B511E9BCA4FC}" type="parTrans" cxnId="{BAF8EAF6-EB5A-41CF-9C7A-A963E026D451}">
      <dgm:prSet/>
      <dgm:spPr>
        <a:solidFill>
          <a:srgbClr val="3D5064"/>
        </a:solidFill>
      </dgm:spPr>
      <dgm:t>
        <a:bodyPr/>
        <a:lstStyle/>
        <a:p>
          <a:endParaRPr lang="en-US" sz="700"/>
        </a:p>
      </dgm:t>
    </dgm:pt>
    <dgm:pt modelId="{7335A3C2-5AA2-46A8-9279-286B2F41C643}" type="sibTrans" cxnId="{BAF8EAF6-EB5A-41CF-9C7A-A963E026D451}">
      <dgm:prSet/>
      <dgm:spPr/>
      <dgm:t>
        <a:bodyPr/>
        <a:lstStyle/>
        <a:p>
          <a:endParaRPr lang="en-US"/>
        </a:p>
      </dgm:t>
    </dgm:pt>
    <dgm:pt modelId="{73A336AC-2381-4844-8B75-10ADE7481FAD}">
      <dgm:prSet phldrT="[Text]" custT="1"/>
      <dgm:spPr>
        <a:solidFill>
          <a:srgbClr val="3D5064"/>
        </a:solidFill>
      </dgm:spPr>
      <dgm:t>
        <a:bodyPr/>
        <a:lstStyle/>
        <a:p>
          <a:r>
            <a:rPr lang="en-US" sz="700" dirty="0"/>
            <a:t>See Other </a:t>
          </a:r>
        </a:p>
      </dgm:t>
    </dgm:pt>
    <dgm:pt modelId="{88FE58F9-CB7B-426E-A3A2-93838FC1ED2F}" type="parTrans" cxnId="{2BAD54BC-E3AD-489C-B4CA-EFE2D8EE1129}">
      <dgm:prSet/>
      <dgm:spPr>
        <a:solidFill>
          <a:srgbClr val="3D5064"/>
        </a:solidFill>
      </dgm:spPr>
      <dgm:t>
        <a:bodyPr/>
        <a:lstStyle/>
        <a:p>
          <a:endParaRPr lang="en-US" sz="700"/>
        </a:p>
      </dgm:t>
    </dgm:pt>
    <dgm:pt modelId="{28ADF0C9-1F10-4A5D-9863-FBB3C21CB52A}" type="sibTrans" cxnId="{2BAD54BC-E3AD-489C-B4CA-EFE2D8EE1129}">
      <dgm:prSet/>
      <dgm:spPr/>
      <dgm:t>
        <a:bodyPr/>
        <a:lstStyle/>
        <a:p>
          <a:endParaRPr lang="en-US"/>
        </a:p>
      </dgm:t>
    </dgm:pt>
    <dgm:pt modelId="{90CD9588-75BE-4BFB-BE28-3DDB56F6E6B1}">
      <dgm:prSet phldrT="[Text]" custT="1"/>
      <dgm:spPr>
        <a:solidFill>
          <a:srgbClr val="3D5064"/>
        </a:solidFill>
      </dgm:spPr>
      <dgm:t>
        <a:bodyPr/>
        <a:lstStyle/>
        <a:p>
          <a:r>
            <a:rPr lang="en-US" sz="700" dirty="0" err="1"/>
            <a:t>Allo</a:t>
          </a:r>
          <a:r>
            <a:rPr lang="en-US" sz="700" dirty="0"/>
            <a:t>-SCT</a:t>
          </a:r>
        </a:p>
      </dgm:t>
    </dgm:pt>
    <dgm:pt modelId="{D5739CBC-BC82-4984-8BFF-825F768F64BB}" type="parTrans" cxnId="{D0E09BC3-C1ED-45F1-82B2-10CCFFBE9048}">
      <dgm:prSet/>
      <dgm:spPr>
        <a:solidFill>
          <a:srgbClr val="3D5064"/>
        </a:solidFill>
      </dgm:spPr>
      <dgm:t>
        <a:bodyPr/>
        <a:lstStyle/>
        <a:p>
          <a:endParaRPr lang="en-US" sz="700"/>
        </a:p>
      </dgm:t>
    </dgm:pt>
    <dgm:pt modelId="{D32F57AF-62DC-4F67-8754-6BB78EA24A13}" type="sibTrans" cxnId="{D0E09BC3-C1ED-45F1-82B2-10CCFFBE9048}">
      <dgm:prSet/>
      <dgm:spPr/>
      <dgm:t>
        <a:bodyPr/>
        <a:lstStyle/>
        <a:p>
          <a:endParaRPr lang="en-US"/>
        </a:p>
      </dgm:t>
    </dgm:pt>
    <dgm:pt modelId="{365341DD-F7D7-42D6-9446-B794D3C4B855}">
      <dgm:prSet phldrT="[Text]" custT="1"/>
      <dgm:spPr>
        <a:solidFill>
          <a:srgbClr val="3D5064"/>
        </a:solidFill>
      </dgm:spPr>
      <dgm:t>
        <a:bodyPr/>
        <a:lstStyle/>
        <a:p>
          <a:r>
            <a:rPr lang="en-US" sz="700" dirty="0"/>
            <a:t>See Future directions</a:t>
          </a:r>
        </a:p>
      </dgm:t>
    </dgm:pt>
    <dgm:pt modelId="{E1066033-76F6-481B-9711-177C33CF5A4D}" type="parTrans" cxnId="{D1DA8666-F12E-41B1-9C42-5F02059AF8FE}">
      <dgm:prSet/>
      <dgm:spPr>
        <a:solidFill>
          <a:srgbClr val="3D5064"/>
        </a:solidFill>
      </dgm:spPr>
      <dgm:t>
        <a:bodyPr/>
        <a:lstStyle/>
        <a:p>
          <a:endParaRPr lang="en-US" sz="700"/>
        </a:p>
      </dgm:t>
    </dgm:pt>
    <dgm:pt modelId="{53F2B064-414A-41AA-96E5-3DE425F9BDCB}" type="sibTrans" cxnId="{D1DA8666-F12E-41B1-9C42-5F02059AF8FE}">
      <dgm:prSet/>
      <dgm:spPr/>
      <dgm:t>
        <a:bodyPr/>
        <a:lstStyle/>
        <a:p>
          <a:endParaRPr lang="en-US"/>
        </a:p>
      </dgm:t>
    </dgm:pt>
    <dgm:pt modelId="{5AB3DD8E-C7F4-4DBD-8A56-0F4F118BD6FE}">
      <dgm:prSet phldrT="[Text]" custT="1"/>
      <dgm:spPr>
        <a:solidFill>
          <a:srgbClr val="3D5064"/>
        </a:solidFill>
      </dgm:spPr>
      <dgm:t>
        <a:bodyPr/>
        <a:lstStyle/>
        <a:p>
          <a:r>
            <a:rPr lang="en-US" sz="700" dirty="0"/>
            <a:t>HMA</a:t>
          </a:r>
        </a:p>
      </dgm:t>
    </dgm:pt>
    <dgm:pt modelId="{02F8769D-2338-4347-B90C-E5EC0C4D9AAF}" type="parTrans" cxnId="{1FB705B9-5E3D-47A2-88C2-A8700395336F}">
      <dgm:prSet/>
      <dgm:spPr>
        <a:solidFill>
          <a:srgbClr val="3D5064"/>
        </a:solidFill>
      </dgm:spPr>
      <dgm:t>
        <a:bodyPr/>
        <a:lstStyle/>
        <a:p>
          <a:endParaRPr lang="en-US" sz="700"/>
        </a:p>
      </dgm:t>
    </dgm:pt>
    <dgm:pt modelId="{087E2513-49DA-4076-9EAD-C9AB583EA987}" type="sibTrans" cxnId="{1FB705B9-5E3D-47A2-88C2-A8700395336F}">
      <dgm:prSet/>
      <dgm:spPr/>
      <dgm:t>
        <a:bodyPr/>
        <a:lstStyle/>
        <a:p>
          <a:endParaRPr lang="en-US"/>
        </a:p>
      </dgm:t>
    </dgm:pt>
    <dgm:pt modelId="{2D4C4B01-69B8-48B0-ACEE-9223D20093E4}" type="pres">
      <dgm:prSet presAssocID="{F88D71DA-733A-4E00-AB39-8DAF61692BBB}" presName="hierChild1" presStyleCnt="0">
        <dgm:presLayoutVars>
          <dgm:orgChart val="1"/>
          <dgm:chPref val="1"/>
          <dgm:dir/>
          <dgm:animOne val="branch"/>
          <dgm:animLvl val="lvl"/>
          <dgm:resizeHandles/>
        </dgm:presLayoutVars>
      </dgm:prSet>
      <dgm:spPr/>
    </dgm:pt>
    <dgm:pt modelId="{617B75C1-1D6F-4FC3-A14E-93CFB5CD1A81}" type="pres">
      <dgm:prSet presAssocID="{5F671F79-B464-47D0-BDFB-B3E53C7F2E6C}" presName="hierRoot1" presStyleCnt="0">
        <dgm:presLayoutVars>
          <dgm:hierBranch val="init"/>
        </dgm:presLayoutVars>
      </dgm:prSet>
      <dgm:spPr/>
    </dgm:pt>
    <dgm:pt modelId="{8FBB1E80-4EE9-49E7-A6A3-35631B29FB55}" type="pres">
      <dgm:prSet presAssocID="{5F671F79-B464-47D0-BDFB-B3E53C7F2E6C}" presName="rootComposite1" presStyleCnt="0"/>
      <dgm:spPr/>
    </dgm:pt>
    <dgm:pt modelId="{8D5AD923-9249-4D10-A0E8-6A7B31B81D1B}" type="pres">
      <dgm:prSet presAssocID="{5F671F79-B464-47D0-BDFB-B3E53C7F2E6C}" presName="rootText1" presStyleLbl="node0" presStyleIdx="0" presStyleCnt="1">
        <dgm:presLayoutVars>
          <dgm:chPref val="3"/>
        </dgm:presLayoutVars>
      </dgm:prSet>
      <dgm:spPr/>
    </dgm:pt>
    <dgm:pt modelId="{B308A86C-804C-486B-AF88-D2626CF084EE}" type="pres">
      <dgm:prSet presAssocID="{5F671F79-B464-47D0-BDFB-B3E53C7F2E6C}" presName="rootConnector1" presStyleLbl="node1" presStyleIdx="0" presStyleCnt="0"/>
      <dgm:spPr/>
    </dgm:pt>
    <dgm:pt modelId="{4E9B549C-C8F9-4E61-B034-7D9EB13E0647}" type="pres">
      <dgm:prSet presAssocID="{5F671F79-B464-47D0-BDFB-B3E53C7F2E6C}" presName="hierChild2" presStyleCnt="0"/>
      <dgm:spPr/>
    </dgm:pt>
    <dgm:pt modelId="{BAD6D961-026F-45EF-9D95-D4227F2A1A6B}" type="pres">
      <dgm:prSet presAssocID="{DF4C4E93-4D2E-4D60-BDA8-74A8ECDFB93A}" presName="Name37" presStyleLbl="parChTrans1D2" presStyleIdx="0" presStyleCnt="3"/>
      <dgm:spPr/>
    </dgm:pt>
    <dgm:pt modelId="{6BDABEE3-78AD-4B6E-A3D4-DE5B3450F696}" type="pres">
      <dgm:prSet presAssocID="{CDCA6DF1-BAE3-49AE-93CE-7461E55F3675}" presName="hierRoot2" presStyleCnt="0">
        <dgm:presLayoutVars>
          <dgm:hierBranch val="init"/>
        </dgm:presLayoutVars>
      </dgm:prSet>
      <dgm:spPr/>
    </dgm:pt>
    <dgm:pt modelId="{3330ED57-9B69-4D03-8339-4765D175EFB4}" type="pres">
      <dgm:prSet presAssocID="{CDCA6DF1-BAE3-49AE-93CE-7461E55F3675}" presName="rootComposite" presStyleCnt="0"/>
      <dgm:spPr/>
    </dgm:pt>
    <dgm:pt modelId="{17634364-9E94-4F73-9A47-D4C772D6CA1F}" type="pres">
      <dgm:prSet presAssocID="{CDCA6DF1-BAE3-49AE-93CE-7461E55F3675}" presName="rootText" presStyleLbl="node2" presStyleIdx="0" presStyleCnt="3">
        <dgm:presLayoutVars>
          <dgm:chPref val="3"/>
        </dgm:presLayoutVars>
      </dgm:prSet>
      <dgm:spPr/>
    </dgm:pt>
    <dgm:pt modelId="{34C14EF7-7779-465D-B1D8-A690A9985910}" type="pres">
      <dgm:prSet presAssocID="{CDCA6DF1-BAE3-49AE-93CE-7461E55F3675}" presName="rootConnector" presStyleLbl="node2" presStyleIdx="0" presStyleCnt="3"/>
      <dgm:spPr/>
    </dgm:pt>
    <dgm:pt modelId="{B1C687E8-4F3D-46D4-9F59-725454F6CA0B}" type="pres">
      <dgm:prSet presAssocID="{CDCA6DF1-BAE3-49AE-93CE-7461E55F3675}" presName="hierChild4" presStyleCnt="0"/>
      <dgm:spPr/>
    </dgm:pt>
    <dgm:pt modelId="{E6CDC790-B067-4142-85E2-E0F4FDF8A328}" type="pres">
      <dgm:prSet presAssocID="{881F3440-40B2-4F3E-92BD-1C111777C9AC}" presName="Name37" presStyleLbl="parChTrans1D3" presStyleIdx="0" presStyleCnt="4"/>
      <dgm:spPr/>
    </dgm:pt>
    <dgm:pt modelId="{0D3EB687-40B3-4152-9C6D-9ACE5EFEBCA4}" type="pres">
      <dgm:prSet presAssocID="{B9F7493F-8251-406D-9F7A-0B257F75375C}" presName="hierRoot2" presStyleCnt="0">
        <dgm:presLayoutVars>
          <dgm:hierBranch val="init"/>
        </dgm:presLayoutVars>
      </dgm:prSet>
      <dgm:spPr/>
    </dgm:pt>
    <dgm:pt modelId="{D1854570-3B1E-4BAF-907E-953C94E69A0D}" type="pres">
      <dgm:prSet presAssocID="{B9F7493F-8251-406D-9F7A-0B257F75375C}" presName="rootComposite" presStyleCnt="0"/>
      <dgm:spPr/>
    </dgm:pt>
    <dgm:pt modelId="{EEAFEA82-62AA-4E9B-A3D2-97D3954E389B}" type="pres">
      <dgm:prSet presAssocID="{B9F7493F-8251-406D-9F7A-0B257F75375C}" presName="rootText" presStyleLbl="node3" presStyleIdx="0" presStyleCnt="4">
        <dgm:presLayoutVars>
          <dgm:chPref val="3"/>
        </dgm:presLayoutVars>
      </dgm:prSet>
      <dgm:spPr/>
    </dgm:pt>
    <dgm:pt modelId="{E32FD287-3100-4C99-98B4-CBE581AAC991}" type="pres">
      <dgm:prSet presAssocID="{B9F7493F-8251-406D-9F7A-0B257F75375C}" presName="rootConnector" presStyleLbl="node3" presStyleIdx="0" presStyleCnt="4"/>
      <dgm:spPr/>
    </dgm:pt>
    <dgm:pt modelId="{9048CF11-ACE1-45E7-AAFB-F7E4A163D0AF}" type="pres">
      <dgm:prSet presAssocID="{B9F7493F-8251-406D-9F7A-0B257F75375C}" presName="hierChild4" presStyleCnt="0"/>
      <dgm:spPr/>
    </dgm:pt>
    <dgm:pt modelId="{194F212E-7BEA-4B4F-962C-10C4D58153ED}" type="pres">
      <dgm:prSet presAssocID="{60F47E0A-1E28-4CB1-857E-230B220214EF}" presName="Name37" presStyleLbl="parChTrans1D4" presStyleIdx="0" presStyleCnt="17"/>
      <dgm:spPr/>
    </dgm:pt>
    <dgm:pt modelId="{855012C0-001B-45BF-BC52-D7B7BCC10027}" type="pres">
      <dgm:prSet presAssocID="{6715B7DF-2238-4921-A40A-79D35AE63DB0}" presName="hierRoot2" presStyleCnt="0">
        <dgm:presLayoutVars>
          <dgm:hierBranch val="init"/>
        </dgm:presLayoutVars>
      </dgm:prSet>
      <dgm:spPr/>
    </dgm:pt>
    <dgm:pt modelId="{CE826058-D7D5-48AD-9035-301F4AE03CAB}" type="pres">
      <dgm:prSet presAssocID="{6715B7DF-2238-4921-A40A-79D35AE63DB0}" presName="rootComposite" presStyleCnt="0"/>
      <dgm:spPr/>
    </dgm:pt>
    <dgm:pt modelId="{3E2B4F0E-F979-4C80-9192-C00DAD1DE6E9}" type="pres">
      <dgm:prSet presAssocID="{6715B7DF-2238-4921-A40A-79D35AE63DB0}" presName="rootText" presStyleLbl="node4" presStyleIdx="0" presStyleCnt="17">
        <dgm:presLayoutVars>
          <dgm:chPref val="3"/>
        </dgm:presLayoutVars>
      </dgm:prSet>
      <dgm:spPr/>
    </dgm:pt>
    <dgm:pt modelId="{0F711A51-839B-4352-B3F6-820A159437A3}" type="pres">
      <dgm:prSet presAssocID="{6715B7DF-2238-4921-A40A-79D35AE63DB0}" presName="rootConnector" presStyleLbl="node4" presStyleIdx="0" presStyleCnt="17"/>
      <dgm:spPr/>
    </dgm:pt>
    <dgm:pt modelId="{E17B546F-EB68-49EF-8377-51A3B46FE4C9}" type="pres">
      <dgm:prSet presAssocID="{6715B7DF-2238-4921-A40A-79D35AE63DB0}" presName="hierChild4" presStyleCnt="0"/>
      <dgm:spPr/>
    </dgm:pt>
    <dgm:pt modelId="{62419683-2CBE-4A21-8FB4-876DAB2BECDD}" type="pres">
      <dgm:prSet presAssocID="{50C0D84F-3C07-4F3E-AE2E-405E37F3E9F1}" presName="Name37" presStyleLbl="parChTrans1D4" presStyleIdx="1" presStyleCnt="17"/>
      <dgm:spPr/>
    </dgm:pt>
    <dgm:pt modelId="{7AD75FFD-76DD-4CC1-9C8D-4F7F40D7D623}" type="pres">
      <dgm:prSet presAssocID="{D295AE57-F2F1-4B37-89F2-469954B7341E}" presName="hierRoot2" presStyleCnt="0">
        <dgm:presLayoutVars>
          <dgm:hierBranch val="init"/>
        </dgm:presLayoutVars>
      </dgm:prSet>
      <dgm:spPr/>
    </dgm:pt>
    <dgm:pt modelId="{F5C6642C-CCAD-4C57-AD66-D8DADB42D1AE}" type="pres">
      <dgm:prSet presAssocID="{D295AE57-F2F1-4B37-89F2-469954B7341E}" presName="rootComposite" presStyleCnt="0"/>
      <dgm:spPr/>
    </dgm:pt>
    <dgm:pt modelId="{ACD1E8F2-0765-4CE9-9225-45108D7E6D3B}" type="pres">
      <dgm:prSet presAssocID="{D295AE57-F2F1-4B37-89F2-469954B7341E}" presName="rootText" presStyleLbl="node4" presStyleIdx="1" presStyleCnt="17">
        <dgm:presLayoutVars>
          <dgm:chPref val="3"/>
        </dgm:presLayoutVars>
      </dgm:prSet>
      <dgm:spPr/>
    </dgm:pt>
    <dgm:pt modelId="{0D018F6B-3276-478C-AFCE-74F7E3854E19}" type="pres">
      <dgm:prSet presAssocID="{D295AE57-F2F1-4B37-89F2-469954B7341E}" presName="rootConnector" presStyleLbl="node4" presStyleIdx="1" presStyleCnt="17"/>
      <dgm:spPr/>
    </dgm:pt>
    <dgm:pt modelId="{D84AD8EA-6CA7-4617-82A4-34ABB0EDBD5D}" type="pres">
      <dgm:prSet presAssocID="{D295AE57-F2F1-4B37-89F2-469954B7341E}" presName="hierChild4" presStyleCnt="0"/>
      <dgm:spPr/>
    </dgm:pt>
    <dgm:pt modelId="{D97D1615-3A6B-4AB0-9208-468256F92C27}" type="pres">
      <dgm:prSet presAssocID="{CC25BF11-85C6-4759-90BB-F45AF86FAA7E}" presName="Name37" presStyleLbl="parChTrans1D4" presStyleIdx="2" presStyleCnt="17"/>
      <dgm:spPr/>
    </dgm:pt>
    <dgm:pt modelId="{795FD1DE-7472-4DAA-883F-EF50BCE6D7FA}" type="pres">
      <dgm:prSet presAssocID="{F18F09EE-3C48-47B7-B34E-AAC5180D9AEE}" presName="hierRoot2" presStyleCnt="0">
        <dgm:presLayoutVars>
          <dgm:hierBranch val="init"/>
        </dgm:presLayoutVars>
      </dgm:prSet>
      <dgm:spPr/>
    </dgm:pt>
    <dgm:pt modelId="{6878FE32-E6D0-4F3D-B226-9065C56EA624}" type="pres">
      <dgm:prSet presAssocID="{F18F09EE-3C48-47B7-B34E-AAC5180D9AEE}" presName="rootComposite" presStyleCnt="0"/>
      <dgm:spPr/>
    </dgm:pt>
    <dgm:pt modelId="{0560097C-9C92-424D-B3D3-96C8515A8E76}" type="pres">
      <dgm:prSet presAssocID="{F18F09EE-3C48-47B7-B34E-AAC5180D9AEE}" presName="rootText" presStyleLbl="node4" presStyleIdx="2" presStyleCnt="17">
        <dgm:presLayoutVars>
          <dgm:chPref val="3"/>
        </dgm:presLayoutVars>
      </dgm:prSet>
      <dgm:spPr/>
    </dgm:pt>
    <dgm:pt modelId="{F6427D55-E4C3-4A53-9E2C-053CE628B075}" type="pres">
      <dgm:prSet presAssocID="{F18F09EE-3C48-47B7-B34E-AAC5180D9AEE}" presName="rootConnector" presStyleLbl="node4" presStyleIdx="2" presStyleCnt="17"/>
      <dgm:spPr/>
    </dgm:pt>
    <dgm:pt modelId="{D752BDE1-9563-427A-A8B2-85DD0BB8271F}" type="pres">
      <dgm:prSet presAssocID="{F18F09EE-3C48-47B7-B34E-AAC5180D9AEE}" presName="hierChild4" presStyleCnt="0"/>
      <dgm:spPr/>
    </dgm:pt>
    <dgm:pt modelId="{91859E77-1BA4-4038-ABE1-783F7581DD5B}" type="pres">
      <dgm:prSet presAssocID="{88FE58F9-CB7B-426E-A3A2-93838FC1ED2F}" presName="Name37" presStyleLbl="parChTrans1D4" presStyleIdx="3" presStyleCnt="17"/>
      <dgm:spPr/>
    </dgm:pt>
    <dgm:pt modelId="{99B97AB9-B92F-452F-93AA-3BC2875DE0A6}" type="pres">
      <dgm:prSet presAssocID="{73A336AC-2381-4844-8B75-10ADE7481FAD}" presName="hierRoot2" presStyleCnt="0">
        <dgm:presLayoutVars>
          <dgm:hierBranch val="init"/>
        </dgm:presLayoutVars>
      </dgm:prSet>
      <dgm:spPr/>
    </dgm:pt>
    <dgm:pt modelId="{7EF6F211-A77E-49F9-8520-ACCEF89D2262}" type="pres">
      <dgm:prSet presAssocID="{73A336AC-2381-4844-8B75-10ADE7481FAD}" presName="rootComposite" presStyleCnt="0"/>
      <dgm:spPr/>
    </dgm:pt>
    <dgm:pt modelId="{ED446854-4754-409A-8B21-6B52A3823BAD}" type="pres">
      <dgm:prSet presAssocID="{73A336AC-2381-4844-8B75-10ADE7481FAD}" presName="rootText" presStyleLbl="node4" presStyleIdx="3" presStyleCnt="17">
        <dgm:presLayoutVars>
          <dgm:chPref val="3"/>
        </dgm:presLayoutVars>
      </dgm:prSet>
      <dgm:spPr/>
    </dgm:pt>
    <dgm:pt modelId="{0DEDBFD9-35D0-4B7E-B17A-9A6789901265}" type="pres">
      <dgm:prSet presAssocID="{73A336AC-2381-4844-8B75-10ADE7481FAD}" presName="rootConnector" presStyleLbl="node4" presStyleIdx="3" presStyleCnt="17"/>
      <dgm:spPr/>
    </dgm:pt>
    <dgm:pt modelId="{C5EF91FD-6EA1-41E0-BE34-46CE72B7FB53}" type="pres">
      <dgm:prSet presAssocID="{73A336AC-2381-4844-8B75-10ADE7481FAD}" presName="hierChild4" presStyleCnt="0"/>
      <dgm:spPr/>
    </dgm:pt>
    <dgm:pt modelId="{D2DA80F5-BB08-49CF-8E8A-C84CD547FDF6}" type="pres">
      <dgm:prSet presAssocID="{73A336AC-2381-4844-8B75-10ADE7481FAD}" presName="hierChild5" presStyleCnt="0"/>
      <dgm:spPr/>
    </dgm:pt>
    <dgm:pt modelId="{07D1CE0E-A1C6-464C-8BC2-65783DB3FE40}" type="pres">
      <dgm:prSet presAssocID="{F18F09EE-3C48-47B7-B34E-AAC5180D9AEE}" presName="hierChild5" presStyleCnt="0"/>
      <dgm:spPr/>
    </dgm:pt>
    <dgm:pt modelId="{FB88542C-706C-431C-82FE-E5EE72DC3827}" type="pres">
      <dgm:prSet presAssocID="{D295AE57-F2F1-4B37-89F2-469954B7341E}" presName="hierChild5" presStyleCnt="0"/>
      <dgm:spPr/>
    </dgm:pt>
    <dgm:pt modelId="{12646A5B-268A-4406-9EC3-23CF3846BA62}" type="pres">
      <dgm:prSet presAssocID="{BAC29802-4827-4BF5-8A08-FAA81CD2D25D}" presName="Name37" presStyleLbl="parChTrans1D4" presStyleIdx="4" presStyleCnt="17"/>
      <dgm:spPr/>
    </dgm:pt>
    <dgm:pt modelId="{2C33E4C4-BA2B-42AC-9F7B-C030987C1B51}" type="pres">
      <dgm:prSet presAssocID="{150C2A1E-3506-4C72-9066-F7E2041F1D3B}" presName="hierRoot2" presStyleCnt="0">
        <dgm:presLayoutVars>
          <dgm:hierBranch val="init"/>
        </dgm:presLayoutVars>
      </dgm:prSet>
      <dgm:spPr/>
    </dgm:pt>
    <dgm:pt modelId="{491AC864-A684-472C-898F-905D3EE05171}" type="pres">
      <dgm:prSet presAssocID="{150C2A1E-3506-4C72-9066-F7E2041F1D3B}" presName="rootComposite" presStyleCnt="0"/>
      <dgm:spPr/>
    </dgm:pt>
    <dgm:pt modelId="{9D2FBD48-7443-45F3-8FDE-61288CF2BE26}" type="pres">
      <dgm:prSet presAssocID="{150C2A1E-3506-4C72-9066-F7E2041F1D3B}" presName="rootText" presStyleLbl="node4" presStyleIdx="4" presStyleCnt="17">
        <dgm:presLayoutVars>
          <dgm:chPref val="3"/>
        </dgm:presLayoutVars>
      </dgm:prSet>
      <dgm:spPr/>
    </dgm:pt>
    <dgm:pt modelId="{BE097B30-AFC1-4A2F-86AC-1EFA831B53F9}" type="pres">
      <dgm:prSet presAssocID="{150C2A1E-3506-4C72-9066-F7E2041F1D3B}" presName="rootConnector" presStyleLbl="node4" presStyleIdx="4" presStyleCnt="17"/>
      <dgm:spPr/>
    </dgm:pt>
    <dgm:pt modelId="{86324DD6-B23A-49B7-A911-29CC360BE850}" type="pres">
      <dgm:prSet presAssocID="{150C2A1E-3506-4C72-9066-F7E2041F1D3B}" presName="hierChild4" presStyleCnt="0"/>
      <dgm:spPr/>
    </dgm:pt>
    <dgm:pt modelId="{AE7A4D3F-C015-4ACC-BD9A-313759422187}" type="pres">
      <dgm:prSet presAssocID="{3C4CF138-CD7E-4B6A-8BCB-5FA5C8BA9D15}" presName="Name37" presStyleLbl="parChTrans1D4" presStyleIdx="5" presStyleCnt="17"/>
      <dgm:spPr/>
    </dgm:pt>
    <dgm:pt modelId="{661975CE-16D5-4D23-B9EB-D8306BF22B12}" type="pres">
      <dgm:prSet presAssocID="{5F681394-C55B-41A2-80A3-0A3EE5914383}" presName="hierRoot2" presStyleCnt="0">
        <dgm:presLayoutVars>
          <dgm:hierBranch val="init"/>
        </dgm:presLayoutVars>
      </dgm:prSet>
      <dgm:spPr/>
    </dgm:pt>
    <dgm:pt modelId="{87FBE6BC-100D-40C4-960B-D745CC751F64}" type="pres">
      <dgm:prSet presAssocID="{5F681394-C55B-41A2-80A3-0A3EE5914383}" presName="rootComposite" presStyleCnt="0"/>
      <dgm:spPr/>
    </dgm:pt>
    <dgm:pt modelId="{90896E7C-BCEC-4A62-9E75-3F6B9385FFA1}" type="pres">
      <dgm:prSet presAssocID="{5F681394-C55B-41A2-80A3-0A3EE5914383}" presName="rootText" presStyleLbl="node4" presStyleIdx="5" presStyleCnt="17">
        <dgm:presLayoutVars>
          <dgm:chPref val="3"/>
        </dgm:presLayoutVars>
      </dgm:prSet>
      <dgm:spPr/>
    </dgm:pt>
    <dgm:pt modelId="{7099C75C-62E6-463C-B365-78E97CF6661E}" type="pres">
      <dgm:prSet presAssocID="{5F681394-C55B-41A2-80A3-0A3EE5914383}" presName="rootConnector" presStyleLbl="node4" presStyleIdx="5" presStyleCnt="17"/>
      <dgm:spPr/>
    </dgm:pt>
    <dgm:pt modelId="{7669614F-1379-4328-87BF-B8A3DD5D42ED}" type="pres">
      <dgm:prSet presAssocID="{5F681394-C55B-41A2-80A3-0A3EE5914383}" presName="hierChild4" presStyleCnt="0"/>
      <dgm:spPr/>
    </dgm:pt>
    <dgm:pt modelId="{A8332848-1BFB-4A1A-92A2-A13E36DB4648}" type="pres">
      <dgm:prSet presAssocID="{7166C444-9F45-4B0A-8438-6C53E89EB67F}" presName="Name37" presStyleLbl="parChTrans1D4" presStyleIdx="6" presStyleCnt="17"/>
      <dgm:spPr/>
    </dgm:pt>
    <dgm:pt modelId="{4421FE78-947F-4E79-ACC2-88B0A539357E}" type="pres">
      <dgm:prSet presAssocID="{62D89F6C-5A5B-44ED-91FA-1FC7B2A95C4E}" presName="hierRoot2" presStyleCnt="0">
        <dgm:presLayoutVars>
          <dgm:hierBranch val="init"/>
        </dgm:presLayoutVars>
      </dgm:prSet>
      <dgm:spPr/>
    </dgm:pt>
    <dgm:pt modelId="{0A946365-500E-45CB-859F-C06F20A5888D}" type="pres">
      <dgm:prSet presAssocID="{62D89F6C-5A5B-44ED-91FA-1FC7B2A95C4E}" presName="rootComposite" presStyleCnt="0"/>
      <dgm:spPr/>
    </dgm:pt>
    <dgm:pt modelId="{16AE93FF-26D0-4C45-A19F-BA3CF5F4D46F}" type="pres">
      <dgm:prSet presAssocID="{62D89F6C-5A5B-44ED-91FA-1FC7B2A95C4E}" presName="rootText" presStyleLbl="node4" presStyleIdx="6" presStyleCnt="17">
        <dgm:presLayoutVars>
          <dgm:chPref val="3"/>
        </dgm:presLayoutVars>
      </dgm:prSet>
      <dgm:spPr/>
    </dgm:pt>
    <dgm:pt modelId="{BB580247-5D44-438F-A3B6-9DAD52FB7A8A}" type="pres">
      <dgm:prSet presAssocID="{62D89F6C-5A5B-44ED-91FA-1FC7B2A95C4E}" presName="rootConnector" presStyleLbl="node4" presStyleIdx="6" presStyleCnt="17"/>
      <dgm:spPr/>
    </dgm:pt>
    <dgm:pt modelId="{E125B65F-3728-4BB2-93E3-70493B783A22}" type="pres">
      <dgm:prSet presAssocID="{62D89F6C-5A5B-44ED-91FA-1FC7B2A95C4E}" presName="hierChild4" presStyleCnt="0"/>
      <dgm:spPr/>
    </dgm:pt>
    <dgm:pt modelId="{976D76E7-46CA-4813-9A79-F39A2754B9A8}" type="pres">
      <dgm:prSet presAssocID="{62D89F6C-5A5B-44ED-91FA-1FC7B2A95C4E}" presName="hierChild5" presStyleCnt="0"/>
      <dgm:spPr/>
    </dgm:pt>
    <dgm:pt modelId="{F88F2BB0-BD37-4D7D-996E-21DE87D5874F}" type="pres">
      <dgm:prSet presAssocID="{5F681394-C55B-41A2-80A3-0A3EE5914383}" presName="hierChild5" presStyleCnt="0"/>
      <dgm:spPr/>
    </dgm:pt>
    <dgm:pt modelId="{A55C4511-9694-4E5F-9169-A0742ABB7CCC}" type="pres">
      <dgm:prSet presAssocID="{637FC0FD-798A-4CBA-B5E9-A58BB8508043}" presName="Name37" presStyleLbl="parChTrans1D4" presStyleIdx="7" presStyleCnt="17"/>
      <dgm:spPr/>
    </dgm:pt>
    <dgm:pt modelId="{65350290-1C30-4934-9FEA-9624722D0553}" type="pres">
      <dgm:prSet presAssocID="{255A5B3D-6631-4E9F-96B3-6EA5710925D2}" presName="hierRoot2" presStyleCnt="0">
        <dgm:presLayoutVars>
          <dgm:hierBranch val="init"/>
        </dgm:presLayoutVars>
      </dgm:prSet>
      <dgm:spPr/>
    </dgm:pt>
    <dgm:pt modelId="{2C1C8587-A0AA-4224-8188-93A5212CF3E8}" type="pres">
      <dgm:prSet presAssocID="{255A5B3D-6631-4E9F-96B3-6EA5710925D2}" presName="rootComposite" presStyleCnt="0"/>
      <dgm:spPr/>
    </dgm:pt>
    <dgm:pt modelId="{26A01F5C-3361-49E9-ABBC-E36B7DDCFD4B}" type="pres">
      <dgm:prSet presAssocID="{255A5B3D-6631-4E9F-96B3-6EA5710925D2}" presName="rootText" presStyleLbl="node4" presStyleIdx="7" presStyleCnt="17">
        <dgm:presLayoutVars>
          <dgm:chPref val="3"/>
        </dgm:presLayoutVars>
      </dgm:prSet>
      <dgm:spPr/>
    </dgm:pt>
    <dgm:pt modelId="{DD339EE3-D508-4A4C-83E1-D1F9C154100C}" type="pres">
      <dgm:prSet presAssocID="{255A5B3D-6631-4E9F-96B3-6EA5710925D2}" presName="rootConnector" presStyleLbl="node4" presStyleIdx="7" presStyleCnt="17"/>
      <dgm:spPr/>
    </dgm:pt>
    <dgm:pt modelId="{A06A6F78-A382-4883-94ED-4F5F789D92D2}" type="pres">
      <dgm:prSet presAssocID="{255A5B3D-6631-4E9F-96B3-6EA5710925D2}" presName="hierChild4" presStyleCnt="0"/>
      <dgm:spPr/>
    </dgm:pt>
    <dgm:pt modelId="{237F5B85-474C-4C56-8282-CFDF39971AE6}" type="pres">
      <dgm:prSet presAssocID="{74C68FF7-9D3D-4809-A518-9FBBCFD5E2E1}" presName="Name37" presStyleLbl="parChTrans1D4" presStyleIdx="8" presStyleCnt="17"/>
      <dgm:spPr/>
    </dgm:pt>
    <dgm:pt modelId="{04EA8CCC-5F86-4C8F-BCC7-A845E82C1A61}" type="pres">
      <dgm:prSet presAssocID="{641F72FC-5037-47BB-B7D8-5434BBB2AB17}" presName="hierRoot2" presStyleCnt="0">
        <dgm:presLayoutVars>
          <dgm:hierBranch val="init"/>
        </dgm:presLayoutVars>
      </dgm:prSet>
      <dgm:spPr/>
    </dgm:pt>
    <dgm:pt modelId="{1C003D43-90CF-4353-9605-3A4723A9407B}" type="pres">
      <dgm:prSet presAssocID="{641F72FC-5037-47BB-B7D8-5434BBB2AB17}" presName="rootComposite" presStyleCnt="0"/>
      <dgm:spPr/>
    </dgm:pt>
    <dgm:pt modelId="{CBC31351-49C0-4781-92F6-0EAF844993C7}" type="pres">
      <dgm:prSet presAssocID="{641F72FC-5037-47BB-B7D8-5434BBB2AB17}" presName="rootText" presStyleLbl="node4" presStyleIdx="8" presStyleCnt="17">
        <dgm:presLayoutVars>
          <dgm:chPref val="3"/>
        </dgm:presLayoutVars>
      </dgm:prSet>
      <dgm:spPr/>
    </dgm:pt>
    <dgm:pt modelId="{9F31B956-70BE-44FB-BFD3-B6C7A00654EE}" type="pres">
      <dgm:prSet presAssocID="{641F72FC-5037-47BB-B7D8-5434BBB2AB17}" presName="rootConnector" presStyleLbl="node4" presStyleIdx="8" presStyleCnt="17"/>
      <dgm:spPr/>
    </dgm:pt>
    <dgm:pt modelId="{7DA7A5AF-F3C4-4C0F-B3B4-41D54D002D9F}" type="pres">
      <dgm:prSet presAssocID="{641F72FC-5037-47BB-B7D8-5434BBB2AB17}" presName="hierChild4" presStyleCnt="0"/>
      <dgm:spPr/>
    </dgm:pt>
    <dgm:pt modelId="{C6EB0E9A-71A3-48CC-B5AD-565809957154}" type="pres">
      <dgm:prSet presAssocID="{641F72FC-5037-47BB-B7D8-5434BBB2AB17}" presName="hierChild5" presStyleCnt="0"/>
      <dgm:spPr/>
    </dgm:pt>
    <dgm:pt modelId="{2645FC22-FFC2-4392-9B7B-2257BD26CE0D}" type="pres">
      <dgm:prSet presAssocID="{255A5B3D-6631-4E9F-96B3-6EA5710925D2}" presName="hierChild5" presStyleCnt="0"/>
      <dgm:spPr/>
    </dgm:pt>
    <dgm:pt modelId="{F22F74A1-9E59-4B2E-B7FE-C79D8B00569A}" type="pres">
      <dgm:prSet presAssocID="{921DBD61-880D-4126-8844-C10EAF6EA91F}" presName="Name37" presStyleLbl="parChTrans1D4" presStyleIdx="9" presStyleCnt="17"/>
      <dgm:spPr/>
    </dgm:pt>
    <dgm:pt modelId="{D7DA04D9-BB57-4AED-9044-B723E79490CD}" type="pres">
      <dgm:prSet presAssocID="{90EEE470-6DEA-4EB3-8152-382B90AE91FA}" presName="hierRoot2" presStyleCnt="0">
        <dgm:presLayoutVars>
          <dgm:hierBranch val="init"/>
        </dgm:presLayoutVars>
      </dgm:prSet>
      <dgm:spPr/>
    </dgm:pt>
    <dgm:pt modelId="{0C16B6E2-22FF-4607-88B0-9ECEE919B1B8}" type="pres">
      <dgm:prSet presAssocID="{90EEE470-6DEA-4EB3-8152-382B90AE91FA}" presName="rootComposite" presStyleCnt="0"/>
      <dgm:spPr/>
    </dgm:pt>
    <dgm:pt modelId="{83A1F3A5-9E84-43B5-AA07-103C1372A6D1}" type="pres">
      <dgm:prSet presAssocID="{90EEE470-6DEA-4EB3-8152-382B90AE91FA}" presName="rootText" presStyleLbl="node4" presStyleIdx="9" presStyleCnt="17">
        <dgm:presLayoutVars>
          <dgm:chPref val="3"/>
        </dgm:presLayoutVars>
      </dgm:prSet>
      <dgm:spPr/>
    </dgm:pt>
    <dgm:pt modelId="{63BCD1EF-48AA-4184-B561-A45DD657E09C}" type="pres">
      <dgm:prSet presAssocID="{90EEE470-6DEA-4EB3-8152-382B90AE91FA}" presName="rootConnector" presStyleLbl="node4" presStyleIdx="9" presStyleCnt="17"/>
      <dgm:spPr/>
    </dgm:pt>
    <dgm:pt modelId="{F629B2F8-F6E2-42E3-A5A2-D51251B6D831}" type="pres">
      <dgm:prSet presAssocID="{90EEE470-6DEA-4EB3-8152-382B90AE91FA}" presName="hierChild4" presStyleCnt="0"/>
      <dgm:spPr/>
    </dgm:pt>
    <dgm:pt modelId="{12467D68-902B-4C6F-B3D0-AE9D21A068D6}" type="pres">
      <dgm:prSet presAssocID="{C42AF07B-B9A1-4B99-8030-3DF63A6F6CDF}" presName="Name37" presStyleLbl="parChTrans1D4" presStyleIdx="10" presStyleCnt="17"/>
      <dgm:spPr/>
    </dgm:pt>
    <dgm:pt modelId="{3DBA6D46-394B-40EA-ACF1-B63FD89B43CB}" type="pres">
      <dgm:prSet presAssocID="{6A3E3231-5B9D-4ED5-BB41-6BE33E0420CD}" presName="hierRoot2" presStyleCnt="0">
        <dgm:presLayoutVars>
          <dgm:hierBranch val="init"/>
        </dgm:presLayoutVars>
      </dgm:prSet>
      <dgm:spPr/>
    </dgm:pt>
    <dgm:pt modelId="{45E0503A-1870-4F3F-B64B-78F07C715145}" type="pres">
      <dgm:prSet presAssocID="{6A3E3231-5B9D-4ED5-BB41-6BE33E0420CD}" presName="rootComposite" presStyleCnt="0"/>
      <dgm:spPr/>
    </dgm:pt>
    <dgm:pt modelId="{D5A09D28-0147-4983-B7F6-838B187EB575}" type="pres">
      <dgm:prSet presAssocID="{6A3E3231-5B9D-4ED5-BB41-6BE33E0420CD}" presName="rootText" presStyleLbl="node4" presStyleIdx="10" presStyleCnt="17">
        <dgm:presLayoutVars>
          <dgm:chPref val="3"/>
        </dgm:presLayoutVars>
      </dgm:prSet>
      <dgm:spPr/>
    </dgm:pt>
    <dgm:pt modelId="{56A891CD-39ED-4823-8452-1794983A475B}" type="pres">
      <dgm:prSet presAssocID="{6A3E3231-5B9D-4ED5-BB41-6BE33E0420CD}" presName="rootConnector" presStyleLbl="node4" presStyleIdx="10" presStyleCnt="17"/>
      <dgm:spPr/>
    </dgm:pt>
    <dgm:pt modelId="{A4D855E7-ABD3-4B7A-901C-C1FDCA0D0B6D}" type="pres">
      <dgm:prSet presAssocID="{6A3E3231-5B9D-4ED5-BB41-6BE33E0420CD}" presName="hierChild4" presStyleCnt="0"/>
      <dgm:spPr/>
    </dgm:pt>
    <dgm:pt modelId="{401C9943-6CA3-4771-B0B4-B627CCC72980}" type="pres">
      <dgm:prSet presAssocID="{6A3E3231-5B9D-4ED5-BB41-6BE33E0420CD}" presName="hierChild5" presStyleCnt="0"/>
      <dgm:spPr/>
    </dgm:pt>
    <dgm:pt modelId="{9AF7A160-A798-45CD-A311-E0D4BED5C867}" type="pres">
      <dgm:prSet presAssocID="{568F84B9-5905-4494-8EB5-B511E9BCA4FC}" presName="Name37" presStyleLbl="parChTrans1D4" presStyleIdx="11" presStyleCnt="17"/>
      <dgm:spPr/>
    </dgm:pt>
    <dgm:pt modelId="{310C439C-527E-48DF-B04D-6131913E2770}" type="pres">
      <dgm:prSet presAssocID="{583A2692-D76A-493A-9071-863BE71D4A5D}" presName="hierRoot2" presStyleCnt="0">
        <dgm:presLayoutVars>
          <dgm:hierBranch val="init"/>
        </dgm:presLayoutVars>
      </dgm:prSet>
      <dgm:spPr/>
    </dgm:pt>
    <dgm:pt modelId="{7E0E0B0A-C38C-4736-8A87-DA7372FABE1A}" type="pres">
      <dgm:prSet presAssocID="{583A2692-D76A-493A-9071-863BE71D4A5D}" presName="rootComposite" presStyleCnt="0"/>
      <dgm:spPr/>
    </dgm:pt>
    <dgm:pt modelId="{3EDCCD33-7DDA-4E75-B37B-AF81D6F0188F}" type="pres">
      <dgm:prSet presAssocID="{583A2692-D76A-493A-9071-863BE71D4A5D}" presName="rootText" presStyleLbl="node4" presStyleIdx="11" presStyleCnt="17">
        <dgm:presLayoutVars>
          <dgm:chPref val="3"/>
        </dgm:presLayoutVars>
      </dgm:prSet>
      <dgm:spPr/>
    </dgm:pt>
    <dgm:pt modelId="{694CDDBF-241B-4A75-94AE-1C99F27AC964}" type="pres">
      <dgm:prSet presAssocID="{583A2692-D76A-493A-9071-863BE71D4A5D}" presName="rootConnector" presStyleLbl="node4" presStyleIdx="11" presStyleCnt="17"/>
      <dgm:spPr/>
    </dgm:pt>
    <dgm:pt modelId="{BA55ACF7-F3E6-4F0F-9E4B-2CF8945BCD1B}" type="pres">
      <dgm:prSet presAssocID="{583A2692-D76A-493A-9071-863BE71D4A5D}" presName="hierChild4" presStyleCnt="0"/>
      <dgm:spPr/>
    </dgm:pt>
    <dgm:pt modelId="{0CD14FD3-D849-4D10-9A5C-F1486B6BB06F}" type="pres">
      <dgm:prSet presAssocID="{583A2692-D76A-493A-9071-863BE71D4A5D}" presName="hierChild5" presStyleCnt="0"/>
      <dgm:spPr/>
    </dgm:pt>
    <dgm:pt modelId="{72766237-3263-4727-B921-46CB03E308DA}" type="pres">
      <dgm:prSet presAssocID="{D924B6B5-F5BA-4473-85AC-7AE4ACD66E96}" presName="Name37" presStyleLbl="parChTrans1D4" presStyleIdx="12" presStyleCnt="17"/>
      <dgm:spPr/>
    </dgm:pt>
    <dgm:pt modelId="{0BD5EEDB-F360-46E5-BCE6-1CB777AA2F24}" type="pres">
      <dgm:prSet presAssocID="{F66751D8-4F14-4DB0-ABD4-8417D87FE713}" presName="hierRoot2" presStyleCnt="0">
        <dgm:presLayoutVars>
          <dgm:hierBranch val="init"/>
        </dgm:presLayoutVars>
      </dgm:prSet>
      <dgm:spPr/>
    </dgm:pt>
    <dgm:pt modelId="{F0064FA8-17A0-48C3-91F1-6F3D99C76B51}" type="pres">
      <dgm:prSet presAssocID="{F66751D8-4F14-4DB0-ABD4-8417D87FE713}" presName="rootComposite" presStyleCnt="0"/>
      <dgm:spPr/>
    </dgm:pt>
    <dgm:pt modelId="{90A08668-7A42-4401-97C5-EF613412A7B6}" type="pres">
      <dgm:prSet presAssocID="{F66751D8-4F14-4DB0-ABD4-8417D87FE713}" presName="rootText" presStyleLbl="node4" presStyleIdx="12" presStyleCnt="17">
        <dgm:presLayoutVars>
          <dgm:chPref val="3"/>
        </dgm:presLayoutVars>
      </dgm:prSet>
      <dgm:spPr/>
    </dgm:pt>
    <dgm:pt modelId="{7FA6B056-95C2-4BA0-ADB1-11ACA6772ACE}" type="pres">
      <dgm:prSet presAssocID="{F66751D8-4F14-4DB0-ABD4-8417D87FE713}" presName="rootConnector" presStyleLbl="node4" presStyleIdx="12" presStyleCnt="17"/>
      <dgm:spPr/>
    </dgm:pt>
    <dgm:pt modelId="{1ECD23F7-1F73-4C49-A93E-77105E718ED1}" type="pres">
      <dgm:prSet presAssocID="{F66751D8-4F14-4DB0-ABD4-8417D87FE713}" presName="hierChild4" presStyleCnt="0"/>
      <dgm:spPr/>
    </dgm:pt>
    <dgm:pt modelId="{C86C87D8-D9A2-4C3C-AA2B-9AD93419D24E}" type="pres">
      <dgm:prSet presAssocID="{E1066033-76F6-481B-9711-177C33CF5A4D}" presName="Name37" presStyleLbl="parChTrans1D4" presStyleIdx="13" presStyleCnt="17"/>
      <dgm:spPr/>
    </dgm:pt>
    <dgm:pt modelId="{D6CA2A26-8C85-4DFB-B37C-B4CF211CEFC9}" type="pres">
      <dgm:prSet presAssocID="{365341DD-F7D7-42D6-9446-B794D3C4B855}" presName="hierRoot2" presStyleCnt="0">
        <dgm:presLayoutVars>
          <dgm:hierBranch val="init"/>
        </dgm:presLayoutVars>
      </dgm:prSet>
      <dgm:spPr/>
    </dgm:pt>
    <dgm:pt modelId="{39970883-29B0-4565-AB8F-196C2F99D13A}" type="pres">
      <dgm:prSet presAssocID="{365341DD-F7D7-42D6-9446-B794D3C4B855}" presName="rootComposite" presStyleCnt="0"/>
      <dgm:spPr/>
    </dgm:pt>
    <dgm:pt modelId="{08215401-9199-4D86-9C15-8A181216F51C}" type="pres">
      <dgm:prSet presAssocID="{365341DD-F7D7-42D6-9446-B794D3C4B855}" presName="rootText" presStyleLbl="node4" presStyleIdx="13" presStyleCnt="17">
        <dgm:presLayoutVars>
          <dgm:chPref val="3"/>
        </dgm:presLayoutVars>
      </dgm:prSet>
      <dgm:spPr/>
    </dgm:pt>
    <dgm:pt modelId="{34ADD5D5-3197-48A3-96F3-E287CC82E212}" type="pres">
      <dgm:prSet presAssocID="{365341DD-F7D7-42D6-9446-B794D3C4B855}" presName="rootConnector" presStyleLbl="node4" presStyleIdx="13" presStyleCnt="17"/>
      <dgm:spPr/>
    </dgm:pt>
    <dgm:pt modelId="{81D6C363-3C3C-40F7-939A-6811E382092C}" type="pres">
      <dgm:prSet presAssocID="{365341DD-F7D7-42D6-9446-B794D3C4B855}" presName="hierChild4" presStyleCnt="0"/>
      <dgm:spPr/>
    </dgm:pt>
    <dgm:pt modelId="{FD2BEE47-E23A-4A3B-8CD7-298B2E911BBA}" type="pres">
      <dgm:prSet presAssocID="{365341DD-F7D7-42D6-9446-B794D3C4B855}" presName="hierChild5" presStyleCnt="0"/>
      <dgm:spPr/>
    </dgm:pt>
    <dgm:pt modelId="{69C09AFE-1566-4E11-BDBB-B9E05C2DFE08}" type="pres">
      <dgm:prSet presAssocID="{F66751D8-4F14-4DB0-ABD4-8417D87FE713}" presName="hierChild5" presStyleCnt="0"/>
      <dgm:spPr/>
    </dgm:pt>
    <dgm:pt modelId="{2762D301-5378-4631-98CA-F7F7888BA9D1}" type="pres">
      <dgm:prSet presAssocID="{D5739CBC-BC82-4984-8BFF-825F768F64BB}" presName="Name37" presStyleLbl="parChTrans1D4" presStyleIdx="14" presStyleCnt="17"/>
      <dgm:spPr/>
    </dgm:pt>
    <dgm:pt modelId="{1764CF59-29E8-4DE0-94C2-DA5604905843}" type="pres">
      <dgm:prSet presAssocID="{90CD9588-75BE-4BFB-BE28-3DDB56F6E6B1}" presName="hierRoot2" presStyleCnt="0">
        <dgm:presLayoutVars>
          <dgm:hierBranch val="init"/>
        </dgm:presLayoutVars>
      </dgm:prSet>
      <dgm:spPr/>
    </dgm:pt>
    <dgm:pt modelId="{13F2A74E-905C-4334-AB69-8AE06EF3CB8D}" type="pres">
      <dgm:prSet presAssocID="{90CD9588-75BE-4BFB-BE28-3DDB56F6E6B1}" presName="rootComposite" presStyleCnt="0"/>
      <dgm:spPr/>
    </dgm:pt>
    <dgm:pt modelId="{F81A8DED-9D98-4A03-AF4C-DF310DBC2B4A}" type="pres">
      <dgm:prSet presAssocID="{90CD9588-75BE-4BFB-BE28-3DDB56F6E6B1}" presName="rootText" presStyleLbl="node4" presStyleIdx="14" presStyleCnt="17">
        <dgm:presLayoutVars>
          <dgm:chPref val="3"/>
        </dgm:presLayoutVars>
      </dgm:prSet>
      <dgm:spPr/>
    </dgm:pt>
    <dgm:pt modelId="{E5898F08-5448-4411-AB06-9EF0BA95A90D}" type="pres">
      <dgm:prSet presAssocID="{90CD9588-75BE-4BFB-BE28-3DDB56F6E6B1}" presName="rootConnector" presStyleLbl="node4" presStyleIdx="14" presStyleCnt="17"/>
      <dgm:spPr/>
    </dgm:pt>
    <dgm:pt modelId="{61692AAE-8019-4C25-ADFB-550EDEC1E78B}" type="pres">
      <dgm:prSet presAssocID="{90CD9588-75BE-4BFB-BE28-3DDB56F6E6B1}" presName="hierChild4" presStyleCnt="0"/>
      <dgm:spPr/>
    </dgm:pt>
    <dgm:pt modelId="{47505CD1-4910-4C27-AB07-05D553773DD6}" type="pres">
      <dgm:prSet presAssocID="{90CD9588-75BE-4BFB-BE28-3DDB56F6E6B1}" presName="hierChild5" presStyleCnt="0"/>
      <dgm:spPr/>
    </dgm:pt>
    <dgm:pt modelId="{F2D9A0EA-5DF4-4AAE-AB85-3EC344202A80}" type="pres">
      <dgm:prSet presAssocID="{90EEE470-6DEA-4EB3-8152-382B90AE91FA}" presName="hierChild5" presStyleCnt="0"/>
      <dgm:spPr/>
    </dgm:pt>
    <dgm:pt modelId="{3B316804-15E3-415A-A6A4-CD904FD119B3}" type="pres">
      <dgm:prSet presAssocID="{150C2A1E-3506-4C72-9066-F7E2041F1D3B}" presName="hierChild5" presStyleCnt="0"/>
      <dgm:spPr/>
    </dgm:pt>
    <dgm:pt modelId="{4784833E-D1AE-494A-90B4-CB44C9BBF6E9}" type="pres">
      <dgm:prSet presAssocID="{6715B7DF-2238-4921-A40A-79D35AE63DB0}" presName="hierChild5" presStyleCnt="0"/>
      <dgm:spPr/>
    </dgm:pt>
    <dgm:pt modelId="{FB0F9763-6565-4135-B046-45058107ECF2}" type="pres">
      <dgm:prSet presAssocID="{B9F7493F-8251-406D-9F7A-0B257F75375C}" presName="hierChild5" presStyleCnt="0"/>
      <dgm:spPr/>
    </dgm:pt>
    <dgm:pt modelId="{6872A9E4-786A-404C-9B52-92F9056A1E31}" type="pres">
      <dgm:prSet presAssocID="{F464CAF8-EBE6-4AAA-99CA-14CBE3A3EFE2}" presName="Name37" presStyleLbl="parChTrans1D3" presStyleIdx="1" presStyleCnt="4"/>
      <dgm:spPr/>
    </dgm:pt>
    <dgm:pt modelId="{92F0FC16-1239-4560-96B7-9033BB015114}" type="pres">
      <dgm:prSet presAssocID="{BEF5988A-AA8D-45A7-9AEA-85EB6657C3DB}" presName="hierRoot2" presStyleCnt="0">
        <dgm:presLayoutVars>
          <dgm:hierBranch val="init"/>
        </dgm:presLayoutVars>
      </dgm:prSet>
      <dgm:spPr/>
    </dgm:pt>
    <dgm:pt modelId="{606BBFB1-61AA-491B-9B5E-814066272049}" type="pres">
      <dgm:prSet presAssocID="{BEF5988A-AA8D-45A7-9AEA-85EB6657C3DB}" presName="rootComposite" presStyleCnt="0"/>
      <dgm:spPr/>
    </dgm:pt>
    <dgm:pt modelId="{8BB05772-F9BC-46C9-844A-09EB6AFA0AF5}" type="pres">
      <dgm:prSet presAssocID="{BEF5988A-AA8D-45A7-9AEA-85EB6657C3DB}" presName="rootText" presStyleLbl="node3" presStyleIdx="1" presStyleCnt="4">
        <dgm:presLayoutVars>
          <dgm:chPref val="3"/>
        </dgm:presLayoutVars>
      </dgm:prSet>
      <dgm:spPr/>
    </dgm:pt>
    <dgm:pt modelId="{69729F41-6484-4B57-8F8A-D13AB84D4A3A}" type="pres">
      <dgm:prSet presAssocID="{BEF5988A-AA8D-45A7-9AEA-85EB6657C3DB}" presName="rootConnector" presStyleLbl="node3" presStyleIdx="1" presStyleCnt="4"/>
      <dgm:spPr/>
    </dgm:pt>
    <dgm:pt modelId="{8EA6377F-D343-4CEB-92E7-65257609CFAC}" type="pres">
      <dgm:prSet presAssocID="{BEF5988A-AA8D-45A7-9AEA-85EB6657C3DB}" presName="hierChild4" presStyleCnt="0"/>
      <dgm:spPr/>
    </dgm:pt>
    <dgm:pt modelId="{B4F3F526-9DC9-4FCC-A8C6-5809E374BF89}" type="pres">
      <dgm:prSet presAssocID="{D0AA87D5-ED3E-4F50-A590-3E3B5D39E71C}" presName="Name37" presStyleLbl="parChTrans1D4" presStyleIdx="15" presStyleCnt="17"/>
      <dgm:spPr/>
    </dgm:pt>
    <dgm:pt modelId="{6D798868-6D03-4F5C-9A37-B3DF08197D88}" type="pres">
      <dgm:prSet presAssocID="{D4C6DCCE-FB5C-4A14-8873-A922B1681A10}" presName="hierRoot2" presStyleCnt="0">
        <dgm:presLayoutVars>
          <dgm:hierBranch val="init"/>
        </dgm:presLayoutVars>
      </dgm:prSet>
      <dgm:spPr/>
    </dgm:pt>
    <dgm:pt modelId="{D457478B-16E0-4B26-A2EC-A25FE82FABAC}" type="pres">
      <dgm:prSet presAssocID="{D4C6DCCE-FB5C-4A14-8873-A922B1681A10}" presName="rootComposite" presStyleCnt="0"/>
      <dgm:spPr/>
    </dgm:pt>
    <dgm:pt modelId="{0B4DB257-D4EA-4535-BE45-F7ACAAE14F45}" type="pres">
      <dgm:prSet presAssocID="{D4C6DCCE-FB5C-4A14-8873-A922B1681A10}" presName="rootText" presStyleLbl="node4" presStyleIdx="15" presStyleCnt="17">
        <dgm:presLayoutVars>
          <dgm:chPref val="3"/>
        </dgm:presLayoutVars>
      </dgm:prSet>
      <dgm:spPr/>
    </dgm:pt>
    <dgm:pt modelId="{201273ED-89A1-46B9-BFC8-C0CA892E793B}" type="pres">
      <dgm:prSet presAssocID="{D4C6DCCE-FB5C-4A14-8873-A922B1681A10}" presName="rootConnector" presStyleLbl="node4" presStyleIdx="15" presStyleCnt="17"/>
      <dgm:spPr/>
    </dgm:pt>
    <dgm:pt modelId="{2261CA37-68D3-49CE-84BC-CA2158728033}" type="pres">
      <dgm:prSet presAssocID="{D4C6DCCE-FB5C-4A14-8873-A922B1681A10}" presName="hierChild4" presStyleCnt="0"/>
      <dgm:spPr/>
    </dgm:pt>
    <dgm:pt modelId="{AED1E75D-D7CE-4570-82D2-F77B29BD3771}" type="pres">
      <dgm:prSet presAssocID="{D4C6DCCE-FB5C-4A14-8873-A922B1681A10}" presName="hierChild5" presStyleCnt="0"/>
      <dgm:spPr/>
    </dgm:pt>
    <dgm:pt modelId="{39DEFA12-EFEE-4489-9683-C947A1443947}" type="pres">
      <dgm:prSet presAssocID="{BEF5988A-AA8D-45A7-9AEA-85EB6657C3DB}" presName="hierChild5" presStyleCnt="0"/>
      <dgm:spPr/>
    </dgm:pt>
    <dgm:pt modelId="{F6122C4E-2EF3-46A2-BBD9-52432CCE8721}" type="pres">
      <dgm:prSet presAssocID="{CDCA6DF1-BAE3-49AE-93CE-7461E55F3675}" presName="hierChild5" presStyleCnt="0"/>
      <dgm:spPr/>
    </dgm:pt>
    <dgm:pt modelId="{65F8B535-DDF1-4DCE-AABC-B8F2E8922812}" type="pres">
      <dgm:prSet presAssocID="{C1AF013B-083E-4FBA-BAB4-A1678C1E6515}" presName="Name37" presStyleLbl="parChTrans1D2" presStyleIdx="1" presStyleCnt="3"/>
      <dgm:spPr/>
    </dgm:pt>
    <dgm:pt modelId="{443FB66C-20A1-4005-8B67-708766D929CA}" type="pres">
      <dgm:prSet presAssocID="{639AADCC-0B46-4894-AB52-6F4D46FE9A71}" presName="hierRoot2" presStyleCnt="0">
        <dgm:presLayoutVars>
          <dgm:hierBranch val="init"/>
        </dgm:presLayoutVars>
      </dgm:prSet>
      <dgm:spPr/>
    </dgm:pt>
    <dgm:pt modelId="{FEA85763-E838-4D1F-8271-13FAC49A9667}" type="pres">
      <dgm:prSet presAssocID="{639AADCC-0B46-4894-AB52-6F4D46FE9A71}" presName="rootComposite" presStyleCnt="0"/>
      <dgm:spPr/>
    </dgm:pt>
    <dgm:pt modelId="{4E5215E0-4600-449B-9033-95566D9761F3}" type="pres">
      <dgm:prSet presAssocID="{639AADCC-0B46-4894-AB52-6F4D46FE9A71}" presName="rootText" presStyleLbl="node2" presStyleIdx="1" presStyleCnt="3">
        <dgm:presLayoutVars>
          <dgm:chPref val="3"/>
        </dgm:presLayoutVars>
      </dgm:prSet>
      <dgm:spPr/>
    </dgm:pt>
    <dgm:pt modelId="{EC272198-D76B-441C-8F24-CDC570519790}" type="pres">
      <dgm:prSet presAssocID="{639AADCC-0B46-4894-AB52-6F4D46FE9A71}" presName="rootConnector" presStyleLbl="node2" presStyleIdx="1" presStyleCnt="3"/>
      <dgm:spPr/>
    </dgm:pt>
    <dgm:pt modelId="{DFBCCA79-0203-414E-9A23-C7E20B61117A}" type="pres">
      <dgm:prSet presAssocID="{639AADCC-0B46-4894-AB52-6F4D46FE9A71}" presName="hierChild4" presStyleCnt="0"/>
      <dgm:spPr/>
    </dgm:pt>
    <dgm:pt modelId="{BE773E46-F229-4CBF-A9EE-5E78A59DA045}" type="pres">
      <dgm:prSet presAssocID="{E90FC8F8-00D0-4F58-AFE3-8C8A493160BF}" presName="Name37" presStyleLbl="parChTrans1D3" presStyleIdx="2" presStyleCnt="4"/>
      <dgm:spPr/>
    </dgm:pt>
    <dgm:pt modelId="{10AF0E5B-0E8D-44D0-8CFC-718C9F910B46}" type="pres">
      <dgm:prSet presAssocID="{C6771709-69E4-45B5-B518-EFD5CD14B040}" presName="hierRoot2" presStyleCnt="0">
        <dgm:presLayoutVars>
          <dgm:hierBranch val="init"/>
        </dgm:presLayoutVars>
      </dgm:prSet>
      <dgm:spPr/>
    </dgm:pt>
    <dgm:pt modelId="{77C8C085-E222-4BB2-9A06-EF0CEF50B1C3}" type="pres">
      <dgm:prSet presAssocID="{C6771709-69E4-45B5-B518-EFD5CD14B040}" presName="rootComposite" presStyleCnt="0"/>
      <dgm:spPr/>
    </dgm:pt>
    <dgm:pt modelId="{A705E01D-4D07-4007-9E52-C35EB15F102D}" type="pres">
      <dgm:prSet presAssocID="{C6771709-69E4-45B5-B518-EFD5CD14B040}" presName="rootText" presStyleLbl="node3" presStyleIdx="2" presStyleCnt="4">
        <dgm:presLayoutVars>
          <dgm:chPref val="3"/>
        </dgm:presLayoutVars>
      </dgm:prSet>
      <dgm:spPr/>
    </dgm:pt>
    <dgm:pt modelId="{E63B7E5C-9160-471D-8878-88ECA2CA5C23}" type="pres">
      <dgm:prSet presAssocID="{C6771709-69E4-45B5-B518-EFD5CD14B040}" presName="rootConnector" presStyleLbl="node3" presStyleIdx="2" presStyleCnt="4"/>
      <dgm:spPr/>
    </dgm:pt>
    <dgm:pt modelId="{5C0ACEC0-696C-4D03-9DF1-699CD72E5248}" type="pres">
      <dgm:prSet presAssocID="{C6771709-69E4-45B5-B518-EFD5CD14B040}" presName="hierChild4" presStyleCnt="0"/>
      <dgm:spPr/>
    </dgm:pt>
    <dgm:pt modelId="{77D6D243-5388-450D-B107-B5F60B460021}" type="pres">
      <dgm:prSet presAssocID="{C6771709-69E4-45B5-B518-EFD5CD14B040}" presName="hierChild5" presStyleCnt="0"/>
      <dgm:spPr/>
    </dgm:pt>
    <dgm:pt modelId="{569276EB-8B14-452A-8505-BF6D35FA6952}" type="pres">
      <dgm:prSet presAssocID="{639AADCC-0B46-4894-AB52-6F4D46FE9A71}" presName="hierChild5" presStyleCnt="0"/>
      <dgm:spPr/>
    </dgm:pt>
    <dgm:pt modelId="{7162A749-C8C8-4EF9-AC1F-811D8B8AB85B}" type="pres">
      <dgm:prSet presAssocID="{23081914-A4E8-4644-8541-035E68D50361}" presName="Name37" presStyleLbl="parChTrans1D2" presStyleIdx="2" presStyleCnt="3"/>
      <dgm:spPr/>
    </dgm:pt>
    <dgm:pt modelId="{BA363879-AE22-450C-81AB-BD79130706DB}" type="pres">
      <dgm:prSet presAssocID="{2AEF73E3-683D-49D1-9568-93A113240FEE}" presName="hierRoot2" presStyleCnt="0">
        <dgm:presLayoutVars>
          <dgm:hierBranch val="init"/>
        </dgm:presLayoutVars>
      </dgm:prSet>
      <dgm:spPr/>
    </dgm:pt>
    <dgm:pt modelId="{C98059AD-CE40-44A3-A323-3BA2F52C42A5}" type="pres">
      <dgm:prSet presAssocID="{2AEF73E3-683D-49D1-9568-93A113240FEE}" presName="rootComposite" presStyleCnt="0"/>
      <dgm:spPr/>
    </dgm:pt>
    <dgm:pt modelId="{3388A977-1F03-4147-9FB4-9BD2DF1E67B4}" type="pres">
      <dgm:prSet presAssocID="{2AEF73E3-683D-49D1-9568-93A113240FEE}" presName="rootText" presStyleLbl="node2" presStyleIdx="2" presStyleCnt="3" custScaleX="115641">
        <dgm:presLayoutVars>
          <dgm:chPref val="3"/>
        </dgm:presLayoutVars>
      </dgm:prSet>
      <dgm:spPr/>
    </dgm:pt>
    <dgm:pt modelId="{E2FD6BD4-50A0-43BA-A14F-11488A9A7AA8}" type="pres">
      <dgm:prSet presAssocID="{2AEF73E3-683D-49D1-9568-93A113240FEE}" presName="rootConnector" presStyleLbl="node2" presStyleIdx="2" presStyleCnt="3"/>
      <dgm:spPr/>
    </dgm:pt>
    <dgm:pt modelId="{9327386E-4D57-4726-97BE-FC9AD181B9E0}" type="pres">
      <dgm:prSet presAssocID="{2AEF73E3-683D-49D1-9568-93A113240FEE}" presName="hierChild4" presStyleCnt="0"/>
      <dgm:spPr/>
    </dgm:pt>
    <dgm:pt modelId="{377DB9C1-7F08-464B-97F2-012AC4D80803}" type="pres">
      <dgm:prSet presAssocID="{4994A3B4-8F3D-4D07-955C-1D37E2073B13}" presName="Name37" presStyleLbl="parChTrans1D3" presStyleIdx="3" presStyleCnt="4"/>
      <dgm:spPr/>
    </dgm:pt>
    <dgm:pt modelId="{15537C10-BFFA-46F9-A1BC-BFBA4FC8A0D1}" type="pres">
      <dgm:prSet presAssocID="{057DC198-A356-4861-A0DB-E60A5AC33FBF}" presName="hierRoot2" presStyleCnt="0">
        <dgm:presLayoutVars>
          <dgm:hierBranch val="init"/>
        </dgm:presLayoutVars>
      </dgm:prSet>
      <dgm:spPr/>
    </dgm:pt>
    <dgm:pt modelId="{0D57AE2E-75BA-49E5-9492-EB4777A781C0}" type="pres">
      <dgm:prSet presAssocID="{057DC198-A356-4861-A0DB-E60A5AC33FBF}" presName="rootComposite" presStyleCnt="0"/>
      <dgm:spPr/>
    </dgm:pt>
    <dgm:pt modelId="{18AEB016-9D18-40E4-8AA6-02F7108850C1}" type="pres">
      <dgm:prSet presAssocID="{057DC198-A356-4861-A0DB-E60A5AC33FBF}" presName="rootText" presStyleLbl="node3" presStyleIdx="3" presStyleCnt="4" custLinFactNeighborX="35" custLinFactNeighborY="-3115">
        <dgm:presLayoutVars>
          <dgm:chPref val="3"/>
        </dgm:presLayoutVars>
      </dgm:prSet>
      <dgm:spPr/>
    </dgm:pt>
    <dgm:pt modelId="{BAF7DFFF-F683-4287-9D8A-DF57074032D7}" type="pres">
      <dgm:prSet presAssocID="{057DC198-A356-4861-A0DB-E60A5AC33FBF}" presName="rootConnector" presStyleLbl="node3" presStyleIdx="3" presStyleCnt="4"/>
      <dgm:spPr/>
    </dgm:pt>
    <dgm:pt modelId="{20D51FED-8CAC-4472-9E5A-D4DBAD0659DE}" type="pres">
      <dgm:prSet presAssocID="{057DC198-A356-4861-A0DB-E60A5AC33FBF}" presName="hierChild4" presStyleCnt="0"/>
      <dgm:spPr/>
    </dgm:pt>
    <dgm:pt modelId="{FE72B2E8-A517-4AA6-A173-D7EAE983947E}" type="pres">
      <dgm:prSet presAssocID="{02F8769D-2338-4347-B90C-E5EC0C4D9AAF}" presName="Name37" presStyleLbl="parChTrans1D4" presStyleIdx="16" presStyleCnt="17"/>
      <dgm:spPr/>
    </dgm:pt>
    <dgm:pt modelId="{C4804696-6048-4092-94EF-945E60758A33}" type="pres">
      <dgm:prSet presAssocID="{5AB3DD8E-C7F4-4DBD-8A56-0F4F118BD6FE}" presName="hierRoot2" presStyleCnt="0">
        <dgm:presLayoutVars>
          <dgm:hierBranch val="init"/>
        </dgm:presLayoutVars>
      </dgm:prSet>
      <dgm:spPr/>
    </dgm:pt>
    <dgm:pt modelId="{5F0DD20F-D431-40E8-9A58-A99934977460}" type="pres">
      <dgm:prSet presAssocID="{5AB3DD8E-C7F4-4DBD-8A56-0F4F118BD6FE}" presName="rootComposite" presStyleCnt="0"/>
      <dgm:spPr/>
    </dgm:pt>
    <dgm:pt modelId="{03DDCCAC-D199-43DD-9E7E-F2191CC42F33}" type="pres">
      <dgm:prSet presAssocID="{5AB3DD8E-C7F4-4DBD-8A56-0F4F118BD6FE}" presName="rootText" presStyleLbl="node4" presStyleIdx="16" presStyleCnt="17">
        <dgm:presLayoutVars>
          <dgm:chPref val="3"/>
        </dgm:presLayoutVars>
      </dgm:prSet>
      <dgm:spPr/>
    </dgm:pt>
    <dgm:pt modelId="{9F6ABEF9-60AF-4F4A-885F-7BC9FEF2D05A}" type="pres">
      <dgm:prSet presAssocID="{5AB3DD8E-C7F4-4DBD-8A56-0F4F118BD6FE}" presName="rootConnector" presStyleLbl="node4" presStyleIdx="16" presStyleCnt="17"/>
      <dgm:spPr/>
    </dgm:pt>
    <dgm:pt modelId="{BECCDC88-EC39-4224-BFE8-146381ABCCF1}" type="pres">
      <dgm:prSet presAssocID="{5AB3DD8E-C7F4-4DBD-8A56-0F4F118BD6FE}" presName="hierChild4" presStyleCnt="0"/>
      <dgm:spPr/>
    </dgm:pt>
    <dgm:pt modelId="{B5955090-E05E-4A0E-8DD4-D1D492E948C3}" type="pres">
      <dgm:prSet presAssocID="{5AB3DD8E-C7F4-4DBD-8A56-0F4F118BD6FE}" presName="hierChild5" presStyleCnt="0"/>
      <dgm:spPr/>
    </dgm:pt>
    <dgm:pt modelId="{541E3A7C-63B8-4D61-B11C-0D27459A7566}" type="pres">
      <dgm:prSet presAssocID="{057DC198-A356-4861-A0DB-E60A5AC33FBF}" presName="hierChild5" presStyleCnt="0"/>
      <dgm:spPr/>
    </dgm:pt>
    <dgm:pt modelId="{D67B7735-86EE-4820-98A6-A8DB20C0D3E3}" type="pres">
      <dgm:prSet presAssocID="{2AEF73E3-683D-49D1-9568-93A113240FEE}" presName="hierChild5" presStyleCnt="0"/>
      <dgm:spPr/>
    </dgm:pt>
    <dgm:pt modelId="{5932D7AA-F6A1-4C8A-8167-E8540C1897FD}" type="pres">
      <dgm:prSet presAssocID="{5F671F79-B464-47D0-BDFB-B3E53C7F2E6C}" presName="hierChild3" presStyleCnt="0"/>
      <dgm:spPr/>
    </dgm:pt>
  </dgm:ptLst>
  <dgm:cxnLst>
    <dgm:cxn modelId="{13AB3002-7174-43CB-AF97-25BBD9145B67}" type="presOf" srcId="{C42AF07B-B9A1-4B99-8030-3DF63A6F6CDF}" destId="{12467D68-902B-4C6F-B3D0-AE9D21A068D6}" srcOrd="0" destOrd="0" presId="urn:microsoft.com/office/officeart/2005/8/layout/orgChart1"/>
    <dgm:cxn modelId="{B212E702-CF31-4396-B011-E0CC3E1EA2E6}" type="presOf" srcId="{90EEE470-6DEA-4EB3-8152-382B90AE91FA}" destId="{63BCD1EF-48AA-4184-B561-A45DD657E09C}" srcOrd="1" destOrd="0" presId="urn:microsoft.com/office/officeart/2005/8/layout/orgChart1"/>
    <dgm:cxn modelId="{CECD1F04-71CF-4CB7-8DD2-E74EF06483CE}" type="presOf" srcId="{583A2692-D76A-493A-9071-863BE71D4A5D}" destId="{694CDDBF-241B-4A75-94AE-1C99F27AC964}" srcOrd="1" destOrd="0" presId="urn:microsoft.com/office/officeart/2005/8/layout/orgChart1"/>
    <dgm:cxn modelId="{9C64F906-A714-40A6-A9A6-2F5238B0CE22}" srcId="{90EEE470-6DEA-4EB3-8152-382B90AE91FA}" destId="{F66751D8-4F14-4DB0-ABD4-8417D87FE713}" srcOrd="2" destOrd="0" parTransId="{D924B6B5-F5BA-4473-85AC-7AE4ACD66E96}" sibTransId="{002BAFDA-700C-422D-8B89-FCC94456EBB6}"/>
    <dgm:cxn modelId="{D9140307-B000-4C4C-BA3C-F5549E1AA143}" type="presOf" srcId="{88FE58F9-CB7B-426E-A3A2-93838FC1ED2F}" destId="{91859E77-1BA4-4038-ABE1-783F7581DD5B}" srcOrd="0" destOrd="0" presId="urn:microsoft.com/office/officeart/2005/8/layout/orgChart1"/>
    <dgm:cxn modelId="{AC364309-363C-45F3-8517-593C6B10BB8C}" srcId="{6715B7DF-2238-4921-A40A-79D35AE63DB0}" destId="{150C2A1E-3506-4C72-9066-F7E2041F1D3B}" srcOrd="1" destOrd="0" parTransId="{BAC29802-4827-4BF5-8A08-FAA81CD2D25D}" sibTransId="{7861E024-1E32-4192-AF06-884726859E18}"/>
    <dgm:cxn modelId="{09325711-E0DE-4083-844E-F533FC426EDF}" type="presOf" srcId="{639AADCC-0B46-4894-AB52-6F4D46FE9A71}" destId="{EC272198-D76B-441C-8F24-CDC570519790}" srcOrd="1" destOrd="0" presId="urn:microsoft.com/office/officeart/2005/8/layout/orgChart1"/>
    <dgm:cxn modelId="{3AEBBD14-DC6A-42B3-83F5-CAF400914F91}" srcId="{6715B7DF-2238-4921-A40A-79D35AE63DB0}" destId="{D295AE57-F2F1-4B37-89F2-469954B7341E}" srcOrd="0" destOrd="0" parTransId="{50C0D84F-3C07-4F3E-AE2E-405E37F3E9F1}" sibTransId="{0C14E6E5-034E-49F8-866D-B631CD04AEB8}"/>
    <dgm:cxn modelId="{5B1ED414-C92A-49E9-8949-1381ADC33028}" type="presOf" srcId="{921DBD61-880D-4126-8844-C10EAF6EA91F}" destId="{F22F74A1-9E59-4B2E-B7FE-C79D8B00569A}" srcOrd="0" destOrd="0" presId="urn:microsoft.com/office/officeart/2005/8/layout/orgChart1"/>
    <dgm:cxn modelId="{7528FC16-C902-4BBC-9C04-6158600D5363}" type="presOf" srcId="{150C2A1E-3506-4C72-9066-F7E2041F1D3B}" destId="{BE097B30-AFC1-4A2F-86AC-1EFA831B53F9}" srcOrd="1" destOrd="0" presId="urn:microsoft.com/office/officeart/2005/8/layout/orgChart1"/>
    <dgm:cxn modelId="{B74E331E-6B52-4E96-B30C-7F7082F19875}" type="presOf" srcId="{057DC198-A356-4861-A0DB-E60A5AC33FBF}" destId="{18AEB016-9D18-40E4-8AA6-02F7108850C1}" srcOrd="0" destOrd="0" presId="urn:microsoft.com/office/officeart/2005/8/layout/orgChart1"/>
    <dgm:cxn modelId="{76F49725-04E9-409F-9733-9B62048FDEA1}" type="presOf" srcId="{639AADCC-0B46-4894-AB52-6F4D46FE9A71}" destId="{4E5215E0-4600-449B-9033-95566D9761F3}" srcOrd="0" destOrd="0" presId="urn:microsoft.com/office/officeart/2005/8/layout/orgChart1"/>
    <dgm:cxn modelId="{D4DFC531-A070-44FE-8B83-A05C1AB1ECCA}" type="presOf" srcId="{3C4CF138-CD7E-4B6A-8BCB-5FA5C8BA9D15}" destId="{AE7A4D3F-C015-4ACC-BD9A-313759422187}" srcOrd="0" destOrd="0" presId="urn:microsoft.com/office/officeart/2005/8/layout/orgChart1"/>
    <dgm:cxn modelId="{FE4EC034-297A-4852-81A3-183DE925F7F9}" type="presOf" srcId="{74C68FF7-9D3D-4809-A518-9FBBCFD5E2E1}" destId="{237F5B85-474C-4C56-8282-CFDF39971AE6}" srcOrd="0" destOrd="0" presId="urn:microsoft.com/office/officeart/2005/8/layout/orgChart1"/>
    <dgm:cxn modelId="{CB422D36-6A75-43C8-B354-65FBEB0A6A3B}" type="presOf" srcId="{62D89F6C-5A5B-44ED-91FA-1FC7B2A95C4E}" destId="{BB580247-5D44-438F-A3B6-9DAD52FB7A8A}" srcOrd="1" destOrd="0" presId="urn:microsoft.com/office/officeart/2005/8/layout/orgChart1"/>
    <dgm:cxn modelId="{6C6C3938-4E66-4E9E-8A36-D95DFDF9B47E}" type="presOf" srcId="{4994A3B4-8F3D-4D07-955C-1D37E2073B13}" destId="{377DB9C1-7F08-464B-97F2-012AC4D80803}" srcOrd="0" destOrd="0" presId="urn:microsoft.com/office/officeart/2005/8/layout/orgChart1"/>
    <dgm:cxn modelId="{A660C039-0237-43C0-A73E-2ADA692CFCEB}" type="presOf" srcId="{62D89F6C-5A5B-44ED-91FA-1FC7B2A95C4E}" destId="{16AE93FF-26D0-4C45-A19F-BA3CF5F4D46F}" srcOrd="0" destOrd="0" presId="urn:microsoft.com/office/officeart/2005/8/layout/orgChart1"/>
    <dgm:cxn modelId="{BFA9F339-491A-4136-A3C4-B74C8F305CE2}" type="presOf" srcId="{E90FC8F8-00D0-4F58-AFE3-8C8A493160BF}" destId="{BE773E46-F229-4CBF-A9EE-5E78A59DA045}" srcOrd="0" destOrd="0" presId="urn:microsoft.com/office/officeart/2005/8/layout/orgChart1"/>
    <dgm:cxn modelId="{F8BD773B-6A7A-43FC-AA48-A152E454B990}" type="presOf" srcId="{057DC198-A356-4861-A0DB-E60A5AC33FBF}" destId="{BAF7DFFF-F683-4287-9D8A-DF57074032D7}" srcOrd="1" destOrd="0" presId="urn:microsoft.com/office/officeart/2005/8/layout/orgChart1"/>
    <dgm:cxn modelId="{4CBB6D3E-7002-4C4C-9213-8C21D415A7CC}" srcId="{CDCA6DF1-BAE3-49AE-93CE-7461E55F3675}" destId="{BEF5988A-AA8D-45A7-9AEA-85EB6657C3DB}" srcOrd="1" destOrd="0" parTransId="{F464CAF8-EBE6-4AAA-99CA-14CBE3A3EFE2}" sibTransId="{52637DAB-3940-422E-8BA7-C44A5F96D7F6}"/>
    <dgm:cxn modelId="{FAD9AE40-52D8-496E-984F-3CDC1D3E9A6A}" type="presOf" srcId="{5F681394-C55B-41A2-80A3-0A3EE5914383}" destId="{7099C75C-62E6-463C-B365-78E97CF6661E}" srcOrd="1" destOrd="0" presId="urn:microsoft.com/office/officeart/2005/8/layout/orgChart1"/>
    <dgm:cxn modelId="{7B63BB5E-3D7C-4822-AB4B-633264F045EE}" type="presOf" srcId="{C1AF013B-083E-4FBA-BAB4-A1678C1E6515}" destId="{65F8B535-DDF1-4DCE-AABC-B8F2E8922812}" srcOrd="0" destOrd="0" presId="urn:microsoft.com/office/officeart/2005/8/layout/orgChart1"/>
    <dgm:cxn modelId="{DFEF095F-369A-492A-BAF7-C9C0AF9DEB57}" type="presOf" srcId="{6715B7DF-2238-4921-A40A-79D35AE63DB0}" destId="{0F711A51-839B-4352-B3F6-820A159437A3}" srcOrd="1" destOrd="0" presId="urn:microsoft.com/office/officeart/2005/8/layout/orgChart1"/>
    <dgm:cxn modelId="{86BF9E5F-27A1-482D-997D-BCF8C4C982C3}" type="presOf" srcId="{6A3E3231-5B9D-4ED5-BB41-6BE33E0420CD}" destId="{D5A09D28-0147-4983-B7F6-838B187EB575}" srcOrd="0" destOrd="0" presId="urn:microsoft.com/office/officeart/2005/8/layout/orgChart1"/>
    <dgm:cxn modelId="{56430F41-DC39-45DA-B7DC-CAC48E481E2A}" type="presOf" srcId="{C6771709-69E4-45B5-B518-EFD5CD14B040}" destId="{E63B7E5C-9160-471D-8878-88ECA2CA5C23}" srcOrd="1" destOrd="0" presId="urn:microsoft.com/office/officeart/2005/8/layout/orgChart1"/>
    <dgm:cxn modelId="{DB1D9D42-F3A3-430F-AB34-CE84DCD74234}" srcId="{150C2A1E-3506-4C72-9066-F7E2041F1D3B}" destId="{255A5B3D-6631-4E9F-96B3-6EA5710925D2}" srcOrd="1" destOrd="0" parTransId="{637FC0FD-798A-4CBA-B5E9-A58BB8508043}" sibTransId="{F695A21A-7A50-4A30-B59D-B7B956C30AAC}"/>
    <dgm:cxn modelId="{1453FA42-085E-4839-9E32-B54CDAA69F10}" type="presOf" srcId="{F66751D8-4F14-4DB0-ABD4-8417D87FE713}" destId="{7FA6B056-95C2-4BA0-ADB1-11ACA6772ACE}" srcOrd="1" destOrd="0" presId="urn:microsoft.com/office/officeart/2005/8/layout/orgChart1"/>
    <dgm:cxn modelId="{7454A464-7641-4F1A-BBA2-77D3EB2E85A4}" type="presOf" srcId="{90EEE470-6DEA-4EB3-8152-382B90AE91FA}" destId="{83A1F3A5-9E84-43B5-AA07-103C1372A6D1}" srcOrd="0" destOrd="0" presId="urn:microsoft.com/office/officeart/2005/8/layout/orgChart1"/>
    <dgm:cxn modelId="{0E207745-64C9-4109-A835-BA02E4336E81}" srcId="{5F671F79-B464-47D0-BDFB-B3E53C7F2E6C}" destId="{CDCA6DF1-BAE3-49AE-93CE-7461E55F3675}" srcOrd="0" destOrd="0" parTransId="{DF4C4E93-4D2E-4D60-BDA8-74A8ECDFB93A}" sibTransId="{04441E4E-4EF2-4DBA-91B3-6ECDACE4F803}"/>
    <dgm:cxn modelId="{D1DA8666-F12E-41B1-9C42-5F02059AF8FE}" srcId="{F66751D8-4F14-4DB0-ABD4-8417D87FE713}" destId="{365341DD-F7D7-42D6-9446-B794D3C4B855}" srcOrd="0" destOrd="0" parTransId="{E1066033-76F6-481B-9711-177C33CF5A4D}" sibTransId="{53F2B064-414A-41AA-96E5-3DE425F9BDCB}"/>
    <dgm:cxn modelId="{11853F67-DA20-4C00-8F72-77F5E202ECB7}" type="presOf" srcId="{60F47E0A-1E28-4CB1-857E-230B220214EF}" destId="{194F212E-7BEA-4B4F-962C-10C4D58153ED}" srcOrd="0" destOrd="0" presId="urn:microsoft.com/office/officeart/2005/8/layout/orgChart1"/>
    <dgm:cxn modelId="{1A1B7F47-34F3-462C-9499-A3B4318A7248}" type="presOf" srcId="{02F8769D-2338-4347-B90C-E5EC0C4D9AAF}" destId="{FE72B2E8-A517-4AA6-A173-D7EAE983947E}" srcOrd="0" destOrd="0" presId="urn:microsoft.com/office/officeart/2005/8/layout/orgChart1"/>
    <dgm:cxn modelId="{87B2D167-072E-46E8-889F-52B194BBE3D9}" type="presOf" srcId="{6A3E3231-5B9D-4ED5-BB41-6BE33E0420CD}" destId="{56A891CD-39ED-4823-8452-1794983A475B}" srcOrd="1" destOrd="0" presId="urn:microsoft.com/office/officeart/2005/8/layout/orgChart1"/>
    <dgm:cxn modelId="{29779A68-9282-48C1-8E31-4C1578BC9E7A}" type="presOf" srcId="{90CD9588-75BE-4BFB-BE28-3DDB56F6E6B1}" destId="{F81A8DED-9D98-4A03-AF4C-DF310DBC2B4A}" srcOrd="0" destOrd="0" presId="urn:microsoft.com/office/officeart/2005/8/layout/orgChart1"/>
    <dgm:cxn modelId="{E25FB149-18D4-4CBA-A74E-825DDCC7AA2E}" type="presOf" srcId="{F18F09EE-3C48-47B7-B34E-AAC5180D9AEE}" destId="{0560097C-9C92-424D-B3D3-96C8515A8E76}" srcOrd="0" destOrd="0" presId="urn:microsoft.com/office/officeart/2005/8/layout/orgChart1"/>
    <dgm:cxn modelId="{96B7654A-6CBA-43A5-903D-46CBB25F6AD8}" type="presOf" srcId="{D5739CBC-BC82-4984-8BFF-825F768F64BB}" destId="{2762D301-5378-4631-98CA-F7F7888BA9D1}" srcOrd="0" destOrd="0" presId="urn:microsoft.com/office/officeart/2005/8/layout/orgChart1"/>
    <dgm:cxn modelId="{4AAFE56A-2049-42B7-B1C0-2935E610F482}" srcId="{639AADCC-0B46-4894-AB52-6F4D46FE9A71}" destId="{C6771709-69E4-45B5-B518-EFD5CD14B040}" srcOrd="0" destOrd="0" parTransId="{E90FC8F8-00D0-4F58-AFE3-8C8A493160BF}" sibTransId="{BAE1A736-BBD1-496D-8F33-594FD64AD3B3}"/>
    <dgm:cxn modelId="{22370F4C-0D53-4FFC-8D05-C031EFC195C4}" srcId="{150C2A1E-3506-4C72-9066-F7E2041F1D3B}" destId="{90EEE470-6DEA-4EB3-8152-382B90AE91FA}" srcOrd="2" destOrd="0" parTransId="{921DBD61-880D-4126-8844-C10EAF6EA91F}" sibTransId="{993EFF5F-7121-4025-801A-EA03F5C93F08}"/>
    <dgm:cxn modelId="{0DB3836D-0856-4378-8065-397AB0C19BA7}" type="presOf" srcId="{D924B6B5-F5BA-4473-85AC-7AE4ACD66E96}" destId="{72766237-3263-4727-B921-46CB03E308DA}" srcOrd="0" destOrd="0" presId="urn:microsoft.com/office/officeart/2005/8/layout/orgChart1"/>
    <dgm:cxn modelId="{EA036F6E-3270-4F09-BA34-E01C01ED592D}" srcId="{5F671F79-B464-47D0-BDFB-B3E53C7F2E6C}" destId="{639AADCC-0B46-4894-AB52-6F4D46FE9A71}" srcOrd="1" destOrd="0" parTransId="{C1AF013B-083E-4FBA-BAB4-A1678C1E6515}" sibTransId="{BD4750CF-2B4D-4AA9-9F7A-2AB90ADDEC84}"/>
    <dgm:cxn modelId="{E339EB4E-6C42-415E-8E90-42BDA740D596}" type="presOf" srcId="{CDCA6DF1-BAE3-49AE-93CE-7461E55F3675}" destId="{34C14EF7-7779-465D-B1D8-A690A9985910}" srcOrd="1" destOrd="0" presId="urn:microsoft.com/office/officeart/2005/8/layout/orgChart1"/>
    <dgm:cxn modelId="{54B1064F-B0EB-4367-A811-D383E1049A88}" type="presOf" srcId="{F18F09EE-3C48-47B7-B34E-AAC5180D9AEE}" destId="{F6427D55-E4C3-4A53-9E2C-053CE628B075}" srcOrd="1" destOrd="0" presId="urn:microsoft.com/office/officeart/2005/8/layout/orgChart1"/>
    <dgm:cxn modelId="{76905E50-80DC-473A-82A1-72720523E2CF}" srcId="{255A5B3D-6631-4E9F-96B3-6EA5710925D2}" destId="{641F72FC-5037-47BB-B7D8-5434BBB2AB17}" srcOrd="0" destOrd="0" parTransId="{74C68FF7-9D3D-4809-A518-9FBBCFD5E2E1}" sibTransId="{B4C61FC2-675F-4786-A228-70FF1E78A8CF}"/>
    <dgm:cxn modelId="{E3769970-2A92-498E-A6BB-837ABA1191EF}" type="presOf" srcId="{73A336AC-2381-4844-8B75-10ADE7481FAD}" destId="{0DEDBFD9-35D0-4B7E-B17A-9A6789901265}" srcOrd="1" destOrd="0" presId="urn:microsoft.com/office/officeart/2005/8/layout/orgChart1"/>
    <dgm:cxn modelId="{A1A43054-36AE-44BA-AF07-F5A6AC5D839A}" type="presOf" srcId="{255A5B3D-6631-4E9F-96B3-6EA5710925D2}" destId="{DD339EE3-D508-4A4C-83E1-D1F9C154100C}" srcOrd="1" destOrd="0" presId="urn:microsoft.com/office/officeart/2005/8/layout/orgChart1"/>
    <dgm:cxn modelId="{DF326F77-2A32-4A94-8FB5-0A5B15AA8E7C}" type="presOf" srcId="{D4C6DCCE-FB5C-4A14-8873-A922B1681A10}" destId="{201273ED-89A1-46B9-BFC8-C0CA892E793B}" srcOrd="1" destOrd="0" presId="urn:microsoft.com/office/officeart/2005/8/layout/orgChart1"/>
    <dgm:cxn modelId="{97D99777-5399-47A3-A794-41F769C77EA5}" type="presOf" srcId="{5AB3DD8E-C7F4-4DBD-8A56-0F4F118BD6FE}" destId="{03DDCCAC-D199-43DD-9E7E-F2191CC42F33}" srcOrd="0" destOrd="0" presId="urn:microsoft.com/office/officeart/2005/8/layout/orgChart1"/>
    <dgm:cxn modelId="{6A997778-7D2E-4E1E-A04A-0F89641D9C02}" srcId="{BEF5988A-AA8D-45A7-9AEA-85EB6657C3DB}" destId="{D4C6DCCE-FB5C-4A14-8873-A922B1681A10}" srcOrd="0" destOrd="0" parTransId="{D0AA87D5-ED3E-4F50-A590-3E3B5D39E71C}" sibTransId="{C221B6F9-E780-4F9E-8A80-BD078D1130C6}"/>
    <dgm:cxn modelId="{54DBED58-12C9-44BC-8543-E34227904F49}" type="presOf" srcId="{23081914-A4E8-4644-8541-035E68D50361}" destId="{7162A749-C8C8-4EF9-AC1F-811D8B8AB85B}" srcOrd="0" destOrd="0" presId="urn:microsoft.com/office/officeart/2005/8/layout/orgChart1"/>
    <dgm:cxn modelId="{E556847B-FE1F-48E4-A839-B4A76C530C82}" srcId="{90EEE470-6DEA-4EB3-8152-382B90AE91FA}" destId="{6A3E3231-5B9D-4ED5-BB41-6BE33E0420CD}" srcOrd="0" destOrd="0" parTransId="{C42AF07B-B9A1-4B99-8030-3DF63A6F6CDF}" sibTransId="{F5CFAC2D-DDA6-47B4-B9CD-F732F65279F2}"/>
    <dgm:cxn modelId="{BB5BD37C-79EF-4D96-9782-FA8A3B7814F5}" type="presOf" srcId="{CC25BF11-85C6-4759-90BB-F45AF86FAA7E}" destId="{D97D1615-3A6B-4AB0-9208-468256F92C27}" srcOrd="0" destOrd="0" presId="urn:microsoft.com/office/officeart/2005/8/layout/orgChart1"/>
    <dgm:cxn modelId="{8B9ACF7D-2676-4A21-B7A1-98A5A6A814D4}" type="presOf" srcId="{2AEF73E3-683D-49D1-9568-93A113240FEE}" destId="{E2FD6BD4-50A0-43BA-A14F-11488A9A7AA8}" srcOrd="1" destOrd="0" presId="urn:microsoft.com/office/officeart/2005/8/layout/orgChart1"/>
    <dgm:cxn modelId="{1A0BE087-FE83-4F33-9503-C85D041B2447}" srcId="{5F671F79-B464-47D0-BDFB-B3E53C7F2E6C}" destId="{2AEF73E3-683D-49D1-9568-93A113240FEE}" srcOrd="2" destOrd="0" parTransId="{23081914-A4E8-4644-8541-035E68D50361}" sibTransId="{75D3CE53-F573-456D-93E9-67EC47332102}"/>
    <dgm:cxn modelId="{CF8B888B-76A7-41F8-90AF-5C700A010014}" type="presOf" srcId="{D4C6DCCE-FB5C-4A14-8873-A922B1681A10}" destId="{0B4DB257-D4EA-4535-BE45-F7ACAAE14F45}" srcOrd="0" destOrd="0" presId="urn:microsoft.com/office/officeart/2005/8/layout/orgChart1"/>
    <dgm:cxn modelId="{4AB2088C-77B9-433F-973F-9122A2356FFE}" type="presOf" srcId="{B9F7493F-8251-406D-9F7A-0B257F75375C}" destId="{E32FD287-3100-4C99-98B4-CBE581AAC991}" srcOrd="1" destOrd="0" presId="urn:microsoft.com/office/officeart/2005/8/layout/orgChart1"/>
    <dgm:cxn modelId="{C61BF691-553C-4D40-BA52-7EB235C1B8BF}" srcId="{B9F7493F-8251-406D-9F7A-0B257F75375C}" destId="{6715B7DF-2238-4921-A40A-79D35AE63DB0}" srcOrd="0" destOrd="0" parTransId="{60F47E0A-1E28-4CB1-857E-230B220214EF}" sibTransId="{5D88606A-AD32-413C-9195-AFB84E40340B}"/>
    <dgm:cxn modelId="{D82B3F95-284D-487B-B261-CD324A2C0E51}" srcId="{D295AE57-F2F1-4B37-89F2-469954B7341E}" destId="{F18F09EE-3C48-47B7-B34E-AAC5180D9AEE}" srcOrd="0" destOrd="0" parTransId="{CC25BF11-85C6-4759-90BB-F45AF86FAA7E}" sibTransId="{7146F100-D5EA-4FF2-B688-6E23974EBF00}"/>
    <dgm:cxn modelId="{DD77C998-A2BA-40DB-A11E-1CD16800F507}" type="presOf" srcId="{5F671F79-B464-47D0-BDFB-B3E53C7F2E6C}" destId="{B308A86C-804C-486B-AF88-D2626CF084EE}" srcOrd="1" destOrd="0" presId="urn:microsoft.com/office/officeart/2005/8/layout/orgChart1"/>
    <dgm:cxn modelId="{C4A0139A-55D7-473A-B991-5185270E938D}" type="presOf" srcId="{F464CAF8-EBE6-4AAA-99CA-14CBE3A3EFE2}" destId="{6872A9E4-786A-404C-9B52-92F9056A1E31}" srcOrd="0" destOrd="0" presId="urn:microsoft.com/office/officeart/2005/8/layout/orgChart1"/>
    <dgm:cxn modelId="{0EA83E9A-651D-4727-A2D5-2EAAA85A9A73}" type="presOf" srcId="{BAC29802-4827-4BF5-8A08-FAA81CD2D25D}" destId="{12646A5B-268A-4406-9EC3-23CF3846BA62}" srcOrd="0" destOrd="0" presId="urn:microsoft.com/office/officeart/2005/8/layout/orgChart1"/>
    <dgm:cxn modelId="{5AB4C09B-F18F-4D48-8758-A4551A6C3E42}" type="presOf" srcId="{6715B7DF-2238-4921-A40A-79D35AE63DB0}" destId="{3E2B4F0E-F979-4C80-9192-C00DAD1DE6E9}" srcOrd="0" destOrd="0" presId="urn:microsoft.com/office/officeart/2005/8/layout/orgChart1"/>
    <dgm:cxn modelId="{A09AE69C-0319-4CA6-8DFB-68C3026BDF77}" type="presOf" srcId="{365341DD-F7D7-42D6-9446-B794D3C4B855}" destId="{34ADD5D5-3197-48A3-96F3-E287CC82E212}" srcOrd="1" destOrd="0" presId="urn:microsoft.com/office/officeart/2005/8/layout/orgChart1"/>
    <dgm:cxn modelId="{11DE3AA5-A19A-4E93-82D9-706EBC2E50B3}" type="presOf" srcId="{CDCA6DF1-BAE3-49AE-93CE-7461E55F3675}" destId="{17634364-9E94-4F73-9A47-D4C772D6CA1F}" srcOrd="0" destOrd="0" presId="urn:microsoft.com/office/officeart/2005/8/layout/orgChart1"/>
    <dgm:cxn modelId="{7C52DCAA-46E7-46E2-AAA9-9C5EA82A0D7B}" type="presOf" srcId="{568F84B9-5905-4494-8EB5-B511E9BCA4FC}" destId="{9AF7A160-A798-45CD-A311-E0D4BED5C867}" srcOrd="0" destOrd="0" presId="urn:microsoft.com/office/officeart/2005/8/layout/orgChart1"/>
    <dgm:cxn modelId="{CEAA01AB-7B9A-4492-9E6F-A4FF57EC5BB4}" type="presOf" srcId="{583A2692-D76A-493A-9071-863BE71D4A5D}" destId="{3EDCCD33-7DDA-4E75-B37B-AF81D6F0188F}" srcOrd="0" destOrd="0" presId="urn:microsoft.com/office/officeart/2005/8/layout/orgChart1"/>
    <dgm:cxn modelId="{98F3CDAF-3C8A-4A3C-9F61-5639C96D50F2}" type="presOf" srcId="{2AEF73E3-683D-49D1-9568-93A113240FEE}" destId="{3388A977-1F03-4147-9FB4-9BD2DF1E67B4}" srcOrd="0" destOrd="0" presId="urn:microsoft.com/office/officeart/2005/8/layout/orgChart1"/>
    <dgm:cxn modelId="{1FB705B9-5E3D-47A2-88C2-A8700395336F}" srcId="{057DC198-A356-4861-A0DB-E60A5AC33FBF}" destId="{5AB3DD8E-C7F4-4DBD-8A56-0F4F118BD6FE}" srcOrd="0" destOrd="0" parTransId="{02F8769D-2338-4347-B90C-E5EC0C4D9AAF}" sibTransId="{087E2513-49DA-4076-9EAD-C9AB583EA987}"/>
    <dgm:cxn modelId="{2BAD54BC-E3AD-489C-B4CA-EFE2D8EE1129}" srcId="{F18F09EE-3C48-47B7-B34E-AAC5180D9AEE}" destId="{73A336AC-2381-4844-8B75-10ADE7481FAD}" srcOrd="0" destOrd="0" parTransId="{88FE58F9-CB7B-426E-A3A2-93838FC1ED2F}" sibTransId="{28ADF0C9-1F10-4A5D-9863-FBB3C21CB52A}"/>
    <dgm:cxn modelId="{1B492ABD-7F0D-4408-BEF7-26FD14C15267}" type="presOf" srcId="{E1066033-76F6-481B-9711-177C33CF5A4D}" destId="{C86C87D8-D9A2-4C3C-AA2B-9AD93419D24E}" srcOrd="0" destOrd="0" presId="urn:microsoft.com/office/officeart/2005/8/layout/orgChart1"/>
    <dgm:cxn modelId="{954037BD-1152-4C57-B9E0-0BBAD83A46C8}" type="presOf" srcId="{7166C444-9F45-4B0A-8438-6C53E89EB67F}" destId="{A8332848-1BFB-4A1A-92A2-A13E36DB4648}" srcOrd="0" destOrd="0" presId="urn:microsoft.com/office/officeart/2005/8/layout/orgChart1"/>
    <dgm:cxn modelId="{667ED4BE-52C2-48DA-93D1-2C0509E9B13C}" type="presOf" srcId="{641F72FC-5037-47BB-B7D8-5434BBB2AB17}" destId="{9F31B956-70BE-44FB-BFD3-B6C7A00654EE}" srcOrd="1" destOrd="0" presId="urn:microsoft.com/office/officeart/2005/8/layout/orgChart1"/>
    <dgm:cxn modelId="{214C62C0-8EC0-4D88-9602-E6515D86A92F}" type="presOf" srcId="{B9F7493F-8251-406D-9F7A-0B257F75375C}" destId="{EEAFEA82-62AA-4E9B-A3D2-97D3954E389B}" srcOrd="0" destOrd="0" presId="urn:microsoft.com/office/officeart/2005/8/layout/orgChart1"/>
    <dgm:cxn modelId="{D0E09BC3-C1ED-45F1-82B2-10CCFFBE9048}" srcId="{90EEE470-6DEA-4EB3-8152-382B90AE91FA}" destId="{90CD9588-75BE-4BFB-BE28-3DDB56F6E6B1}" srcOrd="3" destOrd="0" parTransId="{D5739CBC-BC82-4984-8BFF-825F768F64BB}" sibTransId="{D32F57AF-62DC-4F67-8754-6BB78EA24A13}"/>
    <dgm:cxn modelId="{CB4940C5-AE0C-4351-A841-8D84EF3566AB}" type="presOf" srcId="{BEF5988A-AA8D-45A7-9AEA-85EB6657C3DB}" destId="{8BB05772-F9BC-46C9-844A-09EB6AFA0AF5}" srcOrd="0" destOrd="0" presId="urn:microsoft.com/office/officeart/2005/8/layout/orgChart1"/>
    <dgm:cxn modelId="{DF9613CB-37D5-483B-A3AF-97FCB15F0463}" type="presOf" srcId="{641F72FC-5037-47BB-B7D8-5434BBB2AB17}" destId="{CBC31351-49C0-4781-92F6-0EAF844993C7}" srcOrd="0" destOrd="0" presId="urn:microsoft.com/office/officeart/2005/8/layout/orgChart1"/>
    <dgm:cxn modelId="{3EEA54CF-3DBE-4760-BFCE-50AAB4F19A0A}" type="presOf" srcId="{D0AA87D5-ED3E-4F50-A590-3E3B5D39E71C}" destId="{B4F3F526-9DC9-4FCC-A8C6-5809E374BF89}" srcOrd="0" destOrd="0" presId="urn:microsoft.com/office/officeart/2005/8/layout/orgChart1"/>
    <dgm:cxn modelId="{B7216FD0-431A-4A1F-9204-0279843AB778}" srcId="{2AEF73E3-683D-49D1-9568-93A113240FEE}" destId="{057DC198-A356-4861-A0DB-E60A5AC33FBF}" srcOrd="0" destOrd="0" parTransId="{4994A3B4-8F3D-4D07-955C-1D37E2073B13}" sibTransId="{EAD89CD9-17EE-432B-84CC-148AB8AC711F}"/>
    <dgm:cxn modelId="{C0A654D3-47E6-41E4-A94D-E3B4A1843C11}" type="presOf" srcId="{5F671F79-B464-47D0-BDFB-B3E53C7F2E6C}" destId="{8D5AD923-9249-4D10-A0E8-6A7B31B81D1B}" srcOrd="0" destOrd="0" presId="urn:microsoft.com/office/officeart/2005/8/layout/orgChart1"/>
    <dgm:cxn modelId="{A6F33ED7-4B05-48D6-A892-E59B5884DD4A}" type="presOf" srcId="{365341DD-F7D7-42D6-9446-B794D3C4B855}" destId="{08215401-9199-4D86-9C15-8A181216F51C}" srcOrd="0" destOrd="0" presId="urn:microsoft.com/office/officeart/2005/8/layout/orgChart1"/>
    <dgm:cxn modelId="{8581E1D8-A4DB-457F-9D24-115CAEFB3677}" type="presOf" srcId="{BEF5988A-AA8D-45A7-9AEA-85EB6657C3DB}" destId="{69729F41-6484-4B57-8F8A-D13AB84D4A3A}" srcOrd="1" destOrd="0" presId="urn:microsoft.com/office/officeart/2005/8/layout/orgChart1"/>
    <dgm:cxn modelId="{31F226DC-A593-4598-BEDC-B8E4BC3C7C39}" type="presOf" srcId="{DF4C4E93-4D2E-4D60-BDA8-74A8ECDFB93A}" destId="{BAD6D961-026F-45EF-9D95-D4227F2A1A6B}" srcOrd="0" destOrd="0" presId="urn:microsoft.com/office/officeart/2005/8/layout/orgChart1"/>
    <dgm:cxn modelId="{6E8856DD-826F-4B67-A807-628479CD0E92}" type="presOf" srcId="{73A336AC-2381-4844-8B75-10ADE7481FAD}" destId="{ED446854-4754-409A-8B21-6B52A3823BAD}" srcOrd="0" destOrd="0" presId="urn:microsoft.com/office/officeart/2005/8/layout/orgChart1"/>
    <dgm:cxn modelId="{276A28DE-098C-475F-9F72-CDC684BBA79A}" srcId="{CDCA6DF1-BAE3-49AE-93CE-7461E55F3675}" destId="{B9F7493F-8251-406D-9F7A-0B257F75375C}" srcOrd="0" destOrd="0" parTransId="{881F3440-40B2-4F3E-92BD-1C111777C9AC}" sibTransId="{00974CD7-BC87-4982-87D3-10DBCAC0453C}"/>
    <dgm:cxn modelId="{0EB32AE1-F447-4029-8075-D778CEFBE3CA}" type="presOf" srcId="{D295AE57-F2F1-4B37-89F2-469954B7341E}" destId="{0D018F6B-3276-478C-AFCE-74F7E3854E19}" srcOrd="1" destOrd="0" presId="urn:microsoft.com/office/officeart/2005/8/layout/orgChart1"/>
    <dgm:cxn modelId="{9D0380E2-53FA-470B-95EA-D8B044A0D03F}" type="presOf" srcId="{D295AE57-F2F1-4B37-89F2-469954B7341E}" destId="{ACD1E8F2-0765-4CE9-9225-45108D7E6D3B}" srcOrd="0" destOrd="0" presId="urn:microsoft.com/office/officeart/2005/8/layout/orgChart1"/>
    <dgm:cxn modelId="{7A808DE2-E971-42E2-946D-34B55B9196D0}" type="presOf" srcId="{255A5B3D-6631-4E9F-96B3-6EA5710925D2}" destId="{26A01F5C-3361-49E9-ABBC-E36B7DDCFD4B}" srcOrd="0" destOrd="0" presId="urn:microsoft.com/office/officeart/2005/8/layout/orgChart1"/>
    <dgm:cxn modelId="{9BB103E3-6A4E-4BEB-AE9E-9912473C25FF}" srcId="{F88D71DA-733A-4E00-AB39-8DAF61692BBB}" destId="{5F671F79-B464-47D0-BDFB-B3E53C7F2E6C}" srcOrd="0" destOrd="0" parTransId="{5E19E102-9D0C-4846-81A5-6B0237BE605B}" sibTransId="{0FB0E848-FA3A-4513-AB8E-78563C26A4B5}"/>
    <dgm:cxn modelId="{2F0F2BE3-895A-413A-B576-276B39CB516D}" type="presOf" srcId="{5F681394-C55B-41A2-80A3-0A3EE5914383}" destId="{90896E7C-BCEC-4A62-9E75-3F6B9385FFA1}" srcOrd="0" destOrd="0" presId="urn:microsoft.com/office/officeart/2005/8/layout/orgChart1"/>
    <dgm:cxn modelId="{B46AF2E6-2998-4142-A2FD-CEE7519F4484}" type="presOf" srcId="{50C0D84F-3C07-4F3E-AE2E-405E37F3E9F1}" destId="{62419683-2CBE-4A21-8FB4-876DAB2BECDD}" srcOrd="0" destOrd="0" presId="urn:microsoft.com/office/officeart/2005/8/layout/orgChart1"/>
    <dgm:cxn modelId="{61FCF2E7-0FCE-4ECC-AE5F-8D1D8B53B028}" type="presOf" srcId="{637FC0FD-798A-4CBA-B5E9-A58BB8508043}" destId="{A55C4511-9694-4E5F-9169-A0742ABB7CCC}" srcOrd="0" destOrd="0" presId="urn:microsoft.com/office/officeart/2005/8/layout/orgChart1"/>
    <dgm:cxn modelId="{0DC820E8-0968-4936-B5B7-E871392AF25D}" type="presOf" srcId="{5AB3DD8E-C7F4-4DBD-8A56-0F4F118BD6FE}" destId="{9F6ABEF9-60AF-4F4A-885F-7BC9FEF2D05A}" srcOrd="1" destOrd="0" presId="urn:microsoft.com/office/officeart/2005/8/layout/orgChart1"/>
    <dgm:cxn modelId="{020E9DEE-ED8C-44FC-84AA-F78C9A02608B}" type="presOf" srcId="{F66751D8-4F14-4DB0-ABD4-8417D87FE713}" destId="{90A08668-7A42-4401-97C5-EF613412A7B6}" srcOrd="0" destOrd="0" presId="urn:microsoft.com/office/officeart/2005/8/layout/orgChart1"/>
    <dgm:cxn modelId="{589FA9F0-3446-414E-807D-3411BFF463C9}" type="presOf" srcId="{881F3440-40B2-4F3E-92BD-1C111777C9AC}" destId="{E6CDC790-B067-4142-85E2-E0F4FDF8A328}" srcOrd="0" destOrd="0" presId="urn:microsoft.com/office/officeart/2005/8/layout/orgChart1"/>
    <dgm:cxn modelId="{2F570FF4-67A7-4A1C-B3AB-1C961E3BF14E}" type="presOf" srcId="{F88D71DA-733A-4E00-AB39-8DAF61692BBB}" destId="{2D4C4B01-69B8-48B0-ACEE-9223D20093E4}" srcOrd="0" destOrd="0" presId="urn:microsoft.com/office/officeart/2005/8/layout/orgChart1"/>
    <dgm:cxn modelId="{C4FB25F4-D498-4FAD-8961-4C34CA7E01B3}" type="presOf" srcId="{90CD9588-75BE-4BFB-BE28-3DDB56F6E6B1}" destId="{E5898F08-5448-4411-AB06-9EF0BA95A90D}" srcOrd="1" destOrd="0" presId="urn:microsoft.com/office/officeart/2005/8/layout/orgChart1"/>
    <dgm:cxn modelId="{BAF8EAF6-EB5A-41CF-9C7A-A963E026D451}" srcId="{90EEE470-6DEA-4EB3-8152-382B90AE91FA}" destId="{583A2692-D76A-493A-9071-863BE71D4A5D}" srcOrd="1" destOrd="0" parTransId="{568F84B9-5905-4494-8EB5-B511E9BCA4FC}" sibTransId="{7335A3C2-5AA2-46A8-9279-286B2F41C643}"/>
    <dgm:cxn modelId="{E6D42FF7-03B6-4EF4-BE6C-B4DD5A340466}" srcId="{150C2A1E-3506-4C72-9066-F7E2041F1D3B}" destId="{5F681394-C55B-41A2-80A3-0A3EE5914383}" srcOrd="0" destOrd="0" parTransId="{3C4CF138-CD7E-4B6A-8BCB-5FA5C8BA9D15}" sibTransId="{61D60308-345B-438F-9D27-7F7895B8FDE0}"/>
    <dgm:cxn modelId="{74A127FB-11EA-44D6-83F8-7A898CAD78DF}" type="presOf" srcId="{C6771709-69E4-45B5-B518-EFD5CD14B040}" destId="{A705E01D-4D07-4007-9E52-C35EB15F102D}" srcOrd="0" destOrd="0" presId="urn:microsoft.com/office/officeart/2005/8/layout/orgChart1"/>
    <dgm:cxn modelId="{99214CFB-AA65-471E-B7A9-F271782DEFD7}" type="presOf" srcId="{150C2A1E-3506-4C72-9066-F7E2041F1D3B}" destId="{9D2FBD48-7443-45F3-8FDE-61288CF2BE26}" srcOrd="0" destOrd="0" presId="urn:microsoft.com/office/officeart/2005/8/layout/orgChart1"/>
    <dgm:cxn modelId="{7C03D1FC-BD7A-4D1C-A2D0-944AFFF28A2A}" srcId="{5F681394-C55B-41A2-80A3-0A3EE5914383}" destId="{62D89F6C-5A5B-44ED-91FA-1FC7B2A95C4E}" srcOrd="0" destOrd="0" parTransId="{7166C444-9F45-4B0A-8438-6C53E89EB67F}" sibTransId="{CF7B5C31-F952-4768-AECA-50FEAC71FAE2}"/>
    <dgm:cxn modelId="{70CACBA9-A069-40D0-AF9E-B6494EFB767F}" type="presParOf" srcId="{2D4C4B01-69B8-48B0-ACEE-9223D20093E4}" destId="{617B75C1-1D6F-4FC3-A14E-93CFB5CD1A81}" srcOrd="0" destOrd="0" presId="urn:microsoft.com/office/officeart/2005/8/layout/orgChart1"/>
    <dgm:cxn modelId="{B8EEFAC7-C880-4BBE-9BBD-51E8CAA05BFC}" type="presParOf" srcId="{617B75C1-1D6F-4FC3-A14E-93CFB5CD1A81}" destId="{8FBB1E80-4EE9-49E7-A6A3-35631B29FB55}" srcOrd="0" destOrd="0" presId="urn:microsoft.com/office/officeart/2005/8/layout/orgChart1"/>
    <dgm:cxn modelId="{1499AD0B-7ADF-454C-8E13-1135D1ABC4AB}" type="presParOf" srcId="{8FBB1E80-4EE9-49E7-A6A3-35631B29FB55}" destId="{8D5AD923-9249-4D10-A0E8-6A7B31B81D1B}" srcOrd="0" destOrd="0" presId="urn:microsoft.com/office/officeart/2005/8/layout/orgChart1"/>
    <dgm:cxn modelId="{C06E0555-6DD7-44CF-8EC8-ACCEFD7BCD0F}" type="presParOf" srcId="{8FBB1E80-4EE9-49E7-A6A3-35631B29FB55}" destId="{B308A86C-804C-486B-AF88-D2626CF084EE}" srcOrd="1" destOrd="0" presId="urn:microsoft.com/office/officeart/2005/8/layout/orgChart1"/>
    <dgm:cxn modelId="{D09F9B93-B0B3-4D92-9A5E-70F1ACAA1347}" type="presParOf" srcId="{617B75C1-1D6F-4FC3-A14E-93CFB5CD1A81}" destId="{4E9B549C-C8F9-4E61-B034-7D9EB13E0647}" srcOrd="1" destOrd="0" presId="urn:microsoft.com/office/officeart/2005/8/layout/orgChart1"/>
    <dgm:cxn modelId="{792F2469-0474-455E-93EB-B063017ABF73}" type="presParOf" srcId="{4E9B549C-C8F9-4E61-B034-7D9EB13E0647}" destId="{BAD6D961-026F-45EF-9D95-D4227F2A1A6B}" srcOrd="0" destOrd="0" presId="urn:microsoft.com/office/officeart/2005/8/layout/orgChart1"/>
    <dgm:cxn modelId="{0502DC8D-5FFF-4833-B99F-A60492E4EF3B}" type="presParOf" srcId="{4E9B549C-C8F9-4E61-B034-7D9EB13E0647}" destId="{6BDABEE3-78AD-4B6E-A3D4-DE5B3450F696}" srcOrd="1" destOrd="0" presId="urn:microsoft.com/office/officeart/2005/8/layout/orgChart1"/>
    <dgm:cxn modelId="{1B5A9BBF-8ED4-4653-8E8A-2F60B172E92A}" type="presParOf" srcId="{6BDABEE3-78AD-4B6E-A3D4-DE5B3450F696}" destId="{3330ED57-9B69-4D03-8339-4765D175EFB4}" srcOrd="0" destOrd="0" presId="urn:microsoft.com/office/officeart/2005/8/layout/orgChart1"/>
    <dgm:cxn modelId="{D10BF1E7-AC3D-42EA-AA29-0A6EFBA8B28A}" type="presParOf" srcId="{3330ED57-9B69-4D03-8339-4765D175EFB4}" destId="{17634364-9E94-4F73-9A47-D4C772D6CA1F}" srcOrd="0" destOrd="0" presId="urn:microsoft.com/office/officeart/2005/8/layout/orgChart1"/>
    <dgm:cxn modelId="{47AF5676-63E1-48C1-A428-788C8F5293AA}" type="presParOf" srcId="{3330ED57-9B69-4D03-8339-4765D175EFB4}" destId="{34C14EF7-7779-465D-B1D8-A690A9985910}" srcOrd="1" destOrd="0" presId="urn:microsoft.com/office/officeart/2005/8/layout/orgChart1"/>
    <dgm:cxn modelId="{A8EC7EA6-6DFA-48EB-81FA-026DD366A687}" type="presParOf" srcId="{6BDABEE3-78AD-4B6E-A3D4-DE5B3450F696}" destId="{B1C687E8-4F3D-46D4-9F59-725454F6CA0B}" srcOrd="1" destOrd="0" presId="urn:microsoft.com/office/officeart/2005/8/layout/orgChart1"/>
    <dgm:cxn modelId="{B0305060-44A5-4527-A931-722074242ABD}" type="presParOf" srcId="{B1C687E8-4F3D-46D4-9F59-725454F6CA0B}" destId="{E6CDC790-B067-4142-85E2-E0F4FDF8A328}" srcOrd="0" destOrd="0" presId="urn:microsoft.com/office/officeart/2005/8/layout/orgChart1"/>
    <dgm:cxn modelId="{718BA4A8-4405-4782-A073-E0637873D080}" type="presParOf" srcId="{B1C687E8-4F3D-46D4-9F59-725454F6CA0B}" destId="{0D3EB687-40B3-4152-9C6D-9ACE5EFEBCA4}" srcOrd="1" destOrd="0" presId="urn:microsoft.com/office/officeart/2005/8/layout/orgChart1"/>
    <dgm:cxn modelId="{5F0A6265-7138-4974-9302-2952C1DF0287}" type="presParOf" srcId="{0D3EB687-40B3-4152-9C6D-9ACE5EFEBCA4}" destId="{D1854570-3B1E-4BAF-907E-953C94E69A0D}" srcOrd="0" destOrd="0" presId="urn:microsoft.com/office/officeart/2005/8/layout/orgChart1"/>
    <dgm:cxn modelId="{814CD4FA-5739-4464-A68E-CB5B85309586}" type="presParOf" srcId="{D1854570-3B1E-4BAF-907E-953C94E69A0D}" destId="{EEAFEA82-62AA-4E9B-A3D2-97D3954E389B}" srcOrd="0" destOrd="0" presId="urn:microsoft.com/office/officeart/2005/8/layout/orgChart1"/>
    <dgm:cxn modelId="{17AC18C5-DD8A-4EDA-B950-DA5CD4969735}" type="presParOf" srcId="{D1854570-3B1E-4BAF-907E-953C94E69A0D}" destId="{E32FD287-3100-4C99-98B4-CBE581AAC991}" srcOrd="1" destOrd="0" presId="urn:microsoft.com/office/officeart/2005/8/layout/orgChart1"/>
    <dgm:cxn modelId="{850D75C6-31F8-4A9B-B79A-FAB016031D7E}" type="presParOf" srcId="{0D3EB687-40B3-4152-9C6D-9ACE5EFEBCA4}" destId="{9048CF11-ACE1-45E7-AAFB-F7E4A163D0AF}" srcOrd="1" destOrd="0" presId="urn:microsoft.com/office/officeart/2005/8/layout/orgChart1"/>
    <dgm:cxn modelId="{DD28B517-057A-401E-B517-1C7AEE5D68F4}" type="presParOf" srcId="{9048CF11-ACE1-45E7-AAFB-F7E4A163D0AF}" destId="{194F212E-7BEA-4B4F-962C-10C4D58153ED}" srcOrd="0" destOrd="0" presId="urn:microsoft.com/office/officeart/2005/8/layout/orgChart1"/>
    <dgm:cxn modelId="{8DA53370-563E-4EB2-B7D8-7A1A68CAD17D}" type="presParOf" srcId="{9048CF11-ACE1-45E7-AAFB-F7E4A163D0AF}" destId="{855012C0-001B-45BF-BC52-D7B7BCC10027}" srcOrd="1" destOrd="0" presId="urn:microsoft.com/office/officeart/2005/8/layout/orgChart1"/>
    <dgm:cxn modelId="{A2AF0DD8-1045-4E0F-9365-3F930E56299B}" type="presParOf" srcId="{855012C0-001B-45BF-BC52-D7B7BCC10027}" destId="{CE826058-D7D5-48AD-9035-301F4AE03CAB}" srcOrd="0" destOrd="0" presId="urn:microsoft.com/office/officeart/2005/8/layout/orgChart1"/>
    <dgm:cxn modelId="{DC2C0C54-F833-4366-8B76-A02F4F615520}" type="presParOf" srcId="{CE826058-D7D5-48AD-9035-301F4AE03CAB}" destId="{3E2B4F0E-F979-4C80-9192-C00DAD1DE6E9}" srcOrd="0" destOrd="0" presId="urn:microsoft.com/office/officeart/2005/8/layout/orgChart1"/>
    <dgm:cxn modelId="{3F270DA5-9DCD-4E0F-9C1F-8C1DEC08445C}" type="presParOf" srcId="{CE826058-D7D5-48AD-9035-301F4AE03CAB}" destId="{0F711A51-839B-4352-B3F6-820A159437A3}" srcOrd="1" destOrd="0" presId="urn:microsoft.com/office/officeart/2005/8/layout/orgChart1"/>
    <dgm:cxn modelId="{6283A498-78A3-4A05-B268-28C3F026A970}" type="presParOf" srcId="{855012C0-001B-45BF-BC52-D7B7BCC10027}" destId="{E17B546F-EB68-49EF-8377-51A3B46FE4C9}" srcOrd="1" destOrd="0" presId="urn:microsoft.com/office/officeart/2005/8/layout/orgChart1"/>
    <dgm:cxn modelId="{B515DE79-5930-46EE-81E6-6C4782B783B8}" type="presParOf" srcId="{E17B546F-EB68-49EF-8377-51A3B46FE4C9}" destId="{62419683-2CBE-4A21-8FB4-876DAB2BECDD}" srcOrd="0" destOrd="0" presId="urn:microsoft.com/office/officeart/2005/8/layout/orgChart1"/>
    <dgm:cxn modelId="{BD476111-9578-4DDE-A79A-E08FD1018047}" type="presParOf" srcId="{E17B546F-EB68-49EF-8377-51A3B46FE4C9}" destId="{7AD75FFD-76DD-4CC1-9C8D-4F7F40D7D623}" srcOrd="1" destOrd="0" presId="urn:microsoft.com/office/officeart/2005/8/layout/orgChart1"/>
    <dgm:cxn modelId="{AC3BBEF5-B82C-40A6-A965-3826863920E9}" type="presParOf" srcId="{7AD75FFD-76DD-4CC1-9C8D-4F7F40D7D623}" destId="{F5C6642C-CCAD-4C57-AD66-D8DADB42D1AE}" srcOrd="0" destOrd="0" presId="urn:microsoft.com/office/officeart/2005/8/layout/orgChart1"/>
    <dgm:cxn modelId="{B456C36B-1A21-48DA-9F2F-26B26E5D6299}" type="presParOf" srcId="{F5C6642C-CCAD-4C57-AD66-D8DADB42D1AE}" destId="{ACD1E8F2-0765-4CE9-9225-45108D7E6D3B}" srcOrd="0" destOrd="0" presId="urn:microsoft.com/office/officeart/2005/8/layout/orgChart1"/>
    <dgm:cxn modelId="{793EB5D1-C173-445F-BF07-E88C6E0D35B5}" type="presParOf" srcId="{F5C6642C-CCAD-4C57-AD66-D8DADB42D1AE}" destId="{0D018F6B-3276-478C-AFCE-74F7E3854E19}" srcOrd="1" destOrd="0" presId="urn:microsoft.com/office/officeart/2005/8/layout/orgChart1"/>
    <dgm:cxn modelId="{85381CAB-94ED-4A42-973C-F049D6068ADA}" type="presParOf" srcId="{7AD75FFD-76DD-4CC1-9C8D-4F7F40D7D623}" destId="{D84AD8EA-6CA7-4617-82A4-34ABB0EDBD5D}" srcOrd="1" destOrd="0" presId="urn:microsoft.com/office/officeart/2005/8/layout/orgChart1"/>
    <dgm:cxn modelId="{9F8765C3-25D8-4A5D-9DFA-A375853E11E2}" type="presParOf" srcId="{D84AD8EA-6CA7-4617-82A4-34ABB0EDBD5D}" destId="{D97D1615-3A6B-4AB0-9208-468256F92C27}" srcOrd="0" destOrd="0" presId="urn:microsoft.com/office/officeart/2005/8/layout/orgChart1"/>
    <dgm:cxn modelId="{9648115F-9243-4796-AC0C-8028E2898096}" type="presParOf" srcId="{D84AD8EA-6CA7-4617-82A4-34ABB0EDBD5D}" destId="{795FD1DE-7472-4DAA-883F-EF50BCE6D7FA}" srcOrd="1" destOrd="0" presId="urn:microsoft.com/office/officeart/2005/8/layout/orgChart1"/>
    <dgm:cxn modelId="{EC38DE36-6DDE-4333-8B33-1F9B38EAE716}" type="presParOf" srcId="{795FD1DE-7472-4DAA-883F-EF50BCE6D7FA}" destId="{6878FE32-E6D0-4F3D-B226-9065C56EA624}" srcOrd="0" destOrd="0" presId="urn:microsoft.com/office/officeart/2005/8/layout/orgChart1"/>
    <dgm:cxn modelId="{86656532-89EB-484A-8D55-27AF0DCEF409}" type="presParOf" srcId="{6878FE32-E6D0-4F3D-B226-9065C56EA624}" destId="{0560097C-9C92-424D-B3D3-96C8515A8E76}" srcOrd="0" destOrd="0" presId="urn:microsoft.com/office/officeart/2005/8/layout/orgChart1"/>
    <dgm:cxn modelId="{39C6A447-9D9F-4EC5-82A1-0BEB721087B6}" type="presParOf" srcId="{6878FE32-E6D0-4F3D-B226-9065C56EA624}" destId="{F6427D55-E4C3-4A53-9E2C-053CE628B075}" srcOrd="1" destOrd="0" presId="urn:microsoft.com/office/officeart/2005/8/layout/orgChart1"/>
    <dgm:cxn modelId="{A8CBFF1B-D2D3-44C5-9644-89ABDB908A04}" type="presParOf" srcId="{795FD1DE-7472-4DAA-883F-EF50BCE6D7FA}" destId="{D752BDE1-9563-427A-A8B2-85DD0BB8271F}" srcOrd="1" destOrd="0" presId="urn:microsoft.com/office/officeart/2005/8/layout/orgChart1"/>
    <dgm:cxn modelId="{2B3BA4FF-22C6-4481-94CD-41A957CF0731}" type="presParOf" srcId="{D752BDE1-9563-427A-A8B2-85DD0BB8271F}" destId="{91859E77-1BA4-4038-ABE1-783F7581DD5B}" srcOrd="0" destOrd="0" presId="urn:microsoft.com/office/officeart/2005/8/layout/orgChart1"/>
    <dgm:cxn modelId="{A8604B84-91B7-4C6C-AED0-A808FB2406FA}" type="presParOf" srcId="{D752BDE1-9563-427A-A8B2-85DD0BB8271F}" destId="{99B97AB9-B92F-452F-93AA-3BC2875DE0A6}" srcOrd="1" destOrd="0" presId="urn:microsoft.com/office/officeart/2005/8/layout/orgChart1"/>
    <dgm:cxn modelId="{4FACC630-0458-4AE4-B76E-5DB950987860}" type="presParOf" srcId="{99B97AB9-B92F-452F-93AA-3BC2875DE0A6}" destId="{7EF6F211-A77E-49F9-8520-ACCEF89D2262}" srcOrd="0" destOrd="0" presId="urn:microsoft.com/office/officeart/2005/8/layout/orgChart1"/>
    <dgm:cxn modelId="{AAFE9ED0-B52B-4634-B23D-3ACB1986134B}" type="presParOf" srcId="{7EF6F211-A77E-49F9-8520-ACCEF89D2262}" destId="{ED446854-4754-409A-8B21-6B52A3823BAD}" srcOrd="0" destOrd="0" presId="urn:microsoft.com/office/officeart/2005/8/layout/orgChart1"/>
    <dgm:cxn modelId="{566A587B-17DD-48AE-B9DE-E50A6C594908}" type="presParOf" srcId="{7EF6F211-A77E-49F9-8520-ACCEF89D2262}" destId="{0DEDBFD9-35D0-4B7E-B17A-9A6789901265}" srcOrd="1" destOrd="0" presId="urn:microsoft.com/office/officeart/2005/8/layout/orgChart1"/>
    <dgm:cxn modelId="{F7B661EC-8350-46BB-BD72-DD6FE52C03B1}" type="presParOf" srcId="{99B97AB9-B92F-452F-93AA-3BC2875DE0A6}" destId="{C5EF91FD-6EA1-41E0-BE34-46CE72B7FB53}" srcOrd="1" destOrd="0" presId="urn:microsoft.com/office/officeart/2005/8/layout/orgChart1"/>
    <dgm:cxn modelId="{C8A3320A-2200-4245-BBA0-3CA0CC61F6CD}" type="presParOf" srcId="{99B97AB9-B92F-452F-93AA-3BC2875DE0A6}" destId="{D2DA80F5-BB08-49CF-8E8A-C84CD547FDF6}" srcOrd="2" destOrd="0" presId="urn:microsoft.com/office/officeart/2005/8/layout/orgChart1"/>
    <dgm:cxn modelId="{38534FBB-4B55-45D9-8D11-0AB276D92DF4}" type="presParOf" srcId="{795FD1DE-7472-4DAA-883F-EF50BCE6D7FA}" destId="{07D1CE0E-A1C6-464C-8BC2-65783DB3FE40}" srcOrd="2" destOrd="0" presId="urn:microsoft.com/office/officeart/2005/8/layout/orgChart1"/>
    <dgm:cxn modelId="{79B20821-D64A-4CF6-9E7D-31D9F9B47D22}" type="presParOf" srcId="{7AD75FFD-76DD-4CC1-9C8D-4F7F40D7D623}" destId="{FB88542C-706C-431C-82FE-E5EE72DC3827}" srcOrd="2" destOrd="0" presId="urn:microsoft.com/office/officeart/2005/8/layout/orgChart1"/>
    <dgm:cxn modelId="{B786B891-2E05-4EE8-9ECC-1F268F69BE46}" type="presParOf" srcId="{E17B546F-EB68-49EF-8377-51A3B46FE4C9}" destId="{12646A5B-268A-4406-9EC3-23CF3846BA62}" srcOrd="2" destOrd="0" presId="urn:microsoft.com/office/officeart/2005/8/layout/orgChart1"/>
    <dgm:cxn modelId="{8C72C3D1-6142-4A1A-A1E3-B986C43BDD29}" type="presParOf" srcId="{E17B546F-EB68-49EF-8377-51A3B46FE4C9}" destId="{2C33E4C4-BA2B-42AC-9F7B-C030987C1B51}" srcOrd="3" destOrd="0" presId="urn:microsoft.com/office/officeart/2005/8/layout/orgChart1"/>
    <dgm:cxn modelId="{803AD471-52B2-4DAF-912F-BB977DBAB292}" type="presParOf" srcId="{2C33E4C4-BA2B-42AC-9F7B-C030987C1B51}" destId="{491AC864-A684-472C-898F-905D3EE05171}" srcOrd="0" destOrd="0" presId="urn:microsoft.com/office/officeart/2005/8/layout/orgChart1"/>
    <dgm:cxn modelId="{E61D6BAB-4D70-4F9F-BB4F-5A34FA322B9E}" type="presParOf" srcId="{491AC864-A684-472C-898F-905D3EE05171}" destId="{9D2FBD48-7443-45F3-8FDE-61288CF2BE26}" srcOrd="0" destOrd="0" presId="urn:microsoft.com/office/officeart/2005/8/layout/orgChart1"/>
    <dgm:cxn modelId="{981F5A9B-83F7-4641-AB12-6EED97CBDF1E}" type="presParOf" srcId="{491AC864-A684-472C-898F-905D3EE05171}" destId="{BE097B30-AFC1-4A2F-86AC-1EFA831B53F9}" srcOrd="1" destOrd="0" presId="urn:microsoft.com/office/officeart/2005/8/layout/orgChart1"/>
    <dgm:cxn modelId="{41A914E5-CA88-4E8A-A1A0-D620AC6B882E}" type="presParOf" srcId="{2C33E4C4-BA2B-42AC-9F7B-C030987C1B51}" destId="{86324DD6-B23A-49B7-A911-29CC360BE850}" srcOrd="1" destOrd="0" presId="urn:microsoft.com/office/officeart/2005/8/layout/orgChart1"/>
    <dgm:cxn modelId="{F0D47EEB-1315-422E-88E5-1575B8670D64}" type="presParOf" srcId="{86324DD6-B23A-49B7-A911-29CC360BE850}" destId="{AE7A4D3F-C015-4ACC-BD9A-313759422187}" srcOrd="0" destOrd="0" presId="urn:microsoft.com/office/officeart/2005/8/layout/orgChart1"/>
    <dgm:cxn modelId="{A676536D-1624-4761-8552-7D170B786175}" type="presParOf" srcId="{86324DD6-B23A-49B7-A911-29CC360BE850}" destId="{661975CE-16D5-4D23-B9EB-D8306BF22B12}" srcOrd="1" destOrd="0" presId="urn:microsoft.com/office/officeart/2005/8/layout/orgChart1"/>
    <dgm:cxn modelId="{7255378B-A1DD-40BC-913B-5F118780C403}" type="presParOf" srcId="{661975CE-16D5-4D23-B9EB-D8306BF22B12}" destId="{87FBE6BC-100D-40C4-960B-D745CC751F64}" srcOrd="0" destOrd="0" presId="urn:microsoft.com/office/officeart/2005/8/layout/orgChart1"/>
    <dgm:cxn modelId="{50A98DE9-26F1-448E-A1F3-6D35134F8473}" type="presParOf" srcId="{87FBE6BC-100D-40C4-960B-D745CC751F64}" destId="{90896E7C-BCEC-4A62-9E75-3F6B9385FFA1}" srcOrd="0" destOrd="0" presId="urn:microsoft.com/office/officeart/2005/8/layout/orgChart1"/>
    <dgm:cxn modelId="{3C18EAD9-247A-4E0F-9D61-DDCE7C7AD3D8}" type="presParOf" srcId="{87FBE6BC-100D-40C4-960B-D745CC751F64}" destId="{7099C75C-62E6-463C-B365-78E97CF6661E}" srcOrd="1" destOrd="0" presId="urn:microsoft.com/office/officeart/2005/8/layout/orgChart1"/>
    <dgm:cxn modelId="{948CCEBF-2178-4E5C-96FC-9F31D4D1DEBB}" type="presParOf" srcId="{661975CE-16D5-4D23-B9EB-D8306BF22B12}" destId="{7669614F-1379-4328-87BF-B8A3DD5D42ED}" srcOrd="1" destOrd="0" presId="urn:microsoft.com/office/officeart/2005/8/layout/orgChart1"/>
    <dgm:cxn modelId="{A1B47DFB-6B0A-4889-94AE-EFBB51971ADB}" type="presParOf" srcId="{7669614F-1379-4328-87BF-B8A3DD5D42ED}" destId="{A8332848-1BFB-4A1A-92A2-A13E36DB4648}" srcOrd="0" destOrd="0" presId="urn:microsoft.com/office/officeart/2005/8/layout/orgChart1"/>
    <dgm:cxn modelId="{6C38A166-4371-4B1A-B215-805D0D9A8794}" type="presParOf" srcId="{7669614F-1379-4328-87BF-B8A3DD5D42ED}" destId="{4421FE78-947F-4E79-ACC2-88B0A539357E}" srcOrd="1" destOrd="0" presId="urn:microsoft.com/office/officeart/2005/8/layout/orgChart1"/>
    <dgm:cxn modelId="{223320A5-EB55-4215-B9DC-E0977F6BD4D8}" type="presParOf" srcId="{4421FE78-947F-4E79-ACC2-88B0A539357E}" destId="{0A946365-500E-45CB-859F-C06F20A5888D}" srcOrd="0" destOrd="0" presId="urn:microsoft.com/office/officeart/2005/8/layout/orgChart1"/>
    <dgm:cxn modelId="{7227198B-0399-40DE-AFEE-6D40B9FC81EA}" type="presParOf" srcId="{0A946365-500E-45CB-859F-C06F20A5888D}" destId="{16AE93FF-26D0-4C45-A19F-BA3CF5F4D46F}" srcOrd="0" destOrd="0" presId="urn:microsoft.com/office/officeart/2005/8/layout/orgChart1"/>
    <dgm:cxn modelId="{CA29D953-F7F5-43F4-9C38-DAF84B8E1BCC}" type="presParOf" srcId="{0A946365-500E-45CB-859F-C06F20A5888D}" destId="{BB580247-5D44-438F-A3B6-9DAD52FB7A8A}" srcOrd="1" destOrd="0" presId="urn:microsoft.com/office/officeart/2005/8/layout/orgChart1"/>
    <dgm:cxn modelId="{8EFB1214-54ED-4035-894A-CC0226015036}" type="presParOf" srcId="{4421FE78-947F-4E79-ACC2-88B0A539357E}" destId="{E125B65F-3728-4BB2-93E3-70493B783A22}" srcOrd="1" destOrd="0" presId="urn:microsoft.com/office/officeart/2005/8/layout/orgChart1"/>
    <dgm:cxn modelId="{B43C9998-5C9E-4E7F-966B-761611FB3980}" type="presParOf" srcId="{4421FE78-947F-4E79-ACC2-88B0A539357E}" destId="{976D76E7-46CA-4813-9A79-F39A2754B9A8}" srcOrd="2" destOrd="0" presId="urn:microsoft.com/office/officeart/2005/8/layout/orgChart1"/>
    <dgm:cxn modelId="{E2B57379-5514-4BED-87E3-15C563F98293}" type="presParOf" srcId="{661975CE-16D5-4D23-B9EB-D8306BF22B12}" destId="{F88F2BB0-BD37-4D7D-996E-21DE87D5874F}" srcOrd="2" destOrd="0" presId="urn:microsoft.com/office/officeart/2005/8/layout/orgChart1"/>
    <dgm:cxn modelId="{39F41BAD-2A2B-44A8-B84D-452C6E4F4A8E}" type="presParOf" srcId="{86324DD6-B23A-49B7-A911-29CC360BE850}" destId="{A55C4511-9694-4E5F-9169-A0742ABB7CCC}" srcOrd="2" destOrd="0" presId="urn:microsoft.com/office/officeart/2005/8/layout/orgChart1"/>
    <dgm:cxn modelId="{FF7ECC0F-A07E-4ABE-9F50-7911E6C5344A}" type="presParOf" srcId="{86324DD6-B23A-49B7-A911-29CC360BE850}" destId="{65350290-1C30-4934-9FEA-9624722D0553}" srcOrd="3" destOrd="0" presId="urn:microsoft.com/office/officeart/2005/8/layout/orgChart1"/>
    <dgm:cxn modelId="{2B08E938-8F16-44B1-912D-AF890B880CF4}" type="presParOf" srcId="{65350290-1C30-4934-9FEA-9624722D0553}" destId="{2C1C8587-A0AA-4224-8188-93A5212CF3E8}" srcOrd="0" destOrd="0" presId="urn:microsoft.com/office/officeart/2005/8/layout/orgChart1"/>
    <dgm:cxn modelId="{F735E557-F127-49EE-9AD9-FA09C2FD0280}" type="presParOf" srcId="{2C1C8587-A0AA-4224-8188-93A5212CF3E8}" destId="{26A01F5C-3361-49E9-ABBC-E36B7DDCFD4B}" srcOrd="0" destOrd="0" presId="urn:microsoft.com/office/officeart/2005/8/layout/orgChart1"/>
    <dgm:cxn modelId="{19E906CC-5641-4438-ADF5-3ED13E8523B1}" type="presParOf" srcId="{2C1C8587-A0AA-4224-8188-93A5212CF3E8}" destId="{DD339EE3-D508-4A4C-83E1-D1F9C154100C}" srcOrd="1" destOrd="0" presId="urn:microsoft.com/office/officeart/2005/8/layout/orgChart1"/>
    <dgm:cxn modelId="{E3ADEF74-D8A2-4F13-AD71-84141E497E83}" type="presParOf" srcId="{65350290-1C30-4934-9FEA-9624722D0553}" destId="{A06A6F78-A382-4883-94ED-4F5F789D92D2}" srcOrd="1" destOrd="0" presId="urn:microsoft.com/office/officeart/2005/8/layout/orgChart1"/>
    <dgm:cxn modelId="{88CB3FDB-4F89-4F80-9706-E37D1FE6B8CD}" type="presParOf" srcId="{A06A6F78-A382-4883-94ED-4F5F789D92D2}" destId="{237F5B85-474C-4C56-8282-CFDF39971AE6}" srcOrd="0" destOrd="0" presId="urn:microsoft.com/office/officeart/2005/8/layout/orgChart1"/>
    <dgm:cxn modelId="{2C96A1E1-AD68-4743-8842-CA0CD068F90B}" type="presParOf" srcId="{A06A6F78-A382-4883-94ED-4F5F789D92D2}" destId="{04EA8CCC-5F86-4C8F-BCC7-A845E82C1A61}" srcOrd="1" destOrd="0" presId="urn:microsoft.com/office/officeart/2005/8/layout/orgChart1"/>
    <dgm:cxn modelId="{2CDC335F-34E9-499F-AD06-29B2C1D98F6E}" type="presParOf" srcId="{04EA8CCC-5F86-4C8F-BCC7-A845E82C1A61}" destId="{1C003D43-90CF-4353-9605-3A4723A9407B}" srcOrd="0" destOrd="0" presId="urn:microsoft.com/office/officeart/2005/8/layout/orgChart1"/>
    <dgm:cxn modelId="{AA9AC369-A4B8-4C6E-8EF2-4C8D3C267AB0}" type="presParOf" srcId="{1C003D43-90CF-4353-9605-3A4723A9407B}" destId="{CBC31351-49C0-4781-92F6-0EAF844993C7}" srcOrd="0" destOrd="0" presId="urn:microsoft.com/office/officeart/2005/8/layout/orgChart1"/>
    <dgm:cxn modelId="{15BDB266-52EA-4511-AEF5-F7F1CFB70071}" type="presParOf" srcId="{1C003D43-90CF-4353-9605-3A4723A9407B}" destId="{9F31B956-70BE-44FB-BFD3-B6C7A00654EE}" srcOrd="1" destOrd="0" presId="urn:microsoft.com/office/officeart/2005/8/layout/orgChart1"/>
    <dgm:cxn modelId="{D5689E54-903A-4B21-9392-422B5912C050}" type="presParOf" srcId="{04EA8CCC-5F86-4C8F-BCC7-A845E82C1A61}" destId="{7DA7A5AF-F3C4-4C0F-B3B4-41D54D002D9F}" srcOrd="1" destOrd="0" presId="urn:microsoft.com/office/officeart/2005/8/layout/orgChart1"/>
    <dgm:cxn modelId="{68C0380D-682C-4E34-B8B1-557F1D0474A2}" type="presParOf" srcId="{04EA8CCC-5F86-4C8F-BCC7-A845E82C1A61}" destId="{C6EB0E9A-71A3-48CC-B5AD-565809957154}" srcOrd="2" destOrd="0" presId="urn:microsoft.com/office/officeart/2005/8/layout/orgChart1"/>
    <dgm:cxn modelId="{A1CC353B-666B-426A-B7C7-FB6801CEEA08}" type="presParOf" srcId="{65350290-1C30-4934-9FEA-9624722D0553}" destId="{2645FC22-FFC2-4392-9B7B-2257BD26CE0D}" srcOrd="2" destOrd="0" presId="urn:microsoft.com/office/officeart/2005/8/layout/orgChart1"/>
    <dgm:cxn modelId="{74E7642E-1261-4718-98E1-F2E366A148AF}" type="presParOf" srcId="{86324DD6-B23A-49B7-A911-29CC360BE850}" destId="{F22F74A1-9E59-4B2E-B7FE-C79D8B00569A}" srcOrd="4" destOrd="0" presId="urn:microsoft.com/office/officeart/2005/8/layout/orgChart1"/>
    <dgm:cxn modelId="{BD8BF234-9429-4C08-ADE1-64C4730110EA}" type="presParOf" srcId="{86324DD6-B23A-49B7-A911-29CC360BE850}" destId="{D7DA04D9-BB57-4AED-9044-B723E79490CD}" srcOrd="5" destOrd="0" presId="urn:microsoft.com/office/officeart/2005/8/layout/orgChart1"/>
    <dgm:cxn modelId="{56B278A8-5D39-4E2A-A816-298A99D32F56}" type="presParOf" srcId="{D7DA04D9-BB57-4AED-9044-B723E79490CD}" destId="{0C16B6E2-22FF-4607-88B0-9ECEE919B1B8}" srcOrd="0" destOrd="0" presId="urn:microsoft.com/office/officeart/2005/8/layout/orgChart1"/>
    <dgm:cxn modelId="{6188EFE5-9C21-4D0E-9943-DECF8594AB96}" type="presParOf" srcId="{0C16B6E2-22FF-4607-88B0-9ECEE919B1B8}" destId="{83A1F3A5-9E84-43B5-AA07-103C1372A6D1}" srcOrd="0" destOrd="0" presId="urn:microsoft.com/office/officeart/2005/8/layout/orgChart1"/>
    <dgm:cxn modelId="{1494813E-FD87-46FB-A64A-645B35B5636E}" type="presParOf" srcId="{0C16B6E2-22FF-4607-88B0-9ECEE919B1B8}" destId="{63BCD1EF-48AA-4184-B561-A45DD657E09C}" srcOrd="1" destOrd="0" presId="urn:microsoft.com/office/officeart/2005/8/layout/orgChart1"/>
    <dgm:cxn modelId="{714C80BC-64AB-472C-9381-B567C1C7403A}" type="presParOf" srcId="{D7DA04D9-BB57-4AED-9044-B723E79490CD}" destId="{F629B2F8-F6E2-42E3-A5A2-D51251B6D831}" srcOrd="1" destOrd="0" presId="urn:microsoft.com/office/officeart/2005/8/layout/orgChart1"/>
    <dgm:cxn modelId="{90CAF42D-8741-491E-907B-B5BAA91FDE2A}" type="presParOf" srcId="{F629B2F8-F6E2-42E3-A5A2-D51251B6D831}" destId="{12467D68-902B-4C6F-B3D0-AE9D21A068D6}" srcOrd="0" destOrd="0" presId="urn:microsoft.com/office/officeart/2005/8/layout/orgChart1"/>
    <dgm:cxn modelId="{8E9B0C21-151E-4FAF-878F-C2C576DED576}" type="presParOf" srcId="{F629B2F8-F6E2-42E3-A5A2-D51251B6D831}" destId="{3DBA6D46-394B-40EA-ACF1-B63FD89B43CB}" srcOrd="1" destOrd="0" presId="urn:microsoft.com/office/officeart/2005/8/layout/orgChart1"/>
    <dgm:cxn modelId="{CC6628DF-ED10-4EE1-BADD-650140323A67}" type="presParOf" srcId="{3DBA6D46-394B-40EA-ACF1-B63FD89B43CB}" destId="{45E0503A-1870-4F3F-B64B-78F07C715145}" srcOrd="0" destOrd="0" presId="urn:microsoft.com/office/officeart/2005/8/layout/orgChart1"/>
    <dgm:cxn modelId="{0769BD42-A766-4E8E-8608-B5BE638CADB3}" type="presParOf" srcId="{45E0503A-1870-4F3F-B64B-78F07C715145}" destId="{D5A09D28-0147-4983-B7F6-838B187EB575}" srcOrd="0" destOrd="0" presId="urn:microsoft.com/office/officeart/2005/8/layout/orgChart1"/>
    <dgm:cxn modelId="{6D018C63-8449-44C1-BDAC-7B99C90F24AC}" type="presParOf" srcId="{45E0503A-1870-4F3F-B64B-78F07C715145}" destId="{56A891CD-39ED-4823-8452-1794983A475B}" srcOrd="1" destOrd="0" presId="urn:microsoft.com/office/officeart/2005/8/layout/orgChart1"/>
    <dgm:cxn modelId="{3B41E390-785F-457B-BC62-D98AE979CC7A}" type="presParOf" srcId="{3DBA6D46-394B-40EA-ACF1-B63FD89B43CB}" destId="{A4D855E7-ABD3-4B7A-901C-C1FDCA0D0B6D}" srcOrd="1" destOrd="0" presId="urn:microsoft.com/office/officeart/2005/8/layout/orgChart1"/>
    <dgm:cxn modelId="{7B68FE37-EB58-47AA-9831-F600863AA292}" type="presParOf" srcId="{3DBA6D46-394B-40EA-ACF1-B63FD89B43CB}" destId="{401C9943-6CA3-4771-B0B4-B627CCC72980}" srcOrd="2" destOrd="0" presId="urn:microsoft.com/office/officeart/2005/8/layout/orgChart1"/>
    <dgm:cxn modelId="{2253F6BF-783E-4F2D-ABBF-E2452387D844}" type="presParOf" srcId="{F629B2F8-F6E2-42E3-A5A2-D51251B6D831}" destId="{9AF7A160-A798-45CD-A311-E0D4BED5C867}" srcOrd="2" destOrd="0" presId="urn:microsoft.com/office/officeart/2005/8/layout/orgChart1"/>
    <dgm:cxn modelId="{FD80DFD4-4613-4E36-8199-2B2D6D9AC044}" type="presParOf" srcId="{F629B2F8-F6E2-42E3-A5A2-D51251B6D831}" destId="{310C439C-527E-48DF-B04D-6131913E2770}" srcOrd="3" destOrd="0" presId="urn:microsoft.com/office/officeart/2005/8/layout/orgChart1"/>
    <dgm:cxn modelId="{674C6262-AFE5-4D65-AC7E-352088DDA514}" type="presParOf" srcId="{310C439C-527E-48DF-B04D-6131913E2770}" destId="{7E0E0B0A-C38C-4736-8A87-DA7372FABE1A}" srcOrd="0" destOrd="0" presId="urn:microsoft.com/office/officeart/2005/8/layout/orgChart1"/>
    <dgm:cxn modelId="{0A668381-6389-410C-9149-6BB89062D796}" type="presParOf" srcId="{7E0E0B0A-C38C-4736-8A87-DA7372FABE1A}" destId="{3EDCCD33-7DDA-4E75-B37B-AF81D6F0188F}" srcOrd="0" destOrd="0" presId="urn:microsoft.com/office/officeart/2005/8/layout/orgChart1"/>
    <dgm:cxn modelId="{420DBDDF-017A-4E06-9B84-A6A60F347456}" type="presParOf" srcId="{7E0E0B0A-C38C-4736-8A87-DA7372FABE1A}" destId="{694CDDBF-241B-4A75-94AE-1C99F27AC964}" srcOrd="1" destOrd="0" presId="urn:microsoft.com/office/officeart/2005/8/layout/orgChart1"/>
    <dgm:cxn modelId="{EF78ACB6-B052-4D0A-9A57-938674906F4B}" type="presParOf" srcId="{310C439C-527E-48DF-B04D-6131913E2770}" destId="{BA55ACF7-F3E6-4F0F-9E4B-2CF8945BCD1B}" srcOrd="1" destOrd="0" presId="urn:microsoft.com/office/officeart/2005/8/layout/orgChart1"/>
    <dgm:cxn modelId="{7A3C4210-3BEB-4C4F-B097-8A8683601AAC}" type="presParOf" srcId="{310C439C-527E-48DF-B04D-6131913E2770}" destId="{0CD14FD3-D849-4D10-9A5C-F1486B6BB06F}" srcOrd="2" destOrd="0" presId="urn:microsoft.com/office/officeart/2005/8/layout/orgChart1"/>
    <dgm:cxn modelId="{C6EE32B5-C449-4098-92AA-FA74D485EC6F}" type="presParOf" srcId="{F629B2F8-F6E2-42E3-A5A2-D51251B6D831}" destId="{72766237-3263-4727-B921-46CB03E308DA}" srcOrd="4" destOrd="0" presId="urn:microsoft.com/office/officeart/2005/8/layout/orgChart1"/>
    <dgm:cxn modelId="{DB02E3FA-F806-4AB8-879F-91280D05CA5B}" type="presParOf" srcId="{F629B2F8-F6E2-42E3-A5A2-D51251B6D831}" destId="{0BD5EEDB-F360-46E5-BCE6-1CB777AA2F24}" srcOrd="5" destOrd="0" presId="urn:microsoft.com/office/officeart/2005/8/layout/orgChart1"/>
    <dgm:cxn modelId="{462572C3-3725-4EF3-8967-411E109B9229}" type="presParOf" srcId="{0BD5EEDB-F360-46E5-BCE6-1CB777AA2F24}" destId="{F0064FA8-17A0-48C3-91F1-6F3D99C76B51}" srcOrd="0" destOrd="0" presId="urn:microsoft.com/office/officeart/2005/8/layout/orgChart1"/>
    <dgm:cxn modelId="{7B0DDA92-4425-434C-8871-596CC8A22A16}" type="presParOf" srcId="{F0064FA8-17A0-48C3-91F1-6F3D99C76B51}" destId="{90A08668-7A42-4401-97C5-EF613412A7B6}" srcOrd="0" destOrd="0" presId="urn:microsoft.com/office/officeart/2005/8/layout/orgChart1"/>
    <dgm:cxn modelId="{C754CECE-9095-403B-AC22-17AC67E4C4C7}" type="presParOf" srcId="{F0064FA8-17A0-48C3-91F1-6F3D99C76B51}" destId="{7FA6B056-95C2-4BA0-ADB1-11ACA6772ACE}" srcOrd="1" destOrd="0" presId="urn:microsoft.com/office/officeart/2005/8/layout/orgChart1"/>
    <dgm:cxn modelId="{70FDB345-A24B-40F7-AD97-4A92AACDB313}" type="presParOf" srcId="{0BD5EEDB-F360-46E5-BCE6-1CB777AA2F24}" destId="{1ECD23F7-1F73-4C49-A93E-77105E718ED1}" srcOrd="1" destOrd="0" presId="urn:microsoft.com/office/officeart/2005/8/layout/orgChart1"/>
    <dgm:cxn modelId="{0734E7B8-2EDF-423E-992F-59BEB5931A63}" type="presParOf" srcId="{1ECD23F7-1F73-4C49-A93E-77105E718ED1}" destId="{C86C87D8-D9A2-4C3C-AA2B-9AD93419D24E}" srcOrd="0" destOrd="0" presId="urn:microsoft.com/office/officeart/2005/8/layout/orgChart1"/>
    <dgm:cxn modelId="{1E8D7AE9-B3F0-4556-AD36-3D141C36D4E5}" type="presParOf" srcId="{1ECD23F7-1F73-4C49-A93E-77105E718ED1}" destId="{D6CA2A26-8C85-4DFB-B37C-B4CF211CEFC9}" srcOrd="1" destOrd="0" presId="urn:microsoft.com/office/officeart/2005/8/layout/orgChart1"/>
    <dgm:cxn modelId="{13B93218-DA24-49F3-8C17-6B374E79CF51}" type="presParOf" srcId="{D6CA2A26-8C85-4DFB-B37C-B4CF211CEFC9}" destId="{39970883-29B0-4565-AB8F-196C2F99D13A}" srcOrd="0" destOrd="0" presId="urn:microsoft.com/office/officeart/2005/8/layout/orgChart1"/>
    <dgm:cxn modelId="{09E8C4D6-2E36-48FF-9612-1EA47A54290F}" type="presParOf" srcId="{39970883-29B0-4565-AB8F-196C2F99D13A}" destId="{08215401-9199-4D86-9C15-8A181216F51C}" srcOrd="0" destOrd="0" presId="urn:microsoft.com/office/officeart/2005/8/layout/orgChart1"/>
    <dgm:cxn modelId="{B3424291-85B7-440D-874E-D397FEC5F433}" type="presParOf" srcId="{39970883-29B0-4565-AB8F-196C2F99D13A}" destId="{34ADD5D5-3197-48A3-96F3-E287CC82E212}" srcOrd="1" destOrd="0" presId="urn:microsoft.com/office/officeart/2005/8/layout/orgChart1"/>
    <dgm:cxn modelId="{18C5A8F7-207A-4860-9C20-649586AADAE3}" type="presParOf" srcId="{D6CA2A26-8C85-4DFB-B37C-B4CF211CEFC9}" destId="{81D6C363-3C3C-40F7-939A-6811E382092C}" srcOrd="1" destOrd="0" presId="urn:microsoft.com/office/officeart/2005/8/layout/orgChart1"/>
    <dgm:cxn modelId="{9B6BD214-8E69-4885-8833-0E5E2B5DAE43}" type="presParOf" srcId="{D6CA2A26-8C85-4DFB-B37C-B4CF211CEFC9}" destId="{FD2BEE47-E23A-4A3B-8CD7-298B2E911BBA}" srcOrd="2" destOrd="0" presId="urn:microsoft.com/office/officeart/2005/8/layout/orgChart1"/>
    <dgm:cxn modelId="{FF8DE46D-0DAE-419F-852D-1755909B185D}" type="presParOf" srcId="{0BD5EEDB-F360-46E5-BCE6-1CB777AA2F24}" destId="{69C09AFE-1566-4E11-BDBB-B9E05C2DFE08}" srcOrd="2" destOrd="0" presId="urn:microsoft.com/office/officeart/2005/8/layout/orgChart1"/>
    <dgm:cxn modelId="{EED6C0F6-01F1-4AA4-ACD1-FD694A9F69B3}" type="presParOf" srcId="{F629B2F8-F6E2-42E3-A5A2-D51251B6D831}" destId="{2762D301-5378-4631-98CA-F7F7888BA9D1}" srcOrd="6" destOrd="0" presId="urn:microsoft.com/office/officeart/2005/8/layout/orgChart1"/>
    <dgm:cxn modelId="{43BBC20F-D65B-4210-B42F-346FFC5A2EB1}" type="presParOf" srcId="{F629B2F8-F6E2-42E3-A5A2-D51251B6D831}" destId="{1764CF59-29E8-4DE0-94C2-DA5604905843}" srcOrd="7" destOrd="0" presId="urn:microsoft.com/office/officeart/2005/8/layout/orgChart1"/>
    <dgm:cxn modelId="{C39D5990-538A-42F8-8D8A-857F7EE1560F}" type="presParOf" srcId="{1764CF59-29E8-4DE0-94C2-DA5604905843}" destId="{13F2A74E-905C-4334-AB69-8AE06EF3CB8D}" srcOrd="0" destOrd="0" presId="urn:microsoft.com/office/officeart/2005/8/layout/orgChart1"/>
    <dgm:cxn modelId="{B4897816-03EF-402C-90A9-14AA56FB5FC1}" type="presParOf" srcId="{13F2A74E-905C-4334-AB69-8AE06EF3CB8D}" destId="{F81A8DED-9D98-4A03-AF4C-DF310DBC2B4A}" srcOrd="0" destOrd="0" presId="urn:microsoft.com/office/officeart/2005/8/layout/orgChart1"/>
    <dgm:cxn modelId="{7D7EDD81-23EE-47B4-8A12-BC0DAAC0049F}" type="presParOf" srcId="{13F2A74E-905C-4334-AB69-8AE06EF3CB8D}" destId="{E5898F08-5448-4411-AB06-9EF0BA95A90D}" srcOrd="1" destOrd="0" presId="urn:microsoft.com/office/officeart/2005/8/layout/orgChart1"/>
    <dgm:cxn modelId="{11133F7E-A19D-49A2-8B2D-45A77A699744}" type="presParOf" srcId="{1764CF59-29E8-4DE0-94C2-DA5604905843}" destId="{61692AAE-8019-4C25-ADFB-550EDEC1E78B}" srcOrd="1" destOrd="0" presId="urn:microsoft.com/office/officeart/2005/8/layout/orgChart1"/>
    <dgm:cxn modelId="{002342F8-87CC-46F4-A0C9-E44F78487B89}" type="presParOf" srcId="{1764CF59-29E8-4DE0-94C2-DA5604905843}" destId="{47505CD1-4910-4C27-AB07-05D553773DD6}" srcOrd="2" destOrd="0" presId="urn:microsoft.com/office/officeart/2005/8/layout/orgChart1"/>
    <dgm:cxn modelId="{9C0DF9DD-1835-42F7-A207-D5182BA07188}" type="presParOf" srcId="{D7DA04D9-BB57-4AED-9044-B723E79490CD}" destId="{F2D9A0EA-5DF4-4AAE-AB85-3EC344202A80}" srcOrd="2" destOrd="0" presId="urn:microsoft.com/office/officeart/2005/8/layout/orgChart1"/>
    <dgm:cxn modelId="{49E891B8-B1C7-4025-82F1-67ACFBB93947}" type="presParOf" srcId="{2C33E4C4-BA2B-42AC-9F7B-C030987C1B51}" destId="{3B316804-15E3-415A-A6A4-CD904FD119B3}" srcOrd="2" destOrd="0" presId="urn:microsoft.com/office/officeart/2005/8/layout/orgChart1"/>
    <dgm:cxn modelId="{8637235F-07EC-4894-A8EF-B8FF840F366D}" type="presParOf" srcId="{855012C0-001B-45BF-BC52-D7B7BCC10027}" destId="{4784833E-D1AE-494A-90B4-CB44C9BBF6E9}" srcOrd="2" destOrd="0" presId="urn:microsoft.com/office/officeart/2005/8/layout/orgChart1"/>
    <dgm:cxn modelId="{084CAF13-61F2-426B-8C3E-2EB839490732}" type="presParOf" srcId="{0D3EB687-40B3-4152-9C6D-9ACE5EFEBCA4}" destId="{FB0F9763-6565-4135-B046-45058107ECF2}" srcOrd="2" destOrd="0" presId="urn:microsoft.com/office/officeart/2005/8/layout/orgChart1"/>
    <dgm:cxn modelId="{A2FEF0AE-8FE4-4B2E-8C7B-D9440F9402B1}" type="presParOf" srcId="{B1C687E8-4F3D-46D4-9F59-725454F6CA0B}" destId="{6872A9E4-786A-404C-9B52-92F9056A1E31}" srcOrd="2" destOrd="0" presId="urn:microsoft.com/office/officeart/2005/8/layout/orgChart1"/>
    <dgm:cxn modelId="{6E37CD6D-76C4-42D2-A944-4DF082F08D9A}" type="presParOf" srcId="{B1C687E8-4F3D-46D4-9F59-725454F6CA0B}" destId="{92F0FC16-1239-4560-96B7-9033BB015114}" srcOrd="3" destOrd="0" presId="urn:microsoft.com/office/officeart/2005/8/layout/orgChart1"/>
    <dgm:cxn modelId="{56B4E1E8-9F1F-4F17-9CF8-B8754CD8FF39}" type="presParOf" srcId="{92F0FC16-1239-4560-96B7-9033BB015114}" destId="{606BBFB1-61AA-491B-9B5E-814066272049}" srcOrd="0" destOrd="0" presId="urn:microsoft.com/office/officeart/2005/8/layout/orgChart1"/>
    <dgm:cxn modelId="{D87608C3-1604-45FF-A6FD-BD3887DA0CC5}" type="presParOf" srcId="{606BBFB1-61AA-491B-9B5E-814066272049}" destId="{8BB05772-F9BC-46C9-844A-09EB6AFA0AF5}" srcOrd="0" destOrd="0" presId="urn:microsoft.com/office/officeart/2005/8/layout/orgChart1"/>
    <dgm:cxn modelId="{148B4D52-6449-4457-8B31-932B85DE5C2F}" type="presParOf" srcId="{606BBFB1-61AA-491B-9B5E-814066272049}" destId="{69729F41-6484-4B57-8F8A-D13AB84D4A3A}" srcOrd="1" destOrd="0" presId="urn:microsoft.com/office/officeart/2005/8/layout/orgChart1"/>
    <dgm:cxn modelId="{BEB49FE9-962D-43F8-B10B-79CA220BB077}" type="presParOf" srcId="{92F0FC16-1239-4560-96B7-9033BB015114}" destId="{8EA6377F-D343-4CEB-92E7-65257609CFAC}" srcOrd="1" destOrd="0" presId="urn:microsoft.com/office/officeart/2005/8/layout/orgChart1"/>
    <dgm:cxn modelId="{60A9A033-EDEC-4A5F-B203-FE84E216133E}" type="presParOf" srcId="{8EA6377F-D343-4CEB-92E7-65257609CFAC}" destId="{B4F3F526-9DC9-4FCC-A8C6-5809E374BF89}" srcOrd="0" destOrd="0" presId="urn:microsoft.com/office/officeart/2005/8/layout/orgChart1"/>
    <dgm:cxn modelId="{C19F020B-D8AA-432F-BFCC-400CAC285799}" type="presParOf" srcId="{8EA6377F-D343-4CEB-92E7-65257609CFAC}" destId="{6D798868-6D03-4F5C-9A37-B3DF08197D88}" srcOrd="1" destOrd="0" presId="urn:microsoft.com/office/officeart/2005/8/layout/orgChart1"/>
    <dgm:cxn modelId="{E184861D-79A3-4DD5-BCB2-0A96D4F8FA06}" type="presParOf" srcId="{6D798868-6D03-4F5C-9A37-B3DF08197D88}" destId="{D457478B-16E0-4B26-A2EC-A25FE82FABAC}" srcOrd="0" destOrd="0" presId="urn:microsoft.com/office/officeart/2005/8/layout/orgChart1"/>
    <dgm:cxn modelId="{BFCCBEA1-E739-4930-9177-DD1D84DE9560}" type="presParOf" srcId="{D457478B-16E0-4B26-A2EC-A25FE82FABAC}" destId="{0B4DB257-D4EA-4535-BE45-F7ACAAE14F45}" srcOrd="0" destOrd="0" presId="urn:microsoft.com/office/officeart/2005/8/layout/orgChart1"/>
    <dgm:cxn modelId="{DDB29474-753C-4C67-96B6-E2351FA4BD68}" type="presParOf" srcId="{D457478B-16E0-4B26-A2EC-A25FE82FABAC}" destId="{201273ED-89A1-46B9-BFC8-C0CA892E793B}" srcOrd="1" destOrd="0" presId="urn:microsoft.com/office/officeart/2005/8/layout/orgChart1"/>
    <dgm:cxn modelId="{1DC573BA-3F06-43AC-B99A-A8F36B0E78CD}" type="presParOf" srcId="{6D798868-6D03-4F5C-9A37-B3DF08197D88}" destId="{2261CA37-68D3-49CE-84BC-CA2158728033}" srcOrd="1" destOrd="0" presId="urn:microsoft.com/office/officeart/2005/8/layout/orgChart1"/>
    <dgm:cxn modelId="{5D46036B-2F82-4AF5-A3CA-011CE8CB3FA0}" type="presParOf" srcId="{6D798868-6D03-4F5C-9A37-B3DF08197D88}" destId="{AED1E75D-D7CE-4570-82D2-F77B29BD3771}" srcOrd="2" destOrd="0" presId="urn:microsoft.com/office/officeart/2005/8/layout/orgChart1"/>
    <dgm:cxn modelId="{1E2F8C10-4FA8-40F4-8D7A-EE2AD102CD14}" type="presParOf" srcId="{92F0FC16-1239-4560-96B7-9033BB015114}" destId="{39DEFA12-EFEE-4489-9683-C947A1443947}" srcOrd="2" destOrd="0" presId="urn:microsoft.com/office/officeart/2005/8/layout/orgChart1"/>
    <dgm:cxn modelId="{B370F257-D274-4A6F-A575-82B0326BAA16}" type="presParOf" srcId="{6BDABEE3-78AD-4B6E-A3D4-DE5B3450F696}" destId="{F6122C4E-2EF3-46A2-BBD9-52432CCE8721}" srcOrd="2" destOrd="0" presId="urn:microsoft.com/office/officeart/2005/8/layout/orgChart1"/>
    <dgm:cxn modelId="{C5105B1F-16BF-4DD9-BACE-70B1D2948CB9}" type="presParOf" srcId="{4E9B549C-C8F9-4E61-B034-7D9EB13E0647}" destId="{65F8B535-DDF1-4DCE-AABC-B8F2E8922812}" srcOrd="2" destOrd="0" presId="urn:microsoft.com/office/officeart/2005/8/layout/orgChart1"/>
    <dgm:cxn modelId="{9D1BD699-48D6-47B6-9652-C7836478E1A8}" type="presParOf" srcId="{4E9B549C-C8F9-4E61-B034-7D9EB13E0647}" destId="{443FB66C-20A1-4005-8B67-708766D929CA}" srcOrd="3" destOrd="0" presId="urn:microsoft.com/office/officeart/2005/8/layout/orgChart1"/>
    <dgm:cxn modelId="{621EA4D0-927B-4805-A0F2-7F31FAAB3F0D}" type="presParOf" srcId="{443FB66C-20A1-4005-8B67-708766D929CA}" destId="{FEA85763-E838-4D1F-8271-13FAC49A9667}" srcOrd="0" destOrd="0" presId="urn:microsoft.com/office/officeart/2005/8/layout/orgChart1"/>
    <dgm:cxn modelId="{783AA747-94D7-4BCD-B2C7-8882A8C1D2FC}" type="presParOf" srcId="{FEA85763-E838-4D1F-8271-13FAC49A9667}" destId="{4E5215E0-4600-449B-9033-95566D9761F3}" srcOrd="0" destOrd="0" presId="urn:microsoft.com/office/officeart/2005/8/layout/orgChart1"/>
    <dgm:cxn modelId="{995916CA-5218-44E5-A8B3-42409E60B0F2}" type="presParOf" srcId="{FEA85763-E838-4D1F-8271-13FAC49A9667}" destId="{EC272198-D76B-441C-8F24-CDC570519790}" srcOrd="1" destOrd="0" presId="urn:microsoft.com/office/officeart/2005/8/layout/orgChart1"/>
    <dgm:cxn modelId="{A7AA184E-60A2-4852-97ED-C124996FCD7F}" type="presParOf" srcId="{443FB66C-20A1-4005-8B67-708766D929CA}" destId="{DFBCCA79-0203-414E-9A23-C7E20B61117A}" srcOrd="1" destOrd="0" presId="urn:microsoft.com/office/officeart/2005/8/layout/orgChart1"/>
    <dgm:cxn modelId="{00B7F3FB-6CBB-4FE5-8D05-2101755823E4}" type="presParOf" srcId="{DFBCCA79-0203-414E-9A23-C7E20B61117A}" destId="{BE773E46-F229-4CBF-A9EE-5E78A59DA045}" srcOrd="0" destOrd="0" presId="urn:microsoft.com/office/officeart/2005/8/layout/orgChart1"/>
    <dgm:cxn modelId="{27F82E6C-396E-42F0-A1C3-1723D6096BEA}" type="presParOf" srcId="{DFBCCA79-0203-414E-9A23-C7E20B61117A}" destId="{10AF0E5B-0E8D-44D0-8CFC-718C9F910B46}" srcOrd="1" destOrd="0" presId="urn:microsoft.com/office/officeart/2005/8/layout/orgChart1"/>
    <dgm:cxn modelId="{2404386A-92FC-4E31-86C5-88C0C4317B19}" type="presParOf" srcId="{10AF0E5B-0E8D-44D0-8CFC-718C9F910B46}" destId="{77C8C085-E222-4BB2-9A06-EF0CEF50B1C3}" srcOrd="0" destOrd="0" presId="urn:microsoft.com/office/officeart/2005/8/layout/orgChart1"/>
    <dgm:cxn modelId="{DFD852AD-F549-401E-9C25-857171C52894}" type="presParOf" srcId="{77C8C085-E222-4BB2-9A06-EF0CEF50B1C3}" destId="{A705E01D-4D07-4007-9E52-C35EB15F102D}" srcOrd="0" destOrd="0" presId="urn:microsoft.com/office/officeart/2005/8/layout/orgChart1"/>
    <dgm:cxn modelId="{9A4B70E8-1356-4E3A-8A10-57FED856E540}" type="presParOf" srcId="{77C8C085-E222-4BB2-9A06-EF0CEF50B1C3}" destId="{E63B7E5C-9160-471D-8878-88ECA2CA5C23}" srcOrd="1" destOrd="0" presId="urn:microsoft.com/office/officeart/2005/8/layout/orgChart1"/>
    <dgm:cxn modelId="{4F1A7FAD-4CCA-4047-B8AB-51CF23C64F2D}" type="presParOf" srcId="{10AF0E5B-0E8D-44D0-8CFC-718C9F910B46}" destId="{5C0ACEC0-696C-4D03-9DF1-699CD72E5248}" srcOrd="1" destOrd="0" presId="urn:microsoft.com/office/officeart/2005/8/layout/orgChart1"/>
    <dgm:cxn modelId="{22CC99CD-281A-4CD1-BD3E-1583E9AD2408}" type="presParOf" srcId="{10AF0E5B-0E8D-44D0-8CFC-718C9F910B46}" destId="{77D6D243-5388-450D-B107-B5F60B460021}" srcOrd="2" destOrd="0" presId="urn:microsoft.com/office/officeart/2005/8/layout/orgChart1"/>
    <dgm:cxn modelId="{176CDCD2-40F9-4DBA-919F-A62E418317A9}" type="presParOf" srcId="{443FB66C-20A1-4005-8B67-708766D929CA}" destId="{569276EB-8B14-452A-8505-BF6D35FA6952}" srcOrd="2" destOrd="0" presId="urn:microsoft.com/office/officeart/2005/8/layout/orgChart1"/>
    <dgm:cxn modelId="{FC7EC67A-02D5-4FCC-A00B-A557187E3E0C}" type="presParOf" srcId="{4E9B549C-C8F9-4E61-B034-7D9EB13E0647}" destId="{7162A749-C8C8-4EF9-AC1F-811D8B8AB85B}" srcOrd="4" destOrd="0" presId="urn:microsoft.com/office/officeart/2005/8/layout/orgChart1"/>
    <dgm:cxn modelId="{6334BEF6-8B02-4345-97FD-EF67758BB33C}" type="presParOf" srcId="{4E9B549C-C8F9-4E61-B034-7D9EB13E0647}" destId="{BA363879-AE22-450C-81AB-BD79130706DB}" srcOrd="5" destOrd="0" presId="urn:microsoft.com/office/officeart/2005/8/layout/orgChart1"/>
    <dgm:cxn modelId="{95A93768-6428-4868-8A1A-801FB5331E53}" type="presParOf" srcId="{BA363879-AE22-450C-81AB-BD79130706DB}" destId="{C98059AD-CE40-44A3-A323-3BA2F52C42A5}" srcOrd="0" destOrd="0" presId="urn:microsoft.com/office/officeart/2005/8/layout/orgChart1"/>
    <dgm:cxn modelId="{3B29FEE4-04CA-4737-8DA9-0AA49F7F2983}" type="presParOf" srcId="{C98059AD-CE40-44A3-A323-3BA2F52C42A5}" destId="{3388A977-1F03-4147-9FB4-9BD2DF1E67B4}" srcOrd="0" destOrd="0" presId="urn:microsoft.com/office/officeart/2005/8/layout/orgChart1"/>
    <dgm:cxn modelId="{66CD7EBF-6A31-490E-8F97-DEF9AF8C9055}" type="presParOf" srcId="{C98059AD-CE40-44A3-A323-3BA2F52C42A5}" destId="{E2FD6BD4-50A0-43BA-A14F-11488A9A7AA8}" srcOrd="1" destOrd="0" presId="urn:microsoft.com/office/officeart/2005/8/layout/orgChart1"/>
    <dgm:cxn modelId="{0C8C6295-FAAD-4E46-A170-C8908DD431A7}" type="presParOf" srcId="{BA363879-AE22-450C-81AB-BD79130706DB}" destId="{9327386E-4D57-4726-97BE-FC9AD181B9E0}" srcOrd="1" destOrd="0" presId="urn:microsoft.com/office/officeart/2005/8/layout/orgChart1"/>
    <dgm:cxn modelId="{798A0150-0F87-4DF8-9010-C58A73D3677C}" type="presParOf" srcId="{9327386E-4D57-4726-97BE-FC9AD181B9E0}" destId="{377DB9C1-7F08-464B-97F2-012AC4D80803}" srcOrd="0" destOrd="0" presId="urn:microsoft.com/office/officeart/2005/8/layout/orgChart1"/>
    <dgm:cxn modelId="{4366462F-1047-4C05-BC5F-E00FA187E680}" type="presParOf" srcId="{9327386E-4D57-4726-97BE-FC9AD181B9E0}" destId="{15537C10-BFFA-46F9-A1BC-BFBA4FC8A0D1}" srcOrd="1" destOrd="0" presId="urn:microsoft.com/office/officeart/2005/8/layout/orgChart1"/>
    <dgm:cxn modelId="{ED05B373-EE7A-473E-AFA1-4A7D0CA3B8EF}" type="presParOf" srcId="{15537C10-BFFA-46F9-A1BC-BFBA4FC8A0D1}" destId="{0D57AE2E-75BA-49E5-9492-EB4777A781C0}" srcOrd="0" destOrd="0" presId="urn:microsoft.com/office/officeart/2005/8/layout/orgChart1"/>
    <dgm:cxn modelId="{CDE79941-0031-45BB-92D7-0FA5EFD40F8D}" type="presParOf" srcId="{0D57AE2E-75BA-49E5-9492-EB4777A781C0}" destId="{18AEB016-9D18-40E4-8AA6-02F7108850C1}" srcOrd="0" destOrd="0" presId="urn:microsoft.com/office/officeart/2005/8/layout/orgChart1"/>
    <dgm:cxn modelId="{98ECC770-A845-4CD7-BA13-FB2129968A6D}" type="presParOf" srcId="{0D57AE2E-75BA-49E5-9492-EB4777A781C0}" destId="{BAF7DFFF-F683-4287-9D8A-DF57074032D7}" srcOrd="1" destOrd="0" presId="urn:microsoft.com/office/officeart/2005/8/layout/orgChart1"/>
    <dgm:cxn modelId="{E62E8BA6-9711-4B75-B9CA-9E05E59D5570}" type="presParOf" srcId="{15537C10-BFFA-46F9-A1BC-BFBA4FC8A0D1}" destId="{20D51FED-8CAC-4472-9E5A-D4DBAD0659DE}" srcOrd="1" destOrd="0" presId="urn:microsoft.com/office/officeart/2005/8/layout/orgChart1"/>
    <dgm:cxn modelId="{33881AAF-46F5-4387-9175-4212994A237D}" type="presParOf" srcId="{20D51FED-8CAC-4472-9E5A-D4DBAD0659DE}" destId="{FE72B2E8-A517-4AA6-A173-D7EAE983947E}" srcOrd="0" destOrd="0" presId="urn:microsoft.com/office/officeart/2005/8/layout/orgChart1"/>
    <dgm:cxn modelId="{63207CF7-54AC-4898-9F5B-51E4D5FDA4FE}" type="presParOf" srcId="{20D51FED-8CAC-4472-9E5A-D4DBAD0659DE}" destId="{C4804696-6048-4092-94EF-945E60758A33}" srcOrd="1" destOrd="0" presId="urn:microsoft.com/office/officeart/2005/8/layout/orgChart1"/>
    <dgm:cxn modelId="{E6530493-3D9A-4FD7-9923-DFE1439B46E7}" type="presParOf" srcId="{C4804696-6048-4092-94EF-945E60758A33}" destId="{5F0DD20F-D431-40E8-9A58-A99934977460}" srcOrd="0" destOrd="0" presId="urn:microsoft.com/office/officeart/2005/8/layout/orgChart1"/>
    <dgm:cxn modelId="{076D62DB-BE77-4CBF-8CF0-F00163385102}" type="presParOf" srcId="{5F0DD20F-D431-40E8-9A58-A99934977460}" destId="{03DDCCAC-D199-43DD-9E7E-F2191CC42F33}" srcOrd="0" destOrd="0" presId="urn:microsoft.com/office/officeart/2005/8/layout/orgChart1"/>
    <dgm:cxn modelId="{E7D21A03-7F29-4259-934A-F071CCDE152F}" type="presParOf" srcId="{5F0DD20F-D431-40E8-9A58-A99934977460}" destId="{9F6ABEF9-60AF-4F4A-885F-7BC9FEF2D05A}" srcOrd="1" destOrd="0" presId="urn:microsoft.com/office/officeart/2005/8/layout/orgChart1"/>
    <dgm:cxn modelId="{FB09D0EC-8DE1-49AD-A157-BBC1EA7043D5}" type="presParOf" srcId="{C4804696-6048-4092-94EF-945E60758A33}" destId="{BECCDC88-EC39-4224-BFE8-146381ABCCF1}" srcOrd="1" destOrd="0" presId="urn:microsoft.com/office/officeart/2005/8/layout/orgChart1"/>
    <dgm:cxn modelId="{734D9D04-EB83-4732-8737-928365D5A27C}" type="presParOf" srcId="{C4804696-6048-4092-94EF-945E60758A33}" destId="{B5955090-E05E-4A0E-8DD4-D1D492E948C3}" srcOrd="2" destOrd="0" presId="urn:microsoft.com/office/officeart/2005/8/layout/orgChart1"/>
    <dgm:cxn modelId="{1E4F7260-01A0-4E60-ADBF-736FE1ADC646}" type="presParOf" srcId="{15537C10-BFFA-46F9-A1BC-BFBA4FC8A0D1}" destId="{541E3A7C-63B8-4D61-B11C-0D27459A7566}" srcOrd="2" destOrd="0" presId="urn:microsoft.com/office/officeart/2005/8/layout/orgChart1"/>
    <dgm:cxn modelId="{B7568AAE-3B51-44DA-8F7D-E017B49087CB}" type="presParOf" srcId="{BA363879-AE22-450C-81AB-BD79130706DB}" destId="{D67B7735-86EE-4820-98A6-A8DB20C0D3E3}" srcOrd="2" destOrd="0" presId="urn:microsoft.com/office/officeart/2005/8/layout/orgChart1"/>
    <dgm:cxn modelId="{D87F8455-1FF9-4902-929B-FE612E3A4D82}" type="presParOf" srcId="{617B75C1-1D6F-4FC3-A14E-93CFB5CD1A81}" destId="{5932D7AA-F6A1-4C8A-8167-E8540C1897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8D71DA-733A-4E00-AB39-8DAF61692B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671F79-B464-47D0-BDFB-B3E53C7F2E6C}">
      <dgm:prSet phldrT="[Text]" custT="1"/>
      <dgm:spPr>
        <a:solidFill>
          <a:srgbClr val="3D5064"/>
        </a:solidFill>
      </dgm:spPr>
      <dgm:t>
        <a:bodyPr/>
        <a:lstStyle/>
        <a:p>
          <a:r>
            <a:rPr lang="en-US" sz="700" dirty="0"/>
            <a:t>Lower risk</a:t>
          </a:r>
        </a:p>
      </dgm:t>
    </dgm:pt>
    <dgm:pt modelId="{5E19E102-9D0C-4846-81A5-6B0237BE605B}" type="parTrans" cxnId="{9BB103E3-6A4E-4BEB-AE9E-9912473C25FF}">
      <dgm:prSet/>
      <dgm:spPr/>
      <dgm:t>
        <a:bodyPr/>
        <a:lstStyle/>
        <a:p>
          <a:endParaRPr lang="en-US"/>
        </a:p>
      </dgm:t>
    </dgm:pt>
    <dgm:pt modelId="{0FB0E848-FA3A-4513-AB8E-78563C26A4B5}" type="sibTrans" cxnId="{9BB103E3-6A4E-4BEB-AE9E-9912473C25FF}">
      <dgm:prSet/>
      <dgm:spPr/>
      <dgm:t>
        <a:bodyPr/>
        <a:lstStyle/>
        <a:p>
          <a:endParaRPr lang="en-US"/>
        </a:p>
      </dgm:t>
    </dgm:pt>
    <dgm:pt modelId="{CDCA6DF1-BAE3-49AE-93CE-7461E55F3675}">
      <dgm:prSet phldrT="[Text]" custT="1"/>
      <dgm:spPr>
        <a:solidFill>
          <a:srgbClr val="3D5064"/>
        </a:solidFill>
      </dgm:spPr>
      <dgm:t>
        <a:bodyPr/>
        <a:lstStyle/>
        <a:p>
          <a:r>
            <a:rPr lang="en-US" sz="700" dirty="0"/>
            <a:t>Symptomatic Anemia and or Hgb &lt;9</a:t>
          </a:r>
        </a:p>
      </dgm:t>
    </dgm:pt>
    <dgm:pt modelId="{DF4C4E93-4D2E-4D60-BDA8-74A8ECDFB93A}" type="parTrans" cxnId="{0E207745-64C9-4109-A835-BA02E4336E81}">
      <dgm:prSet/>
      <dgm:spPr>
        <a:solidFill>
          <a:srgbClr val="3D5064"/>
        </a:solidFill>
      </dgm:spPr>
      <dgm:t>
        <a:bodyPr/>
        <a:lstStyle/>
        <a:p>
          <a:endParaRPr lang="en-US" sz="700"/>
        </a:p>
      </dgm:t>
    </dgm:pt>
    <dgm:pt modelId="{04441E4E-4EF2-4DBA-91B3-6ECDACE4F803}" type="sibTrans" cxnId="{0E207745-64C9-4109-A835-BA02E4336E81}">
      <dgm:prSet/>
      <dgm:spPr/>
      <dgm:t>
        <a:bodyPr/>
        <a:lstStyle/>
        <a:p>
          <a:endParaRPr lang="en-US"/>
        </a:p>
      </dgm:t>
    </dgm:pt>
    <dgm:pt modelId="{639AADCC-0B46-4894-AB52-6F4D46FE9A71}">
      <dgm:prSet phldrT="[Text]" custT="1"/>
      <dgm:spPr>
        <a:solidFill>
          <a:srgbClr val="3D5064"/>
        </a:solidFill>
      </dgm:spPr>
      <dgm:t>
        <a:bodyPr/>
        <a:lstStyle/>
        <a:p>
          <a:r>
            <a:rPr lang="en-US" sz="700" dirty="0"/>
            <a:t>Asymptomatic Anemia or Neutropenia </a:t>
          </a:r>
        </a:p>
      </dgm:t>
    </dgm:pt>
    <dgm:pt modelId="{C1AF013B-083E-4FBA-BAB4-A1678C1E6515}" type="parTrans" cxnId="{EA036F6E-3270-4F09-BA34-E01C01ED592D}">
      <dgm:prSet/>
      <dgm:spPr>
        <a:solidFill>
          <a:schemeClr val="tx1"/>
        </a:solidFill>
      </dgm:spPr>
      <dgm:t>
        <a:bodyPr/>
        <a:lstStyle/>
        <a:p>
          <a:endParaRPr lang="en-US" sz="700"/>
        </a:p>
      </dgm:t>
    </dgm:pt>
    <dgm:pt modelId="{BD4750CF-2B4D-4AA9-9F7A-2AB90ADDEC84}" type="sibTrans" cxnId="{EA036F6E-3270-4F09-BA34-E01C01ED592D}">
      <dgm:prSet/>
      <dgm:spPr/>
      <dgm:t>
        <a:bodyPr/>
        <a:lstStyle/>
        <a:p>
          <a:endParaRPr lang="en-US"/>
        </a:p>
      </dgm:t>
    </dgm:pt>
    <dgm:pt modelId="{C6771709-69E4-45B5-B518-EFD5CD14B040}">
      <dgm:prSet phldrT="[Text]" custT="1"/>
      <dgm:spPr>
        <a:solidFill>
          <a:srgbClr val="3D5064"/>
        </a:solidFill>
      </dgm:spPr>
      <dgm:t>
        <a:bodyPr/>
        <a:lstStyle/>
        <a:p>
          <a:r>
            <a:rPr lang="en-US" sz="700" dirty="0"/>
            <a:t>Observation</a:t>
          </a:r>
        </a:p>
      </dgm:t>
    </dgm:pt>
    <dgm:pt modelId="{E90FC8F8-00D0-4F58-AFE3-8C8A493160BF}" type="parTrans" cxnId="{4AAFE56A-2049-42B7-B1C0-2935E610F482}">
      <dgm:prSet/>
      <dgm:spPr>
        <a:solidFill>
          <a:srgbClr val="3D5064"/>
        </a:solidFill>
      </dgm:spPr>
      <dgm:t>
        <a:bodyPr/>
        <a:lstStyle/>
        <a:p>
          <a:endParaRPr lang="en-US" sz="700"/>
        </a:p>
      </dgm:t>
    </dgm:pt>
    <dgm:pt modelId="{BAE1A736-BBD1-496D-8F33-594FD64AD3B3}" type="sibTrans" cxnId="{4AAFE56A-2049-42B7-B1C0-2935E610F482}">
      <dgm:prSet/>
      <dgm:spPr/>
      <dgm:t>
        <a:bodyPr/>
        <a:lstStyle/>
        <a:p>
          <a:endParaRPr lang="en-US"/>
        </a:p>
      </dgm:t>
    </dgm:pt>
    <dgm:pt modelId="{2AEF73E3-683D-49D1-9568-93A113240FEE}">
      <dgm:prSet phldrT="[Text]" custT="1"/>
      <dgm:spPr>
        <a:solidFill>
          <a:srgbClr val="3D5064"/>
        </a:solidFill>
      </dgm:spPr>
      <dgm:t>
        <a:bodyPr/>
        <a:lstStyle/>
        <a:p>
          <a:r>
            <a:rPr lang="en-US" sz="700" dirty="0"/>
            <a:t>Thrombocytopenia</a:t>
          </a:r>
        </a:p>
        <a:p>
          <a:r>
            <a:rPr lang="en-US" sz="700" dirty="0" err="1"/>
            <a:t>Plt</a:t>
          </a:r>
          <a:r>
            <a:rPr lang="en-US" sz="700" dirty="0"/>
            <a:t> &lt;20 or &gt;20 bleed</a:t>
          </a:r>
        </a:p>
      </dgm:t>
    </dgm:pt>
    <dgm:pt modelId="{23081914-A4E8-4644-8541-035E68D50361}" type="parTrans" cxnId="{1A0BE087-FE83-4F33-9503-C85D041B2447}">
      <dgm:prSet/>
      <dgm:spPr>
        <a:solidFill>
          <a:srgbClr val="3D5064"/>
        </a:solidFill>
      </dgm:spPr>
      <dgm:t>
        <a:bodyPr/>
        <a:lstStyle/>
        <a:p>
          <a:endParaRPr lang="en-US" sz="700"/>
        </a:p>
      </dgm:t>
    </dgm:pt>
    <dgm:pt modelId="{75D3CE53-F573-456D-93E9-67EC47332102}" type="sibTrans" cxnId="{1A0BE087-FE83-4F33-9503-C85D041B2447}">
      <dgm:prSet/>
      <dgm:spPr/>
      <dgm:t>
        <a:bodyPr/>
        <a:lstStyle/>
        <a:p>
          <a:endParaRPr lang="en-US"/>
        </a:p>
      </dgm:t>
    </dgm:pt>
    <dgm:pt modelId="{057DC198-A356-4861-A0DB-E60A5AC33FBF}">
      <dgm:prSet phldrT="[Text]" custT="1"/>
      <dgm:spPr>
        <a:solidFill>
          <a:srgbClr val="3D5064"/>
        </a:solidFill>
      </dgm:spPr>
      <dgm:t>
        <a:bodyPr/>
        <a:lstStyle/>
        <a:p>
          <a:r>
            <a:rPr lang="en-US" sz="700" dirty="0"/>
            <a:t>Transfusion or Consider TPO agonist</a:t>
          </a:r>
        </a:p>
      </dgm:t>
    </dgm:pt>
    <dgm:pt modelId="{4994A3B4-8F3D-4D07-955C-1D37E2073B13}" type="parTrans" cxnId="{B7216FD0-431A-4A1F-9204-0279843AB778}">
      <dgm:prSet/>
      <dgm:spPr>
        <a:solidFill>
          <a:srgbClr val="3D5064"/>
        </a:solidFill>
      </dgm:spPr>
      <dgm:t>
        <a:bodyPr/>
        <a:lstStyle/>
        <a:p>
          <a:endParaRPr lang="en-US" sz="700"/>
        </a:p>
      </dgm:t>
    </dgm:pt>
    <dgm:pt modelId="{EAD89CD9-17EE-432B-84CC-148AB8AC711F}" type="sibTrans" cxnId="{B7216FD0-431A-4A1F-9204-0279843AB778}">
      <dgm:prSet/>
      <dgm:spPr/>
      <dgm:t>
        <a:bodyPr/>
        <a:lstStyle/>
        <a:p>
          <a:endParaRPr lang="en-US"/>
        </a:p>
      </dgm:t>
    </dgm:pt>
    <dgm:pt modelId="{F66751D8-4F14-4DB0-ABD4-8417D87FE713}">
      <dgm:prSet phldrT="[Text]" custT="1"/>
      <dgm:spPr>
        <a:solidFill>
          <a:srgbClr val="3D5064"/>
        </a:solidFill>
      </dgm:spPr>
      <dgm:t>
        <a:bodyPr/>
        <a:lstStyle/>
        <a:p>
          <a:r>
            <a:rPr lang="en-US" sz="700" dirty="0"/>
            <a:t>Clinical Trials</a:t>
          </a:r>
        </a:p>
      </dgm:t>
    </dgm:pt>
    <dgm:pt modelId="{D924B6B5-F5BA-4473-85AC-7AE4ACD66E96}" type="parTrans" cxnId="{9C64F906-A714-40A6-A9A6-2F5238B0CE22}">
      <dgm:prSet/>
      <dgm:spPr>
        <a:solidFill>
          <a:srgbClr val="3D5064"/>
        </a:solidFill>
      </dgm:spPr>
      <dgm:t>
        <a:bodyPr/>
        <a:lstStyle/>
        <a:p>
          <a:endParaRPr lang="en-US" sz="700"/>
        </a:p>
      </dgm:t>
    </dgm:pt>
    <dgm:pt modelId="{002BAFDA-700C-422D-8B89-FCC94456EBB6}" type="sibTrans" cxnId="{9C64F906-A714-40A6-A9A6-2F5238B0CE22}">
      <dgm:prSet/>
      <dgm:spPr/>
      <dgm:t>
        <a:bodyPr/>
        <a:lstStyle/>
        <a:p>
          <a:endParaRPr lang="en-US"/>
        </a:p>
      </dgm:t>
    </dgm:pt>
    <dgm:pt modelId="{6715B7DF-2238-4921-A40A-79D35AE63DB0}">
      <dgm:prSet phldrT="[Text]" custT="1"/>
      <dgm:spPr>
        <a:solidFill>
          <a:srgbClr val="3D5064"/>
        </a:solidFill>
      </dgm:spPr>
      <dgm:t>
        <a:bodyPr/>
        <a:lstStyle/>
        <a:p>
          <a:r>
            <a:rPr lang="en-US" sz="700" dirty="0" err="1"/>
            <a:t>Luspatercept</a:t>
          </a:r>
          <a:endParaRPr lang="en-US" sz="700" dirty="0"/>
        </a:p>
      </dgm:t>
    </dgm:pt>
    <dgm:pt modelId="{5D88606A-AD32-413C-9195-AFB84E40340B}" type="sibTrans" cxnId="{C61BF691-553C-4D40-BA52-7EB235C1B8BF}">
      <dgm:prSet/>
      <dgm:spPr/>
      <dgm:t>
        <a:bodyPr/>
        <a:lstStyle/>
        <a:p>
          <a:endParaRPr lang="en-US"/>
        </a:p>
      </dgm:t>
    </dgm:pt>
    <dgm:pt modelId="{60F47E0A-1E28-4CB1-857E-230B220214EF}" type="parTrans" cxnId="{C61BF691-553C-4D40-BA52-7EB235C1B8BF}">
      <dgm:prSet/>
      <dgm:spPr>
        <a:solidFill>
          <a:srgbClr val="3D5064"/>
        </a:solidFill>
      </dgm:spPr>
      <dgm:t>
        <a:bodyPr/>
        <a:lstStyle/>
        <a:p>
          <a:endParaRPr lang="en-US" sz="700"/>
        </a:p>
      </dgm:t>
    </dgm:pt>
    <dgm:pt modelId="{150C2A1E-3506-4C72-9066-F7E2041F1D3B}">
      <dgm:prSet phldrT="[Text]" custT="1"/>
      <dgm:spPr>
        <a:solidFill>
          <a:srgbClr val="3D5064"/>
        </a:solidFill>
      </dgm:spPr>
      <dgm:t>
        <a:bodyPr/>
        <a:lstStyle/>
        <a:p>
          <a:r>
            <a:rPr lang="en-US" sz="700" dirty="0"/>
            <a:t>EPO&lt;500 (ideally 200)</a:t>
          </a:r>
        </a:p>
      </dgm:t>
    </dgm:pt>
    <dgm:pt modelId="{BAC29802-4827-4BF5-8A08-FAA81CD2D25D}" type="parTrans" cxnId="{AC364309-363C-45F3-8517-593C6B10BB8C}">
      <dgm:prSet/>
      <dgm:spPr>
        <a:solidFill>
          <a:srgbClr val="3D5064"/>
        </a:solidFill>
      </dgm:spPr>
      <dgm:t>
        <a:bodyPr/>
        <a:lstStyle/>
        <a:p>
          <a:endParaRPr lang="en-US" sz="700"/>
        </a:p>
      </dgm:t>
    </dgm:pt>
    <dgm:pt modelId="{7861E024-1E32-4192-AF06-884726859E18}" type="sibTrans" cxnId="{AC364309-363C-45F3-8517-593C6B10BB8C}">
      <dgm:prSet/>
      <dgm:spPr/>
      <dgm:t>
        <a:bodyPr/>
        <a:lstStyle/>
        <a:p>
          <a:endParaRPr lang="en-US"/>
        </a:p>
      </dgm:t>
    </dgm:pt>
    <dgm:pt modelId="{62D89F6C-5A5B-44ED-91FA-1FC7B2A95C4E}">
      <dgm:prSet phldrT="[Text]" custT="1"/>
      <dgm:spPr>
        <a:solidFill>
          <a:srgbClr val="3D5064"/>
        </a:solidFill>
      </dgm:spPr>
      <dgm:t>
        <a:bodyPr/>
        <a:lstStyle/>
        <a:p>
          <a:r>
            <a:rPr lang="en-US" sz="700" dirty="0" err="1"/>
            <a:t>Luspatercept</a:t>
          </a:r>
          <a:r>
            <a:rPr lang="en-US" sz="700" dirty="0"/>
            <a:t> (if no prior exposure)</a:t>
          </a:r>
        </a:p>
      </dgm:t>
    </dgm:pt>
    <dgm:pt modelId="{7166C444-9F45-4B0A-8438-6C53E89EB67F}" type="parTrans" cxnId="{7C03D1FC-BD7A-4D1C-A2D0-944AFFF28A2A}">
      <dgm:prSet/>
      <dgm:spPr>
        <a:solidFill>
          <a:srgbClr val="3D5064"/>
        </a:solidFill>
      </dgm:spPr>
      <dgm:t>
        <a:bodyPr/>
        <a:lstStyle/>
        <a:p>
          <a:endParaRPr lang="en-US" sz="700"/>
        </a:p>
      </dgm:t>
    </dgm:pt>
    <dgm:pt modelId="{CF7B5C31-F952-4768-AECA-50FEAC71FAE2}" type="sibTrans" cxnId="{7C03D1FC-BD7A-4D1C-A2D0-944AFFF28A2A}">
      <dgm:prSet/>
      <dgm:spPr/>
      <dgm:t>
        <a:bodyPr/>
        <a:lstStyle/>
        <a:p>
          <a:endParaRPr lang="en-US"/>
        </a:p>
      </dgm:t>
    </dgm:pt>
    <dgm:pt modelId="{5F681394-C55B-41A2-80A3-0A3EE5914383}">
      <dgm:prSet phldrT="[Text]" custT="1"/>
      <dgm:spPr>
        <a:solidFill>
          <a:srgbClr val="3D5064"/>
        </a:solidFill>
      </dgm:spPr>
      <dgm:t>
        <a:bodyPr/>
        <a:lstStyle/>
        <a:p>
          <a:r>
            <a:rPr lang="en-US" sz="700" dirty="0"/>
            <a:t>MDS-RS or SF3B1</a:t>
          </a:r>
        </a:p>
      </dgm:t>
    </dgm:pt>
    <dgm:pt modelId="{3C4CF138-CD7E-4B6A-8BCB-5FA5C8BA9D15}" type="parTrans" cxnId="{E6D42FF7-03B6-4EF4-BE6C-B4DD5A340466}">
      <dgm:prSet/>
      <dgm:spPr>
        <a:solidFill>
          <a:srgbClr val="3D5064"/>
        </a:solidFill>
      </dgm:spPr>
      <dgm:t>
        <a:bodyPr/>
        <a:lstStyle/>
        <a:p>
          <a:endParaRPr lang="en-US" sz="700"/>
        </a:p>
      </dgm:t>
    </dgm:pt>
    <dgm:pt modelId="{61D60308-345B-438F-9D27-7F7895B8FDE0}" type="sibTrans" cxnId="{E6D42FF7-03B6-4EF4-BE6C-B4DD5A340466}">
      <dgm:prSet/>
      <dgm:spPr/>
      <dgm:t>
        <a:bodyPr/>
        <a:lstStyle/>
        <a:p>
          <a:endParaRPr lang="en-US"/>
        </a:p>
      </dgm:t>
    </dgm:pt>
    <dgm:pt modelId="{90EEE470-6DEA-4EB3-8152-382B90AE91FA}">
      <dgm:prSet phldrT="[Text]" custT="1"/>
      <dgm:spPr>
        <a:solidFill>
          <a:srgbClr val="3D5064"/>
        </a:solidFill>
      </dgm:spPr>
      <dgm:t>
        <a:bodyPr/>
        <a:lstStyle/>
        <a:p>
          <a:r>
            <a:rPr lang="en-US" sz="700" dirty="0"/>
            <a:t>Other Agents to Consider</a:t>
          </a:r>
        </a:p>
      </dgm:t>
    </dgm:pt>
    <dgm:pt modelId="{921DBD61-880D-4126-8844-C10EAF6EA91F}" type="parTrans" cxnId="{22370F4C-0D53-4FFC-8D05-C031EFC195C4}">
      <dgm:prSet/>
      <dgm:spPr>
        <a:solidFill>
          <a:srgbClr val="3D5064"/>
        </a:solidFill>
      </dgm:spPr>
      <dgm:t>
        <a:bodyPr/>
        <a:lstStyle/>
        <a:p>
          <a:endParaRPr lang="en-US" sz="700"/>
        </a:p>
      </dgm:t>
    </dgm:pt>
    <dgm:pt modelId="{993EFF5F-7121-4025-801A-EA03F5C93F08}" type="sibTrans" cxnId="{22370F4C-0D53-4FFC-8D05-C031EFC195C4}">
      <dgm:prSet/>
      <dgm:spPr/>
      <dgm:t>
        <a:bodyPr/>
        <a:lstStyle/>
        <a:p>
          <a:endParaRPr lang="en-US"/>
        </a:p>
      </dgm:t>
    </dgm:pt>
    <dgm:pt modelId="{583A2692-D76A-493A-9071-863BE71D4A5D}">
      <dgm:prSet phldrT="[Text]" custT="1"/>
      <dgm:spPr>
        <a:solidFill>
          <a:srgbClr val="3D5064"/>
        </a:solidFill>
      </dgm:spPr>
      <dgm:t>
        <a:bodyPr/>
        <a:lstStyle/>
        <a:p>
          <a:r>
            <a:rPr lang="en-US" sz="700" dirty="0"/>
            <a:t>HMA (5 day AZA vs 7 days for high risk)</a:t>
          </a:r>
        </a:p>
      </dgm:t>
    </dgm:pt>
    <dgm:pt modelId="{568F84B9-5905-4494-8EB5-B511E9BCA4FC}" type="parTrans" cxnId="{BAF8EAF6-EB5A-41CF-9C7A-A963E026D451}">
      <dgm:prSet/>
      <dgm:spPr>
        <a:solidFill>
          <a:srgbClr val="3D5064"/>
        </a:solidFill>
      </dgm:spPr>
      <dgm:t>
        <a:bodyPr/>
        <a:lstStyle/>
        <a:p>
          <a:endParaRPr lang="en-US" sz="700"/>
        </a:p>
      </dgm:t>
    </dgm:pt>
    <dgm:pt modelId="{7335A3C2-5AA2-46A8-9279-286B2F41C643}" type="sibTrans" cxnId="{BAF8EAF6-EB5A-41CF-9C7A-A963E026D451}">
      <dgm:prSet/>
      <dgm:spPr/>
      <dgm:t>
        <a:bodyPr/>
        <a:lstStyle/>
        <a:p>
          <a:endParaRPr lang="en-US"/>
        </a:p>
      </dgm:t>
    </dgm:pt>
    <dgm:pt modelId="{90CD9588-75BE-4BFB-BE28-3DDB56F6E6B1}">
      <dgm:prSet phldrT="[Text]" custT="1"/>
      <dgm:spPr>
        <a:solidFill>
          <a:srgbClr val="3D5064"/>
        </a:solidFill>
      </dgm:spPr>
      <dgm:t>
        <a:bodyPr/>
        <a:lstStyle/>
        <a:p>
          <a:r>
            <a:rPr lang="en-US" sz="700" dirty="0" err="1"/>
            <a:t>Allo</a:t>
          </a:r>
          <a:r>
            <a:rPr lang="en-US" sz="700" dirty="0"/>
            <a:t>-SCT</a:t>
          </a:r>
        </a:p>
      </dgm:t>
    </dgm:pt>
    <dgm:pt modelId="{D5739CBC-BC82-4984-8BFF-825F768F64BB}" type="parTrans" cxnId="{D0E09BC3-C1ED-45F1-82B2-10CCFFBE9048}">
      <dgm:prSet/>
      <dgm:spPr>
        <a:solidFill>
          <a:srgbClr val="3D5064"/>
        </a:solidFill>
      </dgm:spPr>
      <dgm:t>
        <a:bodyPr/>
        <a:lstStyle/>
        <a:p>
          <a:endParaRPr lang="en-US" sz="700"/>
        </a:p>
      </dgm:t>
    </dgm:pt>
    <dgm:pt modelId="{D32F57AF-62DC-4F67-8754-6BB78EA24A13}" type="sibTrans" cxnId="{D0E09BC3-C1ED-45F1-82B2-10CCFFBE9048}">
      <dgm:prSet/>
      <dgm:spPr/>
      <dgm:t>
        <a:bodyPr/>
        <a:lstStyle/>
        <a:p>
          <a:endParaRPr lang="en-US"/>
        </a:p>
      </dgm:t>
    </dgm:pt>
    <dgm:pt modelId="{5AB3DD8E-C7F4-4DBD-8A56-0F4F118BD6FE}">
      <dgm:prSet phldrT="[Text]" custT="1"/>
      <dgm:spPr>
        <a:solidFill>
          <a:srgbClr val="3D5064"/>
        </a:solidFill>
      </dgm:spPr>
      <dgm:t>
        <a:bodyPr/>
        <a:lstStyle/>
        <a:p>
          <a:r>
            <a:rPr lang="en-US" sz="700" dirty="0"/>
            <a:t>HMA</a:t>
          </a:r>
        </a:p>
      </dgm:t>
    </dgm:pt>
    <dgm:pt modelId="{02F8769D-2338-4347-B90C-E5EC0C4D9AAF}" type="parTrans" cxnId="{1FB705B9-5E3D-47A2-88C2-A8700395336F}">
      <dgm:prSet/>
      <dgm:spPr>
        <a:solidFill>
          <a:srgbClr val="3D5064"/>
        </a:solidFill>
      </dgm:spPr>
      <dgm:t>
        <a:bodyPr/>
        <a:lstStyle/>
        <a:p>
          <a:endParaRPr lang="en-US" sz="700"/>
        </a:p>
      </dgm:t>
    </dgm:pt>
    <dgm:pt modelId="{087E2513-49DA-4076-9EAD-C9AB583EA987}" type="sibTrans" cxnId="{1FB705B9-5E3D-47A2-88C2-A8700395336F}">
      <dgm:prSet/>
      <dgm:spPr/>
      <dgm:t>
        <a:bodyPr/>
        <a:lstStyle/>
        <a:p>
          <a:endParaRPr lang="en-US"/>
        </a:p>
      </dgm:t>
    </dgm:pt>
    <dgm:pt modelId="{BEF5988A-AA8D-45A7-9AEA-85EB6657C3DB}">
      <dgm:prSet phldrT="[Text]" custT="1"/>
      <dgm:spPr>
        <a:solidFill>
          <a:srgbClr val="3D5064"/>
        </a:solidFill>
      </dgm:spPr>
      <dgm:t>
        <a:bodyPr/>
        <a:lstStyle/>
        <a:p>
          <a:r>
            <a:rPr lang="en-US" sz="700" dirty="0"/>
            <a:t>Del5q</a:t>
          </a:r>
        </a:p>
      </dgm:t>
    </dgm:pt>
    <dgm:pt modelId="{52637DAB-3940-422E-8BA7-C44A5F96D7F6}" type="sibTrans" cxnId="{4CBB6D3E-7002-4C4C-9213-8C21D415A7CC}">
      <dgm:prSet/>
      <dgm:spPr/>
      <dgm:t>
        <a:bodyPr/>
        <a:lstStyle/>
        <a:p>
          <a:endParaRPr lang="en-US"/>
        </a:p>
      </dgm:t>
    </dgm:pt>
    <dgm:pt modelId="{F464CAF8-EBE6-4AAA-99CA-14CBE3A3EFE2}" type="parTrans" cxnId="{4CBB6D3E-7002-4C4C-9213-8C21D415A7CC}">
      <dgm:prSet/>
      <dgm:spPr>
        <a:solidFill>
          <a:srgbClr val="3D5064"/>
        </a:solidFill>
      </dgm:spPr>
      <dgm:t>
        <a:bodyPr/>
        <a:lstStyle/>
        <a:p>
          <a:endParaRPr lang="en-US" sz="700"/>
        </a:p>
      </dgm:t>
    </dgm:pt>
    <dgm:pt modelId="{D4C6DCCE-FB5C-4A14-8873-A922B1681A10}">
      <dgm:prSet phldrT="[Text]" custT="1"/>
      <dgm:spPr>
        <a:solidFill>
          <a:srgbClr val="3D5064"/>
        </a:solidFill>
      </dgm:spPr>
      <dgm:t>
        <a:bodyPr/>
        <a:lstStyle/>
        <a:p>
          <a:r>
            <a:rPr lang="en-US" sz="700" dirty="0"/>
            <a:t>Lenalidomide </a:t>
          </a:r>
        </a:p>
      </dgm:t>
    </dgm:pt>
    <dgm:pt modelId="{C221B6F9-E780-4F9E-8A80-BD078D1130C6}" type="sibTrans" cxnId="{6A997778-7D2E-4E1E-A04A-0F89641D9C02}">
      <dgm:prSet/>
      <dgm:spPr/>
      <dgm:t>
        <a:bodyPr/>
        <a:lstStyle/>
        <a:p>
          <a:endParaRPr lang="en-US"/>
        </a:p>
      </dgm:t>
    </dgm:pt>
    <dgm:pt modelId="{D0AA87D5-ED3E-4F50-A590-3E3B5D39E71C}" type="parTrans" cxnId="{6A997778-7D2E-4E1E-A04A-0F89641D9C02}">
      <dgm:prSet/>
      <dgm:spPr>
        <a:solidFill>
          <a:srgbClr val="3D5064"/>
        </a:solidFill>
      </dgm:spPr>
      <dgm:t>
        <a:bodyPr/>
        <a:lstStyle/>
        <a:p>
          <a:endParaRPr lang="en-US" sz="700"/>
        </a:p>
      </dgm:t>
    </dgm:pt>
    <dgm:pt modelId="{13273378-2B0A-4171-A72D-4552735F7A7B}">
      <dgm:prSet phldrT="[Text]" custT="1"/>
      <dgm:spPr>
        <a:solidFill>
          <a:srgbClr val="3D5064"/>
        </a:solidFill>
      </dgm:spPr>
      <dgm:t>
        <a:bodyPr/>
        <a:lstStyle/>
        <a:p>
          <a:r>
            <a:rPr lang="en-US" sz="700" dirty="0"/>
            <a:t>*Second/Third Line Agents </a:t>
          </a:r>
        </a:p>
      </dgm:t>
    </dgm:pt>
    <dgm:pt modelId="{5A3730FB-E3D8-463A-9B4F-668E7DC80CE0}" type="parTrans" cxnId="{AFF4A671-1335-46CD-B298-DBA7F14D26C3}">
      <dgm:prSet/>
      <dgm:spPr>
        <a:solidFill>
          <a:srgbClr val="3D5064"/>
        </a:solidFill>
      </dgm:spPr>
      <dgm:t>
        <a:bodyPr/>
        <a:lstStyle/>
        <a:p>
          <a:endParaRPr lang="en-US" sz="700"/>
        </a:p>
      </dgm:t>
    </dgm:pt>
    <dgm:pt modelId="{97F0AAE8-4BAA-44F6-9457-3DE331B15AB2}" type="sibTrans" cxnId="{AFF4A671-1335-46CD-B298-DBA7F14D26C3}">
      <dgm:prSet/>
      <dgm:spPr/>
      <dgm:t>
        <a:bodyPr/>
        <a:lstStyle/>
        <a:p>
          <a:endParaRPr lang="en-US"/>
        </a:p>
      </dgm:t>
    </dgm:pt>
    <dgm:pt modelId="{1F9B3586-EB0C-4336-9841-5E1AF826BB95}">
      <dgm:prSet phldrT="[Text]" custT="1"/>
      <dgm:spPr>
        <a:solidFill>
          <a:srgbClr val="3D5064"/>
        </a:solidFill>
      </dgm:spPr>
      <dgm:t>
        <a:bodyPr/>
        <a:lstStyle/>
        <a:p>
          <a:r>
            <a:rPr lang="en-US" sz="700" dirty="0"/>
            <a:t>ESA</a:t>
          </a:r>
        </a:p>
      </dgm:t>
    </dgm:pt>
    <dgm:pt modelId="{1FCF4B45-3108-498A-ACCD-C81A010218D3}" type="parTrans" cxnId="{1ED36F37-4186-4F0D-A21F-7574176EA20C}">
      <dgm:prSet/>
      <dgm:spPr>
        <a:solidFill>
          <a:srgbClr val="3D5064"/>
        </a:solidFill>
      </dgm:spPr>
      <dgm:t>
        <a:bodyPr/>
        <a:lstStyle/>
        <a:p>
          <a:endParaRPr lang="en-US" sz="700"/>
        </a:p>
      </dgm:t>
    </dgm:pt>
    <dgm:pt modelId="{FF8E322E-46CC-4F73-B989-86CC9DE53304}" type="sibTrans" cxnId="{1ED36F37-4186-4F0D-A21F-7574176EA20C}">
      <dgm:prSet/>
      <dgm:spPr/>
      <dgm:t>
        <a:bodyPr/>
        <a:lstStyle/>
        <a:p>
          <a:endParaRPr lang="en-US"/>
        </a:p>
      </dgm:t>
    </dgm:pt>
    <dgm:pt modelId="{E33FEF96-779E-4AEC-B78C-09965E9999D1}">
      <dgm:prSet phldrT="[Text]" custT="1"/>
      <dgm:spPr>
        <a:solidFill>
          <a:srgbClr val="3D5064"/>
        </a:solidFill>
      </dgm:spPr>
      <dgm:t>
        <a:bodyPr/>
        <a:lstStyle/>
        <a:p>
          <a:r>
            <a:rPr lang="en-US" sz="700" dirty="0"/>
            <a:t>*Go to </a:t>
          </a:r>
        </a:p>
        <a:p>
          <a:r>
            <a:rPr lang="en-US" sz="700" dirty="0"/>
            <a:t>Second/Third Line Agents</a:t>
          </a:r>
        </a:p>
      </dgm:t>
    </dgm:pt>
    <dgm:pt modelId="{6339C351-7154-42DD-BF93-721B169FF118}" type="parTrans" cxnId="{310001C4-6711-4648-88BF-E29C0DB85F02}">
      <dgm:prSet/>
      <dgm:spPr>
        <a:solidFill>
          <a:srgbClr val="3D5064"/>
        </a:solidFill>
      </dgm:spPr>
      <dgm:t>
        <a:bodyPr/>
        <a:lstStyle/>
        <a:p>
          <a:endParaRPr lang="en-US" sz="700"/>
        </a:p>
      </dgm:t>
    </dgm:pt>
    <dgm:pt modelId="{8A5BC713-D5F6-4F01-8E2D-3A30CBD633E1}" type="sibTrans" cxnId="{310001C4-6711-4648-88BF-E29C0DB85F02}">
      <dgm:prSet/>
      <dgm:spPr/>
      <dgm:t>
        <a:bodyPr/>
        <a:lstStyle/>
        <a:p>
          <a:endParaRPr lang="en-US"/>
        </a:p>
      </dgm:t>
    </dgm:pt>
    <dgm:pt modelId="{A076377D-22E5-4128-A46E-47F0BD98864F}">
      <dgm:prSet phldrT="[Text]" custT="1"/>
      <dgm:spPr>
        <a:solidFill>
          <a:srgbClr val="3D5064"/>
        </a:solidFill>
      </dgm:spPr>
      <dgm:t>
        <a:bodyPr/>
        <a:lstStyle/>
        <a:p>
          <a:r>
            <a:rPr lang="en-US" sz="700" dirty="0"/>
            <a:t>Non-Del5q</a:t>
          </a:r>
        </a:p>
      </dgm:t>
    </dgm:pt>
    <dgm:pt modelId="{AF34F5FF-CDDE-4D9C-A6E8-281FB5DE8C75}" type="parTrans" cxnId="{9577E63A-DE30-4105-8D34-648000DCA38E}">
      <dgm:prSet/>
      <dgm:spPr>
        <a:solidFill>
          <a:srgbClr val="3D5064"/>
        </a:solidFill>
      </dgm:spPr>
      <dgm:t>
        <a:bodyPr/>
        <a:lstStyle/>
        <a:p>
          <a:endParaRPr lang="en-US" sz="700"/>
        </a:p>
      </dgm:t>
    </dgm:pt>
    <dgm:pt modelId="{9CFDEC80-02A8-4EC9-ABBE-D1B7A1775CFF}" type="sibTrans" cxnId="{9577E63A-DE30-4105-8D34-648000DCA38E}">
      <dgm:prSet/>
      <dgm:spPr/>
      <dgm:t>
        <a:bodyPr/>
        <a:lstStyle/>
        <a:p>
          <a:endParaRPr lang="en-US"/>
        </a:p>
      </dgm:t>
    </dgm:pt>
    <dgm:pt modelId="{3D224526-FBC0-404B-A35F-EB243C7BB88C}">
      <dgm:prSet phldrT="[Text]" custT="1"/>
      <dgm:spPr>
        <a:solidFill>
          <a:srgbClr val="3D5064"/>
        </a:solidFill>
      </dgm:spPr>
      <dgm:t>
        <a:bodyPr/>
        <a:lstStyle/>
        <a:p>
          <a:r>
            <a:rPr lang="en-US" sz="700" dirty="0"/>
            <a:t>Lenalidomide +/- ESA</a:t>
          </a:r>
        </a:p>
      </dgm:t>
    </dgm:pt>
    <dgm:pt modelId="{EEA92DA4-C058-4929-A904-DE79D3F2E8E7}" type="parTrans" cxnId="{F6C5723C-E5DC-4A1E-A9D9-E885799A53FE}">
      <dgm:prSet/>
      <dgm:spPr/>
      <dgm:t>
        <a:bodyPr/>
        <a:lstStyle/>
        <a:p>
          <a:endParaRPr lang="en-US" sz="700"/>
        </a:p>
      </dgm:t>
    </dgm:pt>
    <dgm:pt modelId="{A8D8A39E-BCA0-4BD5-9B2E-D9D4DB008617}" type="sibTrans" cxnId="{F6C5723C-E5DC-4A1E-A9D9-E885799A53FE}">
      <dgm:prSet/>
      <dgm:spPr/>
      <dgm:t>
        <a:bodyPr/>
        <a:lstStyle/>
        <a:p>
          <a:endParaRPr lang="en-US"/>
        </a:p>
      </dgm:t>
    </dgm:pt>
    <dgm:pt modelId="{91C8D113-9B84-43D8-A8DC-6DBF5E4B8466}">
      <dgm:prSet phldrT="[Text]" custT="1"/>
      <dgm:spPr>
        <a:solidFill>
          <a:srgbClr val="3D5064"/>
        </a:solidFill>
      </dgm:spPr>
      <dgm:t>
        <a:bodyPr/>
        <a:lstStyle/>
        <a:p>
          <a:r>
            <a:rPr lang="en-US" sz="700" dirty="0"/>
            <a:t>Hypoplastic MDS</a:t>
          </a:r>
        </a:p>
      </dgm:t>
    </dgm:pt>
    <dgm:pt modelId="{E4393E47-3050-40DD-BC67-1F57EE316906}" type="parTrans" cxnId="{ED7D18B5-A7A8-4E1E-A242-E61AA51B5A74}">
      <dgm:prSet/>
      <dgm:spPr/>
      <dgm:t>
        <a:bodyPr/>
        <a:lstStyle/>
        <a:p>
          <a:endParaRPr lang="en-US" sz="700"/>
        </a:p>
      </dgm:t>
    </dgm:pt>
    <dgm:pt modelId="{B4BA6222-ABE6-4042-A409-34E1DA083A61}" type="sibTrans" cxnId="{ED7D18B5-A7A8-4E1E-A242-E61AA51B5A74}">
      <dgm:prSet/>
      <dgm:spPr/>
      <dgm:t>
        <a:bodyPr/>
        <a:lstStyle/>
        <a:p>
          <a:endParaRPr lang="en-US"/>
        </a:p>
      </dgm:t>
    </dgm:pt>
    <dgm:pt modelId="{BF5476E6-D150-45CA-BE27-9AFB538AC9B0}">
      <dgm:prSet phldrT="[Text]" custT="1"/>
      <dgm:spPr>
        <a:solidFill>
          <a:srgbClr val="3D5064"/>
        </a:solidFill>
      </dgm:spPr>
      <dgm:t>
        <a:bodyPr/>
        <a:lstStyle/>
        <a:p>
          <a:r>
            <a:rPr lang="en-US" sz="700" dirty="0"/>
            <a:t>Consider ICT</a:t>
          </a:r>
        </a:p>
      </dgm:t>
    </dgm:pt>
    <dgm:pt modelId="{51E1B870-BBC1-4E0C-8615-5056F4726E19}" type="parTrans" cxnId="{B62DF614-49CD-471D-B562-4CDCC0E3F23D}">
      <dgm:prSet/>
      <dgm:spPr/>
      <dgm:t>
        <a:bodyPr/>
        <a:lstStyle/>
        <a:p>
          <a:endParaRPr lang="en-US" sz="700"/>
        </a:p>
      </dgm:t>
    </dgm:pt>
    <dgm:pt modelId="{9EF2717E-4F3F-4D19-86FA-DF5566FF45C8}" type="sibTrans" cxnId="{B62DF614-49CD-471D-B562-4CDCC0E3F23D}">
      <dgm:prSet/>
      <dgm:spPr/>
      <dgm:t>
        <a:bodyPr/>
        <a:lstStyle/>
        <a:p>
          <a:endParaRPr lang="en-US"/>
        </a:p>
      </dgm:t>
    </dgm:pt>
    <dgm:pt modelId="{14439A34-9167-4A64-81C9-84F4DB2DA182}">
      <dgm:prSet phldrT="[Text]" custT="1"/>
      <dgm:spPr>
        <a:solidFill>
          <a:srgbClr val="3D5064"/>
        </a:solidFill>
      </dgm:spPr>
      <dgm:t>
        <a:bodyPr/>
        <a:lstStyle/>
        <a:p>
          <a:r>
            <a:rPr lang="en-US" sz="700" dirty="0"/>
            <a:t>IDH1 mutant</a:t>
          </a:r>
        </a:p>
      </dgm:t>
    </dgm:pt>
    <dgm:pt modelId="{68EC252B-B2CE-4B1B-BE07-E2D98651E3AF}" type="parTrans" cxnId="{1C908175-43D8-4387-979C-173C22D3BF78}">
      <dgm:prSet/>
      <dgm:spPr/>
      <dgm:t>
        <a:bodyPr/>
        <a:lstStyle/>
        <a:p>
          <a:endParaRPr lang="en-US" sz="700"/>
        </a:p>
      </dgm:t>
    </dgm:pt>
    <dgm:pt modelId="{28E092F3-820E-4FBB-8426-466A43A14BE6}" type="sibTrans" cxnId="{1C908175-43D8-4387-979C-173C22D3BF78}">
      <dgm:prSet/>
      <dgm:spPr/>
      <dgm:t>
        <a:bodyPr/>
        <a:lstStyle/>
        <a:p>
          <a:endParaRPr lang="en-US"/>
        </a:p>
      </dgm:t>
    </dgm:pt>
    <dgm:pt modelId="{3E53AE4D-CECD-4184-834B-B6CA1043EE04}">
      <dgm:prSet phldrT="[Text]" custT="1"/>
      <dgm:spPr>
        <a:solidFill>
          <a:srgbClr val="3D5064"/>
        </a:solidFill>
      </dgm:spPr>
      <dgm:t>
        <a:bodyPr/>
        <a:lstStyle/>
        <a:p>
          <a:r>
            <a:rPr lang="en-US" sz="700" dirty="0" err="1"/>
            <a:t>Ivosidenib</a:t>
          </a:r>
          <a:endParaRPr lang="en-US" sz="700" dirty="0"/>
        </a:p>
      </dgm:t>
    </dgm:pt>
    <dgm:pt modelId="{D7312182-37E7-41B5-8F20-89E17F41E2BA}" type="parTrans" cxnId="{DF0EABE2-D3EE-402D-A27F-0B567A5636C9}">
      <dgm:prSet/>
      <dgm:spPr/>
      <dgm:t>
        <a:bodyPr/>
        <a:lstStyle/>
        <a:p>
          <a:endParaRPr lang="en-US" sz="700"/>
        </a:p>
      </dgm:t>
    </dgm:pt>
    <dgm:pt modelId="{37D62813-8012-4A6D-BF4D-F33EC705B706}" type="sibTrans" cxnId="{DF0EABE2-D3EE-402D-A27F-0B567A5636C9}">
      <dgm:prSet/>
      <dgm:spPr/>
      <dgm:t>
        <a:bodyPr/>
        <a:lstStyle/>
        <a:p>
          <a:endParaRPr lang="en-US"/>
        </a:p>
      </dgm:t>
    </dgm:pt>
    <dgm:pt modelId="{365341DD-F7D7-42D6-9446-B794D3C4B855}">
      <dgm:prSet phldrT="[Text]" custT="1"/>
      <dgm:spPr>
        <a:solidFill>
          <a:srgbClr val="3D5064"/>
        </a:solidFill>
      </dgm:spPr>
      <dgm:t>
        <a:bodyPr/>
        <a:lstStyle/>
        <a:p>
          <a:r>
            <a:rPr lang="en-US" sz="700" dirty="0"/>
            <a:t>See Future directions</a:t>
          </a:r>
        </a:p>
      </dgm:t>
    </dgm:pt>
    <dgm:pt modelId="{53F2B064-414A-41AA-96E5-3DE425F9BDCB}" type="sibTrans" cxnId="{D1DA8666-F12E-41B1-9C42-5F02059AF8FE}">
      <dgm:prSet/>
      <dgm:spPr/>
      <dgm:t>
        <a:bodyPr/>
        <a:lstStyle/>
        <a:p>
          <a:endParaRPr lang="en-US"/>
        </a:p>
      </dgm:t>
    </dgm:pt>
    <dgm:pt modelId="{E1066033-76F6-481B-9711-177C33CF5A4D}" type="parTrans" cxnId="{D1DA8666-F12E-41B1-9C42-5F02059AF8FE}">
      <dgm:prSet/>
      <dgm:spPr>
        <a:solidFill>
          <a:srgbClr val="3D5064"/>
        </a:solidFill>
      </dgm:spPr>
      <dgm:t>
        <a:bodyPr/>
        <a:lstStyle/>
        <a:p>
          <a:endParaRPr lang="en-US" sz="700"/>
        </a:p>
      </dgm:t>
    </dgm:pt>
    <dgm:pt modelId="{2D4C4B01-69B8-48B0-ACEE-9223D20093E4}" type="pres">
      <dgm:prSet presAssocID="{F88D71DA-733A-4E00-AB39-8DAF61692BBB}" presName="hierChild1" presStyleCnt="0">
        <dgm:presLayoutVars>
          <dgm:orgChart val="1"/>
          <dgm:chPref val="1"/>
          <dgm:dir/>
          <dgm:animOne val="branch"/>
          <dgm:animLvl val="lvl"/>
          <dgm:resizeHandles/>
        </dgm:presLayoutVars>
      </dgm:prSet>
      <dgm:spPr/>
    </dgm:pt>
    <dgm:pt modelId="{617B75C1-1D6F-4FC3-A14E-93CFB5CD1A81}" type="pres">
      <dgm:prSet presAssocID="{5F671F79-B464-47D0-BDFB-B3E53C7F2E6C}" presName="hierRoot1" presStyleCnt="0">
        <dgm:presLayoutVars>
          <dgm:hierBranch val="init"/>
        </dgm:presLayoutVars>
      </dgm:prSet>
      <dgm:spPr/>
    </dgm:pt>
    <dgm:pt modelId="{8FBB1E80-4EE9-49E7-A6A3-35631B29FB55}" type="pres">
      <dgm:prSet presAssocID="{5F671F79-B464-47D0-BDFB-B3E53C7F2E6C}" presName="rootComposite1" presStyleCnt="0"/>
      <dgm:spPr/>
    </dgm:pt>
    <dgm:pt modelId="{8D5AD923-9249-4D10-A0E8-6A7B31B81D1B}" type="pres">
      <dgm:prSet presAssocID="{5F671F79-B464-47D0-BDFB-B3E53C7F2E6C}" presName="rootText1" presStyleLbl="node0" presStyleIdx="0" presStyleCnt="1">
        <dgm:presLayoutVars>
          <dgm:chPref val="3"/>
        </dgm:presLayoutVars>
      </dgm:prSet>
      <dgm:spPr/>
    </dgm:pt>
    <dgm:pt modelId="{B308A86C-804C-486B-AF88-D2626CF084EE}" type="pres">
      <dgm:prSet presAssocID="{5F671F79-B464-47D0-BDFB-B3E53C7F2E6C}" presName="rootConnector1" presStyleLbl="node1" presStyleIdx="0" presStyleCnt="0"/>
      <dgm:spPr/>
    </dgm:pt>
    <dgm:pt modelId="{4E9B549C-C8F9-4E61-B034-7D9EB13E0647}" type="pres">
      <dgm:prSet presAssocID="{5F671F79-B464-47D0-BDFB-B3E53C7F2E6C}" presName="hierChild2" presStyleCnt="0"/>
      <dgm:spPr/>
    </dgm:pt>
    <dgm:pt modelId="{BAD6D961-026F-45EF-9D95-D4227F2A1A6B}" type="pres">
      <dgm:prSet presAssocID="{DF4C4E93-4D2E-4D60-BDA8-74A8ECDFB93A}" presName="Name37" presStyleLbl="parChTrans1D2" presStyleIdx="0" presStyleCnt="3"/>
      <dgm:spPr/>
    </dgm:pt>
    <dgm:pt modelId="{6BDABEE3-78AD-4B6E-A3D4-DE5B3450F696}" type="pres">
      <dgm:prSet presAssocID="{CDCA6DF1-BAE3-49AE-93CE-7461E55F3675}" presName="hierRoot2" presStyleCnt="0">
        <dgm:presLayoutVars>
          <dgm:hierBranch val="init"/>
        </dgm:presLayoutVars>
      </dgm:prSet>
      <dgm:spPr/>
    </dgm:pt>
    <dgm:pt modelId="{3330ED57-9B69-4D03-8339-4765D175EFB4}" type="pres">
      <dgm:prSet presAssocID="{CDCA6DF1-BAE3-49AE-93CE-7461E55F3675}" presName="rootComposite" presStyleCnt="0"/>
      <dgm:spPr/>
    </dgm:pt>
    <dgm:pt modelId="{17634364-9E94-4F73-9A47-D4C772D6CA1F}" type="pres">
      <dgm:prSet presAssocID="{CDCA6DF1-BAE3-49AE-93CE-7461E55F3675}" presName="rootText" presStyleLbl="node2" presStyleIdx="0" presStyleCnt="3">
        <dgm:presLayoutVars>
          <dgm:chPref val="3"/>
        </dgm:presLayoutVars>
      </dgm:prSet>
      <dgm:spPr/>
    </dgm:pt>
    <dgm:pt modelId="{34C14EF7-7779-465D-B1D8-A690A9985910}" type="pres">
      <dgm:prSet presAssocID="{CDCA6DF1-BAE3-49AE-93CE-7461E55F3675}" presName="rootConnector" presStyleLbl="node2" presStyleIdx="0" presStyleCnt="3"/>
      <dgm:spPr/>
    </dgm:pt>
    <dgm:pt modelId="{B1C687E8-4F3D-46D4-9F59-725454F6CA0B}" type="pres">
      <dgm:prSet presAssocID="{CDCA6DF1-BAE3-49AE-93CE-7461E55F3675}" presName="hierChild4" presStyleCnt="0"/>
      <dgm:spPr/>
    </dgm:pt>
    <dgm:pt modelId="{3BC94720-A53E-4D32-B78D-966F190851DA}" type="pres">
      <dgm:prSet presAssocID="{AF34F5FF-CDDE-4D9C-A6E8-281FB5DE8C75}" presName="Name37" presStyleLbl="parChTrans1D3" presStyleIdx="0" presStyleCnt="4"/>
      <dgm:spPr/>
    </dgm:pt>
    <dgm:pt modelId="{75B5989B-A70E-4C61-B105-42307D9E80BB}" type="pres">
      <dgm:prSet presAssocID="{A076377D-22E5-4128-A46E-47F0BD98864F}" presName="hierRoot2" presStyleCnt="0">
        <dgm:presLayoutVars>
          <dgm:hierBranch val="init"/>
        </dgm:presLayoutVars>
      </dgm:prSet>
      <dgm:spPr/>
    </dgm:pt>
    <dgm:pt modelId="{52224E6E-FB01-41AC-A3E6-DE4C2106C7F1}" type="pres">
      <dgm:prSet presAssocID="{A076377D-22E5-4128-A46E-47F0BD98864F}" presName="rootComposite" presStyleCnt="0"/>
      <dgm:spPr/>
    </dgm:pt>
    <dgm:pt modelId="{562E1180-5021-4614-A592-D8C0CB566973}" type="pres">
      <dgm:prSet presAssocID="{A076377D-22E5-4128-A46E-47F0BD98864F}" presName="rootText" presStyleLbl="node3" presStyleIdx="0" presStyleCnt="4">
        <dgm:presLayoutVars>
          <dgm:chPref val="3"/>
        </dgm:presLayoutVars>
      </dgm:prSet>
      <dgm:spPr/>
    </dgm:pt>
    <dgm:pt modelId="{1F9231B4-E4CD-4B6C-9654-988C644661BA}" type="pres">
      <dgm:prSet presAssocID="{A076377D-22E5-4128-A46E-47F0BD98864F}" presName="rootConnector" presStyleLbl="node3" presStyleIdx="0" presStyleCnt="4"/>
      <dgm:spPr/>
    </dgm:pt>
    <dgm:pt modelId="{AD764266-6F7C-4D6D-966C-22559547B22C}" type="pres">
      <dgm:prSet presAssocID="{A076377D-22E5-4128-A46E-47F0BD98864F}" presName="hierChild4" presStyleCnt="0"/>
      <dgm:spPr/>
    </dgm:pt>
    <dgm:pt modelId="{194F212E-7BEA-4B4F-962C-10C4D58153ED}" type="pres">
      <dgm:prSet presAssocID="{60F47E0A-1E28-4CB1-857E-230B220214EF}" presName="Name37" presStyleLbl="parChTrans1D4" presStyleIdx="0" presStyleCnt="19"/>
      <dgm:spPr/>
    </dgm:pt>
    <dgm:pt modelId="{855012C0-001B-45BF-BC52-D7B7BCC10027}" type="pres">
      <dgm:prSet presAssocID="{6715B7DF-2238-4921-A40A-79D35AE63DB0}" presName="hierRoot2" presStyleCnt="0">
        <dgm:presLayoutVars>
          <dgm:hierBranch val="init"/>
        </dgm:presLayoutVars>
      </dgm:prSet>
      <dgm:spPr/>
    </dgm:pt>
    <dgm:pt modelId="{CE826058-D7D5-48AD-9035-301F4AE03CAB}" type="pres">
      <dgm:prSet presAssocID="{6715B7DF-2238-4921-A40A-79D35AE63DB0}" presName="rootComposite" presStyleCnt="0"/>
      <dgm:spPr/>
    </dgm:pt>
    <dgm:pt modelId="{3E2B4F0E-F979-4C80-9192-C00DAD1DE6E9}" type="pres">
      <dgm:prSet presAssocID="{6715B7DF-2238-4921-A40A-79D35AE63DB0}" presName="rootText" presStyleLbl="node4" presStyleIdx="0" presStyleCnt="19">
        <dgm:presLayoutVars>
          <dgm:chPref val="3"/>
        </dgm:presLayoutVars>
      </dgm:prSet>
      <dgm:spPr/>
    </dgm:pt>
    <dgm:pt modelId="{0F711A51-839B-4352-B3F6-820A159437A3}" type="pres">
      <dgm:prSet presAssocID="{6715B7DF-2238-4921-A40A-79D35AE63DB0}" presName="rootConnector" presStyleLbl="node4" presStyleIdx="0" presStyleCnt="19"/>
      <dgm:spPr/>
    </dgm:pt>
    <dgm:pt modelId="{E17B546F-EB68-49EF-8377-51A3B46FE4C9}" type="pres">
      <dgm:prSet presAssocID="{6715B7DF-2238-4921-A40A-79D35AE63DB0}" presName="hierChild4" presStyleCnt="0"/>
      <dgm:spPr/>
    </dgm:pt>
    <dgm:pt modelId="{12646A5B-268A-4406-9EC3-23CF3846BA62}" type="pres">
      <dgm:prSet presAssocID="{BAC29802-4827-4BF5-8A08-FAA81CD2D25D}" presName="Name37" presStyleLbl="parChTrans1D4" presStyleIdx="1" presStyleCnt="19"/>
      <dgm:spPr/>
    </dgm:pt>
    <dgm:pt modelId="{2C33E4C4-BA2B-42AC-9F7B-C030987C1B51}" type="pres">
      <dgm:prSet presAssocID="{150C2A1E-3506-4C72-9066-F7E2041F1D3B}" presName="hierRoot2" presStyleCnt="0">
        <dgm:presLayoutVars>
          <dgm:hierBranch val="init"/>
        </dgm:presLayoutVars>
      </dgm:prSet>
      <dgm:spPr/>
    </dgm:pt>
    <dgm:pt modelId="{491AC864-A684-472C-898F-905D3EE05171}" type="pres">
      <dgm:prSet presAssocID="{150C2A1E-3506-4C72-9066-F7E2041F1D3B}" presName="rootComposite" presStyleCnt="0"/>
      <dgm:spPr/>
    </dgm:pt>
    <dgm:pt modelId="{9D2FBD48-7443-45F3-8FDE-61288CF2BE26}" type="pres">
      <dgm:prSet presAssocID="{150C2A1E-3506-4C72-9066-F7E2041F1D3B}" presName="rootText" presStyleLbl="node4" presStyleIdx="1" presStyleCnt="19">
        <dgm:presLayoutVars>
          <dgm:chPref val="3"/>
        </dgm:presLayoutVars>
      </dgm:prSet>
      <dgm:spPr/>
    </dgm:pt>
    <dgm:pt modelId="{BE097B30-AFC1-4A2F-86AC-1EFA831B53F9}" type="pres">
      <dgm:prSet presAssocID="{150C2A1E-3506-4C72-9066-F7E2041F1D3B}" presName="rootConnector" presStyleLbl="node4" presStyleIdx="1" presStyleCnt="19"/>
      <dgm:spPr/>
    </dgm:pt>
    <dgm:pt modelId="{86324DD6-B23A-49B7-A911-29CC360BE850}" type="pres">
      <dgm:prSet presAssocID="{150C2A1E-3506-4C72-9066-F7E2041F1D3B}" presName="hierChild4" presStyleCnt="0"/>
      <dgm:spPr/>
    </dgm:pt>
    <dgm:pt modelId="{812F57B4-79CB-430F-BE73-FDB7B0F22B43}" type="pres">
      <dgm:prSet presAssocID="{1FCF4B45-3108-498A-ACCD-C81A010218D3}" presName="Name37" presStyleLbl="parChTrans1D4" presStyleIdx="2" presStyleCnt="19"/>
      <dgm:spPr/>
    </dgm:pt>
    <dgm:pt modelId="{651EB82A-731B-438A-97E1-9BC80718E50C}" type="pres">
      <dgm:prSet presAssocID="{1F9B3586-EB0C-4336-9841-5E1AF826BB95}" presName="hierRoot2" presStyleCnt="0">
        <dgm:presLayoutVars>
          <dgm:hierBranch val="init"/>
        </dgm:presLayoutVars>
      </dgm:prSet>
      <dgm:spPr/>
    </dgm:pt>
    <dgm:pt modelId="{80F517EE-527A-4FE6-B6D4-084E7BD7FA9A}" type="pres">
      <dgm:prSet presAssocID="{1F9B3586-EB0C-4336-9841-5E1AF826BB95}" presName="rootComposite" presStyleCnt="0"/>
      <dgm:spPr/>
    </dgm:pt>
    <dgm:pt modelId="{977E926B-02FC-4FCA-9569-90062271D346}" type="pres">
      <dgm:prSet presAssocID="{1F9B3586-EB0C-4336-9841-5E1AF826BB95}" presName="rootText" presStyleLbl="node4" presStyleIdx="2" presStyleCnt="19">
        <dgm:presLayoutVars>
          <dgm:chPref val="3"/>
        </dgm:presLayoutVars>
      </dgm:prSet>
      <dgm:spPr/>
    </dgm:pt>
    <dgm:pt modelId="{5BDEF91A-06C3-4D27-9C90-A9A6A26E5AED}" type="pres">
      <dgm:prSet presAssocID="{1F9B3586-EB0C-4336-9841-5E1AF826BB95}" presName="rootConnector" presStyleLbl="node4" presStyleIdx="2" presStyleCnt="19"/>
      <dgm:spPr/>
    </dgm:pt>
    <dgm:pt modelId="{17A1F0C9-9BB7-456E-923D-3D1DD05DC120}" type="pres">
      <dgm:prSet presAssocID="{1F9B3586-EB0C-4336-9841-5E1AF826BB95}" presName="hierChild4" presStyleCnt="0"/>
      <dgm:spPr/>
    </dgm:pt>
    <dgm:pt modelId="{2B85C07D-6E42-427F-A974-4513335830CE}" type="pres">
      <dgm:prSet presAssocID="{6339C351-7154-42DD-BF93-721B169FF118}" presName="Name37" presStyleLbl="parChTrans1D4" presStyleIdx="3" presStyleCnt="19"/>
      <dgm:spPr/>
    </dgm:pt>
    <dgm:pt modelId="{394C6BE1-AF9E-4FBD-AC83-AE303CCF6CBD}" type="pres">
      <dgm:prSet presAssocID="{E33FEF96-779E-4AEC-B78C-09965E9999D1}" presName="hierRoot2" presStyleCnt="0">
        <dgm:presLayoutVars>
          <dgm:hierBranch val="init"/>
        </dgm:presLayoutVars>
      </dgm:prSet>
      <dgm:spPr/>
    </dgm:pt>
    <dgm:pt modelId="{4C25E85B-5C46-4CC9-BB41-EF22B5671139}" type="pres">
      <dgm:prSet presAssocID="{E33FEF96-779E-4AEC-B78C-09965E9999D1}" presName="rootComposite" presStyleCnt="0"/>
      <dgm:spPr/>
    </dgm:pt>
    <dgm:pt modelId="{38A251CF-6B24-4964-B1FA-3DA8449F0C16}" type="pres">
      <dgm:prSet presAssocID="{E33FEF96-779E-4AEC-B78C-09965E9999D1}" presName="rootText" presStyleLbl="node4" presStyleIdx="3" presStyleCnt="19">
        <dgm:presLayoutVars>
          <dgm:chPref val="3"/>
        </dgm:presLayoutVars>
      </dgm:prSet>
      <dgm:spPr/>
    </dgm:pt>
    <dgm:pt modelId="{48D17E76-FF3A-48AD-A537-40677E831D68}" type="pres">
      <dgm:prSet presAssocID="{E33FEF96-779E-4AEC-B78C-09965E9999D1}" presName="rootConnector" presStyleLbl="node4" presStyleIdx="3" presStyleCnt="19"/>
      <dgm:spPr/>
    </dgm:pt>
    <dgm:pt modelId="{08CB1833-AF13-470C-BEA9-E5E21380105D}" type="pres">
      <dgm:prSet presAssocID="{E33FEF96-779E-4AEC-B78C-09965E9999D1}" presName="hierChild4" presStyleCnt="0"/>
      <dgm:spPr/>
    </dgm:pt>
    <dgm:pt modelId="{36D3B5BA-A80B-463A-93D7-8BAA9FE5B3E4}" type="pres">
      <dgm:prSet presAssocID="{E33FEF96-779E-4AEC-B78C-09965E9999D1}" presName="hierChild5" presStyleCnt="0"/>
      <dgm:spPr/>
    </dgm:pt>
    <dgm:pt modelId="{B4860156-3F60-4639-BAE1-8D006EE00738}" type="pres">
      <dgm:prSet presAssocID="{1F9B3586-EB0C-4336-9841-5E1AF826BB95}" presName="hierChild5" presStyleCnt="0"/>
      <dgm:spPr/>
    </dgm:pt>
    <dgm:pt modelId="{3B316804-15E3-415A-A6A4-CD904FD119B3}" type="pres">
      <dgm:prSet presAssocID="{150C2A1E-3506-4C72-9066-F7E2041F1D3B}" presName="hierChild5" presStyleCnt="0"/>
      <dgm:spPr/>
    </dgm:pt>
    <dgm:pt modelId="{BFAABF98-C727-4453-982C-AAB11DB4279F}" type="pres">
      <dgm:prSet presAssocID="{5A3730FB-E3D8-463A-9B4F-668E7DC80CE0}" presName="Name37" presStyleLbl="parChTrans1D4" presStyleIdx="4" presStyleCnt="19"/>
      <dgm:spPr/>
    </dgm:pt>
    <dgm:pt modelId="{F95922C2-2B80-40A7-B882-6230C7079570}" type="pres">
      <dgm:prSet presAssocID="{13273378-2B0A-4171-A72D-4552735F7A7B}" presName="hierRoot2" presStyleCnt="0">
        <dgm:presLayoutVars>
          <dgm:hierBranch val="init"/>
        </dgm:presLayoutVars>
      </dgm:prSet>
      <dgm:spPr/>
    </dgm:pt>
    <dgm:pt modelId="{9667E8CF-BA49-4601-9D3D-0A202F68252B}" type="pres">
      <dgm:prSet presAssocID="{13273378-2B0A-4171-A72D-4552735F7A7B}" presName="rootComposite" presStyleCnt="0"/>
      <dgm:spPr/>
    </dgm:pt>
    <dgm:pt modelId="{8A04BC71-E150-41C6-A675-4122447A5454}" type="pres">
      <dgm:prSet presAssocID="{13273378-2B0A-4171-A72D-4552735F7A7B}" presName="rootText" presStyleLbl="node4" presStyleIdx="4" presStyleCnt="19" custLinFactNeighborX="3474">
        <dgm:presLayoutVars>
          <dgm:chPref val="3"/>
        </dgm:presLayoutVars>
      </dgm:prSet>
      <dgm:spPr/>
    </dgm:pt>
    <dgm:pt modelId="{B23B3EB0-A040-475A-9F47-C602B50C8D9D}" type="pres">
      <dgm:prSet presAssocID="{13273378-2B0A-4171-A72D-4552735F7A7B}" presName="rootConnector" presStyleLbl="node4" presStyleIdx="4" presStyleCnt="19"/>
      <dgm:spPr/>
    </dgm:pt>
    <dgm:pt modelId="{4F5093A9-6C3F-45D7-9E49-7D13522D996D}" type="pres">
      <dgm:prSet presAssocID="{13273378-2B0A-4171-A72D-4552735F7A7B}" presName="hierChild4" presStyleCnt="0"/>
      <dgm:spPr/>
    </dgm:pt>
    <dgm:pt modelId="{AE7A4D3F-C015-4ACC-BD9A-313759422187}" type="pres">
      <dgm:prSet presAssocID="{3C4CF138-CD7E-4B6A-8BCB-5FA5C8BA9D15}" presName="Name37" presStyleLbl="parChTrans1D4" presStyleIdx="5" presStyleCnt="19"/>
      <dgm:spPr/>
    </dgm:pt>
    <dgm:pt modelId="{661975CE-16D5-4D23-B9EB-D8306BF22B12}" type="pres">
      <dgm:prSet presAssocID="{5F681394-C55B-41A2-80A3-0A3EE5914383}" presName="hierRoot2" presStyleCnt="0">
        <dgm:presLayoutVars>
          <dgm:hierBranch val="init"/>
        </dgm:presLayoutVars>
      </dgm:prSet>
      <dgm:spPr/>
    </dgm:pt>
    <dgm:pt modelId="{87FBE6BC-100D-40C4-960B-D745CC751F64}" type="pres">
      <dgm:prSet presAssocID="{5F681394-C55B-41A2-80A3-0A3EE5914383}" presName="rootComposite" presStyleCnt="0"/>
      <dgm:spPr/>
    </dgm:pt>
    <dgm:pt modelId="{90896E7C-BCEC-4A62-9E75-3F6B9385FFA1}" type="pres">
      <dgm:prSet presAssocID="{5F681394-C55B-41A2-80A3-0A3EE5914383}" presName="rootText" presStyleLbl="node4" presStyleIdx="5" presStyleCnt="19">
        <dgm:presLayoutVars>
          <dgm:chPref val="3"/>
        </dgm:presLayoutVars>
      </dgm:prSet>
      <dgm:spPr/>
    </dgm:pt>
    <dgm:pt modelId="{7099C75C-62E6-463C-B365-78E97CF6661E}" type="pres">
      <dgm:prSet presAssocID="{5F681394-C55B-41A2-80A3-0A3EE5914383}" presName="rootConnector" presStyleLbl="node4" presStyleIdx="5" presStyleCnt="19"/>
      <dgm:spPr/>
    </dgm:pt>
    <dgm:pt modelId="{7669614F-1379-4328-87BF-B8A3DD5D42ED}" type="pres">
      <dgm:prSet presAssocID="{5F681394-C55B-41A2-80A3-0A3EE5914383}" presName="hierChild4" presStyleCnt="0"/>
      <dgm:spPr/>
    </dgm:pt>
    <dgm:pt modelId="{A8332848-1BFB-4A1A-92A2-A13E36DB4648}" type="pres">
      <dgm:prSet presAssocID="{7166C444-9F45-4B0A-8438-6C53E89EB67F}" presName="Name37" presStyleLbl="parChTrans1D4" presStyleIdx="6" presStyleCnt="19"/>
      <dgm:spPr/>
    </dgm:pt>
    <dgm:pt modelId="{4421FE78-947F-4E79-ACC2-88B0A539357E}" type="pres">
      <dgm:prSet presAssocID="{62D89F6C-5A5B-44ED-91FA-1FC7B2A95C4E}" presName="hierRoot2" presStyleCnt="0">
        <dgm:presLayoutVars>
          <dgm:hierBranch val="init"/>
        </dgm:presLayoutVars>
      </dgm:prSet>
      <dgm:spPr/>
    </dgm:pt>
    <dgm:pt modelId="{0A946365-500E-45CB-859F-C06F20A5888D}" type="pres">
      <dgm:prSet presAssocID="{62D89F6C-5A5B-44ED-91FA-1FC7B2A95C4E}" presName="rootComposite" presStyleCnt="0"/>
      <dgm:spPr/>
    </dgm:pt>
    <dgm:pt modelId="{16AE93FF-26D0-4C45-A19F-BA3CF5F4D46F}" type="pres">
      <dgm:prSet presAssocID="{62D89F6C-5A5B-44ED-91FA-1FC7B2A95C4E}" presName="rootText" presStyleLbl="node4" presStyleIdx="6" presStyleCnt="19" custScaleX="123400">
        <dgm:presLayoutVars>
          <dgm:chPref val="3"/>
        </dgm:presLayoutVars>
      </dgm:prSet>
      <dgm:spPr/>
    </dgm:pt>
    <dgm:pt modelId="{BB580247-5D44-438F-A3B6-9DAD52FB7A8A}" type="pres">
      <dgm:prSet presAssocID="{62D89F6C-5A5B-44ED-91FA-1FC7B2A95C4E}" presName="rootConnector" presStyleLbl="node4" presStyleIdx="6" presStyleCnt="19"/>
      <dgm:spPr/>
    </dgm:pt>
    <dgm:pt modelId="{E125B65F-3728-4BB2-93E3-70493B783A22}" type="pres">
      <dgm:prSet presAssocID="{62D89F6C-5A5B-44ED-91FA-1FC7B2A95C4E}" presName="hierChild4" presStyleCnt="0"/>
      <dgm:spPr/>
    </dgm:pt>
    <dgm:pt modelId="{976D76E7-46CA-4813-9A79-F39A2754B9A8}" type="pres">
      <dgm:prSet presAssocID="{62D89F6C-5A5B-44ED-91FA-1FC7B2A95C4E}" presName="hierChild5" presStyleCnt="0"/>
      <dgm:spPr/>
    </dgm:pt>
    <dgm:pt modelId="{F88F2BB0-BD37-4D7D-996E-21DE87D5874F}" type="pres">
      <dgm:prSet presAssocID="{5F681394-C55B-41A2-80A3-0A3EE5914383}" presName="hierChild5" presStyleCnt="0"/>
      <dgm:spPr/>
    </dgm:pt>
    <dgm:pt modelId="{4849DFBC-20DE-45DC-A026-050795DAB17E}" type="pres">
      <dgm:prSet presAssocID="{E4393E47-3050-40DD-BC67-1F57EE316906}" presName="Name37" presStyleLbl="parChTrans1D4" presStyleIdx="7" presStyleCnt="19"/>
      <dgm:spPr/>
    </dgm:pt>
    <dgm:pt modelId="{CC05A959-604E-4CF0-88D0-B5F3B8151899}" type="pres">
      <dgm:prSet presAssocID="{91C8D113-9B84-43D8-A8DC-6DBF5E4B8466}" presName="hierRoot2" presStyleCnt="0">
        <dgm:presLayoutVars>
          <dgm:hierBranch val="init"/>
        </dgm:presLayoutVars>
      </dgm:prSet>
      <dgm:spPr/>
    </dgm:pt>
    <dgm:pt modelId="{4FBB41D5-05A5-4C08-86B8-C5DFCCFBE289}" type="pres">
      <dgm:prSet presAssocID="{91C8D113-9B84-43D8-A8DC-6DBF5E4B8466}" presName="rootComposite" presStyleCnt="0"/>
      <dgm:spPr/>
    </dgm:pt>
    <dgm:pt modelId="{73E9D43D-5EE9-4F53-B4B5-4CDFAFE6878D}" type="pres">
      <dgm:prSet presAssocID="{91C8D113-9B84-43D8-A8DC-6DBF5E4B8466}" presName="rootText" presStyleLbl="node4" presStyleIdx="7" presStyleCnt="19">
        <dgm:presLayoutVars>
          <dgm:chPref val="3"/>
        </dgm:presLayoutVars>
      </dgm:prSet>
      <dgm:spPr/>
    </dgm:pt>
    <dgm:pt modelId="{AECFE056-5FEC-46F5-AAA2-6FDB0583AB57}" type="pres">
      <dgm:prSet presAssocID="{91C8D113-9B84-43D8-A8DC-6DBF5E4B8466}" presName="rootConnector" presStyleLbl="node4" presStyleIdx="7" presStyleCnt="19"/>
      <dgm:spPr/>
    </dgm:pt>
    <dgm:pt modelId="{624AB103-62DA-4ED8-A865-BA3FDB86C820}" type="pres">
      <dgm:prSet presAssocID="{91C8D113-9B84-43D8-A8DC-6DBF5E4B8466}" presName="hierChild4" presStyleCnt="0"/>
      <dgm:spPr/>
    </dgm:pt>
    <dgm:pt modelId="{D0390E85-86D3-45C8-9BE3-FFBC0A994D2C}" type="pres">
      <dgm:prSet presAssocID="{51E1B870-BBC1-4E0C-8615-5056F4726E19}" presName="Name37" presStyleLbl="parChTrans1D4" presStyleIdx="8" presStyleCnt="19"/>
      <dgm:spPr/>
    </dgm:pt>
    <dgm:pt modelId="{24F39A8B-F854-4DD4-8571-07CD24A1794C}" type="pres">
      <dgm:prSet presAssocID="{BF5476E6-D150-45CA-BE27-9AFB538AC9B0}" presName="hierRoot2" presStyleCnt="0">
        <dgm:presLayoutVars>
          <dgm:hierBranch val="init"/>
        </dgm:presLayoutVars>
      </dgm:prSet>
      <dgm:spPr/>
    </dgm:pt>
    <dgm:pt modelId="{BB927E5B-18DC-4587-A20C-3D9A6426AF86}" type="pres">
      <dgm:prSet presAssocID="{BF5476E6-D150-45CA-BE27-9AFB538AC9B0}" presName="rootComposite" presStyleCnt="0"/>
      <dgm:spPr/>
    </dgm:pt>
    <dgm:pt modelId="{73E9F70B-27DB-4531-A9BD-8BC1299D066C}" type="pres">
      <dgm:prSet presAssocID="{BF5476E6-D150-45CA-BE27-9AFB538AC9B0}" presName="rootText" presStyleLbl="node4" presStyleIdx="8" presStyleCnt="19">
        <dgm:presLayoutVars>
          <dgm:chPref val="3"/>
        </dgm:presLayoutVars>
      </dgm:prSet>
      <dgm:spPr/>
    </dgm:pt>
    <dgm:pt modelId="{06EC3C9A-4F5A-4F9A-864D-A7FB290F8908}" type="pres">
      <dgm:prSet presAssocID="{BF5476E6-D150-45CA-BE27-9AFB538AC9B0}" presName="rootConnector" presStyleLbl="node4" presStyleIdx="8" presStyleCnt="19"/>
      <dgm:spPr/>
    </dgm:pt>
    <dgm:pt modelId="{8243A88A-86E3-4371-9317-94CF98984B2F}" type="pres">
      <dgm:prSet presAssocID="{BF5476E6-D150-45CA-BE27-9AFB538AC9B0}" presName="hierChild4" presStyleCnt="0"/>
      <dgm:spPr/>
    </dgm:pt>
    <dgm:pt modelId="{3B642945-2917-4718-B8F9-B1E19ABA06BC}" type="pres">
      <dgm:prSet presAssocID="{BF5476E6-D150-45CA-BE27-9AFB538AC9B0}" presName="hierChild5" presStyleCnt="0"/>
      <dgm:spPr/>
    </dgm:pt>
    <dgm:pt modelId="{509A6887-23E8-415A-BA4D-F72DA9DC5E27}" type="pres">
      <dgm:prSet presAssocID="{91C8D113-9B84-43D8-A8DC-6DBF5E4B8466}" presName="hierChild5" presStyleCnt="0"/>
      <dgm:spPr/>
    </dgm:pt>
    <dgm:pt modelId="{352A4AD5-A3AB-42C1-A82F-3FF2CA6AEF1B}" type="pres">
      <dgm:prSet presAssocID="{68EC252B-B2CE-4B1B-BE07-E2D98651E3AF}" presName="Name37" presStyleLbl="parChTrans1D4" presStyleIdx="9" presStyleCnt="19"/>
      <dgm:spPr/>
    </dgm:pt>
    <dgm:pt modelId="{F4E6D7F1-1B52-4093-8A04-6F2A3D0C3F8E}" type="pres">
      <dgm:prSet presAssocID="{14439A34-9167-4A64-81C9-84F4DB2DA182}" presName="hierRoot2" presStyleCnt="0">
        <dgm:presLayoutVars>
          <dgm:hierBranch val="init"/>
        </dgm:presLayoutVars>
      </dgm:prSet>
      <dgm:spPr/>
    </dgm:pt>
    <dgm:pt modelId="{C05E47AA-C43B-47FE-A912-BBADA9E13728}" type="pres">
      <dgm:prSet presAssocID="{14439A34-9167-4A64-81C9-84F4DB2DA182}" presName="rootComposite" presStyleCnt="0"/>
      <dgm:spPr/>
    </dgm:pt>
    <dgm:pt modelId="{65AC5C6D-68DD-4D2E-AFD0-BF1A4A5FA5EF}" type="pres">
      <dgm:prSet presAssocID="{14439A34-9167-4A64-81C9-84F4DB2DA182}" presName="rootText" presStyleLbl="node4" presStyleIdx="9" presStyleCnt="19">
        <dgm:presLayoutVars>
          <dgm:chPref val="3"/>
        </dgm:presLayoutVars>
      </dgm:prSet>
      <dgm:spPr/>
    </dgm:pt>
    <dgm:pt modelId="{73F97F4F-1077-4D4C-A01A-0D7611BCB23B}" type="pres">
      <dgm:prSet presAssocID="{14439A34-9167-4A64-81C9-84F4DB2DA182}" presName="rootConnector" presStyleLbl="node4" presStyleIdx="9" presStyleCnt="19"/>
      <dgm:spPr/>
    </dgm:pt>
    <dgm:pt modelId="{DA7D11D5-0FB1-4715-87BD-AF6EAE57E8D3}" type="pres">
      <dgm:prSet presAssocID="{14439A34-9167-4A64-81C9-84F4DB2DA182}" presName="hierChild4" presStyleCnt="0"/>
      <dgm:spPr/>
    </dgm:pt>
    <dgm:pt modelId="{8816CAAE-20BF-412E-9542-721D19DC0221}" type="pres">
      <dgm:prSet presAssocID="{D7312182-37E7-41B5-8F20-89E17F41E2BA}" presName="Name37" presStyleLbl="parChTrans1D4" presStyleIdx="10" presStyleCnt="19"/>
      <dgm:spPr/>
    </dgm:pt>
    <dgm:pt modelId="{266CC1FC-CAB0-4A26-A75C-B90690427C4F}" type="pres">
      <dgm:prSet presAssocID="{3E53AE4D-CECD-4184-834B-B6CA1043EE04}" presName="hierRoot2" presStyleCnt="0">
        <dgm:presLayoutVars>
          <dgm:hierBranch val="init"/>
        </dgm:presLayoutVars>
      </dgm:prSet>
      <dgm:spPr/>
    </dgm:pt>
    <dgm:pt modelId="{45D1A3E1-A679-4EFA-AE56-DBCA8368EE11}" type="pres">
      <dgm:prSet presAssocID="{3E53AE4D-CECD-4184-834B-B6CA1043EE04}" presName="rootComposite" presStyleCnt="0"/>
      <dgm:spPr/>
    </dgm:pt>
    <dgm:pt modelId="{6299C72E-B714-41B9-8380-D619ACC7C92A}" type="pres">
      <dgm:prSet presAssocID="{3E53AE4D-CECD-4184-834B-B6CA1043EE04}" presName="rootText" presStyleLbl="node4" presStyleIdx="10" presStyleCnt="19">
        <dgm:presLayoutVars>
          <dgm:chPref val="3"/>
        </dgm:presLayoutVars>
      </dgm:prSet>
      <dgm:spPr/>
    </dgm:pt>
    <dgm:pt modelId="{7DA081F5-C4F4-44FD-993F-A03B7039D70B}" type="pres">
      <dgm:prSet presAssocID="{3E53AE4D-CECD-4184-834B-B6CA1043EE04}" presName="rootConnector" presStyleLbl="node4" presStyleIdx="10" presStyleCnt="19"/>
      <dgm:spPr/>
    </dgm:pt>
    <dgm:pt modelId="{A37BF58F-653E-41FB-BE71-3D402F99A9D7}" type="pres">
      <dgm:prSet presAssocID="{3E53AE4D-CECD-4184-834B-B6CA1043EE04}" presName="hierChild4" presStyleCnt="0"/>
      <dgm:spPr/>
    </dgm:pt>
    <dgm:pt modelId="{6BD87714-2FD6-44F6-9E95-6A6415C7115E}" type="pres">
      <dgm:prSet presAssocID="{3E53AE4D-CECD-4184-834B-B6CA1043EE04}" presName="hierChild5" presStyleCnt="0"/>
      <dgm:spPr/>
    </dgm:pt>
    <dgm:pt modelId="{E9AF3511-F737-4887-ABBA-F8B409C2B28E}" type="pres">
      <dgm:prSet presAssocID="{14439A34-9167-4A64-81C9-84F4DB2DA182}" presName="hierChild5" presStyleCnt="0"/>
      <dgm:spPr/>
    </dgm:pt>
    <dgm:pt modelId="{F22F74A1-9E59-4B2E-B7FE-C79D8B00569A}" type="pres">
      <dgm:prSet presAssocID="{921DBD61-880D-4126-8844-C10EAF6EA91F}" presName="Name37" presStyleLbl="parChTrans1D4" presStyleIdx="11" presStyleCnt="19"/>
      <dgm:spPr/>
    </dgm:pt>
    <dgm:pt modelId="{D7DA04D9-BB57-4AED-9044-B723E79490CD}" type="pres">
      <dgm:prSet presAssocID="{90EEE470-6DEA-4EB3-8152-382B90AE91FA}" presName="hierRoot2" presStyleCnt="0">
        <dgm:presLayoutVars>
          <dgm:hierBranch val="init"/>
        </dgm:presLayoutVars>
      </dgm:prSet>
      <dgm:spPr/>
    </dgm:pt>
    <dgm:pt modelId="{0C16B6E2-22FF-4607-88B0-9ECEE919B1B8}" type="pres">
      <dgm:prSet presAssocID="{90EEE470-6DEA-4EB3-8152-382B90AE91FA}" presName="rootComposite" presStyleCnt="0"/>
      <dgm:spPr/>
    </dgm:pt>
    <dgm:pt modelId="{83A1F3A5-9E84-43B5-AA07-103C1372A6D1}" type="pres">
      <dgm:prSet presAssocID="{90EEE470-6DEA-4EB3-8152-382B90AE91FA}" presName="rootText" presStyleLbl="node4" presStyleIdx="11" presStyleCnt="19">
        <dgm:presLayoutVars>
          <dgm:chPref val="3"/>
        </dgm:presLayoutVars>
      </dgm:prSet>
      <dgm:spPr/>
    </dgm:pt>
    <dgm:pt modelId="{63BCD1EF-48AA-4184-B561-A45DD657E09C}" type="pres">
      <dgm:prSet presAssocID="{90EEE470-6DEA-4EB3-8152-382B90AE91FA}" presName="rootConnector" presStyleLbl="node4" presStyleIdx="11" presStyleCnt="19"/>
      <dgm:spPr/>
    </dgm:pt>
    <dgm:pt modelId="{F629B2F8-F6E2-42E3-A5A2-D51251B6D831}" type="pres">
      <dgm:prSet presAssocID="{90EEE470-6DEA-4EB3-8152-382B90AE91FA}" presName="hierChild4" presStyleCnt="0"/>
      <dgm:spPr/>
    </dgm:pt>
    <dgm:pt modelId="{9BF01EAB-C410-4544-9B10-B8CBF55C407C}" type="pres">
      <dgm:prSet presAssocID="{EEA92DA4-C058-4929-A904-DE79D3F2E8E7}" presName="Name37" presStyleLbl="parChTrans1D4" presStyleIdx="12" presStyleCnt="19"/>
      <dgm:spPr/>
    </dgm:pt>
    <dgm:pt modelId="{B20EC82F-3DAD-46FC-81F0-64654E90C7E1}" type="pres">
      <dgm:prSet presAssocID="{3D224526-FBC0-404B-A35F-EB243C7BB88C}" presName="hierRoot2" presStyleCnt="0">
        <dgm:presLayoutVars>
          <dgm:hierBranch val="init"/>
        </dgm:presLayoutVars>
      </dgm:prSet>
      <dgm:spPr/>
    </dgm:pt>
    <dgm:pt modelId="{30C8C336-8B8F-4CC7-B5BE-5A24CCE86BA4}" type="pres">
      <dgm:prSet presAssocID="{3D224526-FBC0-404B-A35F-EB243C7BB88C}" presName="rootComposite" presStyleCnt="0"/>
      <dgm:spPr/>
    </dgm:pt>
    <dgm:pt modelId="{64F48EAC-EA54-427A-8DE6-BB5204D25440}" type="pres">
      <dgm:prSet presAssocID="{3D224526-FBC0-404B-A35F-EB243C7BB88C}" presName="rootText" presStyleLbl="node4" presStyleIdx="12" presStyleCnt="19">
        <dgm:presLayoutVars>
          <dgm:chPref val="3"/>
        </dgm:presLayoutVars>
      </dgm:prSet>
      <dgm:spPr/>
    </dgm:pt>
    <dgm:pt modelId="{D68041E7-FE49-40AC-80B8-12F712CEEEBB}" type="pres">
      <dgm:prSet presAssocID="{3D224526-FBC0-404B-A35F-EB243C7BB88C}" presName="rootConnector" presStyleLbl="node4" presStyleIdx="12" presStyleCnt="19"/>
      <dgm:spPr/>
    </dgm:pt>
    <dgm:pt modelId="{228F7505-7A35-4D4A-8106-B50BBAD466F5}" type="pres">
      <dgm:prSet presAssocID="{3D224526-FBC0-404B-A35F-EB243C7BB88C}" presName="hierChild4" presStyleCnt="0"/>
      <dgm:spPr/>
    </dgm:pt>
    <dgm:pt modelId="{7C53736B-9706-44AB-A606-7FA5873E3D21}" type="pres">
      <dgm:prSet presAssocID="{3D224526-FBC0-404B-A35F-EB243C7BB88C}" presName="hierChild5" presStyleCnt="0"/>
      <dgm:spPr/>
    </dgm:pt>
    <dgm:pt modelId="{9AF7A160-A798-45CD-A311-E0D4BED5C867}" type="pres">
      <dgm:prSet presAssocID="{568F84B9-5905-4494-8EB5-B511E9BCA4FC}" presName="Name37" presStyleLbl="parChTrans1D4" presStyleIdx="13" presStyleCnt="19"/>
      <dgm:spPr/>
    </dgm:pt>
    <dgm:pt modelId="{310C439C-527E-48DF-B04D-6131913E2770}" type="pres">
      <dgm:prSet presAssocID="{583A2692-D76A-493A-9071-863BE71D4A5D}" presName="hierRoot2" presStyleCnt="0">
        <dgm:presLayoutVars>
          <dgm:hierBranch val="init"/>
        </dgm:presLayoutVars>
      </dgm:prSet>
      <dgm:spPr/>
    </dgm:pt>
    <dgm:pt modelId="{7E0E0B0A-C38C-4736-8A87-DA7372FABE1A}" type="pres">
      <dgm:prSet presAssocID="{583A2692-D76A-493A-9071-863BE71D4A5D}" presName="rootComposite" presStyleCnt="0"/>
      <dgm:spPr/>
    </dgm:pt>
    <dgm:pt modelId="{3EDCCD33-7DDA-4E75-B37B-AF81D6F0188F}" type="pres">
      <dgm:prSet presAssocID="{583A2692-D76A-493A-9071-863BE71D4A5D}" presName="rootText" presStyleLbl="node4" presStyleIdx="13" presStyleCnt="19">
        <dgm:presLayoutVars>
          <dgm:chPref val="3"/>
        </dgm:presLayoutVars>
      </dgm:prSet>
      <dgm:spPr/>
    </dgm:pt>
    <dgm:pt modelId="{694CDDBF-241B-4A75-94AE-1C99F27AC964}" type="pres">
      <dgm:prSet presAssocID="{583A2692-D76A-493A-9071-863BE71D4A5D}" presName="rootConnector" presStyleLbl="node4" presStyleIdx="13" presStyleCnt="19"/>
      <dgm:spPr/>
    </dgm:pt>
    <dgm:pt modelId="{BA55ACF7-F3E6-4F0F-9E4B-2CF8945BCD1B}" type="pres">
      <dgm:prSet presAssocID="{583A2692-D76A-493A-9071-863BE71D4A5D}" presName="hierChild4" presStyleCnt="0"/>
      <dgm:spPr/>
    </dgm:pt>
    <dgm:pt modelId="{0CD14FD3-D849-4D10-9A5C-F1486B6BB06F}" type="pres">
      <dgm:prSet presAssocID="{583A2692-D76A-493A-9071-863BE71D4A5D}" presName="hierChild5" presStyleCnt="0"/>
      <dgm:spPr/>
    </dgm:pt>
    <dgm:pt modelId="{72766237-3263-4727-B921-46CB03E308DA}" type="pres">
      <dgm:prSet presAssocID="{D924B6B5-F5BA-4473-85AC-7AE4ACD66E96}" presName="Name37" presStyleLbl="parChTrans1D4" presStyleIdx="14" presStyleCnt="19"/>
      <dgm:spPr/>
    </dgm:pt>
    <dgm:pt modelId="{0BD5EEDB-F360-46E5-BCE6-1CB777AA2F24}" type="pres">
      <dgm:prSet presAssocID="{F66751D8-4F14-4DB0-ABD4-8417D87FE713}" presName="hierRoot2" presStyleCnt="0">
        <dgm:presLayoutVars>
          <dgm:hierBranch val="init"/>
        </dgm:presLayoutVars>
      </dgm:prSet>
      <dgm:spPr/>
    </dgm:pt>
    <dgm:pt modelId="{F0064FA8-17A0-48C3-91F1-6F3D99C76B51}" type="pres">
      <dgm:prSet presAssocID="{F66751D8-4F14-4DB0-ABD4-8417D87FE713}" presName="rootComposite" presStyleCnt="0"/>
      <dgm:spPr/>
    </dgm:pt>
    <dgm:pt modelId="{90A08668-7A42-4401-97C5-EF613412A7B6}" type="pres">
      <dgm:prSet presAssocID="{F66751D8-4F14-4DB0-ABD4-8417D87FE713}" presName="rootText" presStyleLbl="node4" presStyleIdx="14" presStyleCnt="19">
        <dgm:presLayoutVars>
          <dgm:chPref val="3"/>
        </dgm:presLayoutVars>
      </dgm:prSet>
      <dgm:spPr/>
    </dgm:pt>
    <dgm:pt modelId="{7FA6B056-95C2-4BA0-ADB1-11ACA6772ACE}" type="pres">
      <dgm:prSet presAssocID="{F66751D8-4F14-4DB0-ABD4-8417D87FE713}" presName="rootConnector" presStyleLbl="node4" presStyleIdx="14" presStyleCnt="19"/>
      <dgm:spPr/>
    </dgm:pt>
    <dgm:pt modelId="{1ECD23F7-1F73-4C49-A93E-77105E718ED1}" type="pres">
      <dgm:prSet presAssocID="{F66751D8-4F14-4DB0-ABD4-8417D87FE713}" presName="hierChild4" presStyleCnt="0"/>
      <dgm:spPr/>
    </dgm:pt>
    <dgm:pt modelId="{C86C87D8-D9A2-4C3C-AA2B-9AD93419D24E}" type="pres">
      <dgm:prSet presAssocID="{E1066033-76F6-481B-9711-177C33CF5A4D}" presName="Name37" presStyleLbl="parChTrans1D4" presStyleIdx="15" presStyleCnt="19"/>
      <dgm:spPr/>
    </dgm:pt>
    <dgm:pt modelId="{D6CA2A26-8C85-4DFB-B37C-B4CF211CEFC9}" type="pres">
      <dgm:prSet presAssocID="{365341DD-F7D7-42D6-9446-B794D3C4B855}" presName="hierRoot2" presStyleCnt="0">
        <dgm:presLayoutVars>
          <dgm:hierBranch val="init"/>
        </dgm:presLayoutVars>
      </dgm:prSet>
      <dgm:spPr/>
    </dgm:pt>
    <dgm:pt modelId="{39970883-29B0-4565-AB8F-196C2F99D13A}" type="pres">
      <dgm:prSet presAssocID="{365341DD-F7D7-42D6-9446-B794D3C4B855}" presName="rootComposite" presStyleCnt="0"/>
      <dgm:spPr/>
    </dgm:pt>
    <dgm:pt modelId="{08215401-9199-4D86-9C15-8A181216F51C}" type="pres">
      <dgm:prSet presAssocID="{365341DD-F7D7-42D6-9446-B794D3C4B855}" presName="rootText" presStyleLbl="node4" presStyleIdx="15" presStyleCnt="19">
        <dgm:presLayoutVars>
          <dgm:chPref val="3"/>
        </dgm:presLayoutVars>
      </dgm:prSet>
      <dgm:spPr/>
    </dgm:pt>
    <dgm:pt modelId="{34ADD5D5-3197-48A3-96F3-E287CC82E212}" type="pres">
      <dgm:prSet presAssocID="{365341DD-F7D7-42D6-9446-B794D3C4B855}" presName="rootConnector" presStyleLbl="node4" presStyleIdx="15" presStyleCnt="19"/>
      <dgm:spPr/>
    </dgm:pt>
    <dgm:pt modelId="{81D6C363-3C3C-40F7-939A-6811E382092C}" type="pres">
      <dgm:prSet presAssocID="{365341DD-F7D7-42D6-9446-B794D3C4B855}" presName="hierChild4" presStyleCnt="0"/>
      <dgm:spPr/>
    </dgm:pt>
    <dgm:pt modelId="{FD2BEE47-E23A-4A3B-8CD7-298B2E911BBA}" type="pres">
      <dgm:prSet presAssocID="{365341DD-F7D7-42D6-9446-B794D3C4B855}" presName="hierChild5" presStyleCnt="0"/>
      <dgm:spPr/>
    </dgm:pt>
    <dgm:pt modelId="{69C09AFE-1566-4E11-BDBB-B9E05C2DFE08}" type="pres">
      <dgm:prSet presAssocID="{F66751D8-4F14-4DB0-ABD4-8417D87FE713}" presName="hierChild5" presStyleCnt="0"/>
      <dgm:spPr/>
    </dgm:pt>
    <dgm:pt modelId="{2762D301-5378-4631-98CA-F7F7888BA9D1}" type="pres">
      <dgm:prSet presAssocID="{D5739CBC-BC82-4984-8BFF-825F768F64BB}" presName="Name37" presStyleLbl="parChTrans1D4" presStyleIdx="16" presStyleCnt="19"/>
      <dgm:spPr/>
    </dgm:pt>
    <dgm:pt modelId="{1764CF59-29E8-4DE0-94C2-DA5604905843}" type="pres">
      <dgm:prSet presAssocID="{90CD9588-75BE-4BFB-BE28-3DDB56F6E6B1}" presName="hierRoot2" presStyleCnt="0">
        <dgm:presLayoutVars>
          <dgm:hierBranch val="init"/>
        </dgm:presLayoutVars>
      </dgm:prSet>
      <dgm:spPr/>
    </dgm:pt>
    <dgm:pt modelId="{13F2A74E-905C-4334-AB69-8AE06EF3CB8D}" type="pres">
      <dgm:prSet presAssocID="{90CD9588-75BE-4BFB-BE28-3DDB56F6E6B1}" presName="rootComposite" presStyleCnt="0"/>
      <dgm:spPr/>
    </dgm:pt>
    <dgm:pt modelId="{F81A8DED-9D98-4A03-AF4C-DF310DBC2B4A}" type="pres">
      <dgm:prSet presAssocID="{90CD9588-75BE-4BFB-BE28-3DDB56F6E6B1}" presName="rootText" presStyleLbl="node4" presStyleIdx="16" presStyleCnt="19">
        <dgm:presLayoutVars>
          <dgm:chPref val="3"/>
        </dgm:presLayoutVars>
      </dgm:prSet>
      <dgm:spPr/>
    </dgm:pt>
    <dgm:pt modelId="{E5898F08-5448-4411-AB06-9EF0BA95A90D}" type="pres">
      <dgm:prSet presAssocID="{90CD9588-75BE-4BFB-BE28-3DDB56F6E6B1}" presName="rootConnector" presStyleLbl="node4" presStyleIdx="16" presStyleCnt="19"/>
      <dgm:spPr/>
    </dgm:pt>
    <dgm:pt modelId="{61692AAE-8019-4C25-ADFB-550EDEC1E78B}" type="pres">
      <dgm:prSet presAssocID="{90CD9588-75BE-4BFB-BE28-3DDB56F6E6B1}" presName="hierChild4" presStyleCnt="0"/>
      <dgm:spPr/>
    </dgm:pt>
    <dgm:pt modelId="{47505CD1-4910-4C27-AB07-05D553773DD6}" type="pres">
      <dgm:prSet presAssocID="{90CD9588-75BE-4BFB-BE28-3DDB56F6E6B1}" presName="hierChild5" presStyleCnt="0"/>
      <dgm:spPr/>
    </dgm:pt>
    <dgm:pt modelId="{F2D9A0EA-5DF4-4AAE-AB85-3EC344202A80}" type="pres">
      <dgm:prSet presAssocID="{90EEE470-6DEA-4EB3-8152-382B90AE91FA}" presName="hierChild5" presStyleCnt="0"/>
      <dgm:spPr/>
    </dgm:pt>
    <dgm:pt modelId="{FC3C8B91-E447-4E68-88FC-6651935DBFF4}" type="pres">
      <dgm:prSet presAssocID="{13273378-2B0A-4171-A72D-4552735F7A7B}" presName="hierChild5" presStyleCnt="0"/>
      <dgm:spPr/>
    </dgm:pt>
    <dgm:pt modelId="{4784833E-D1AE-494A-90B4-CB44C9BBF6E9}" type="pres">
      <dgm:prSet presAssocID="{6715B7DF-2238-4921-A40A-79D35AE63DB0}" presName="hierChild5" presStyleCnt="0"/>
      <dgm:spPr/>
    </dgm:pt>
    <dgm:pt modelId="{D10CF06A-3EA1-4551-A90A-52CA06340F6E}" type="pres">
      <dgm:prSet presAssocID="{A076377D-22E5-4128-A46E-47F0BD98864F}" presName="hierChild5" presStyleCnt="0"/>
      <dgm:spPr/>
    </dgm:pt>
    <dgm:pt modelId="{6872A9E4-786A-404C-9B52-92F9056A1E31}" type="pres">
      <dgm:prSet presAssocID="{F464CAF8-EBE6-4AAA-99CA-14CBE3A3EFE2}" presName="Name37" presStyleLbl="parChTrans1D3" presStyleIdx="1" presStyleCnt="4"/>
      <dgm:spPr/>
    </dgm:pt>
    <dgm:pt modelId="{92F0FC16-1239-4560-96B7-9033BB015114}" type="pres">
      <dgm:prSet presAssocID="{BEF5988A-AA8D-45A7-9AEA-85EB6657C3DB}" presName="hierRoot2" presStyleCnt="0">
        <dgm:presLayoutVars>
          <dgm:hierBranch val="init"/>
        </dgm:presLayoutVars>
      </dgm:prSet>
      <dgm:spPr/>
    </dgm:pt>
    <dgm:pt modelId="{606BBFB1-61AA-491B-9B5E-814066272049}" type="pres">
      <dgm:prSet presAssocID="{BEF5988A-AA8D-45A7-9AEA-85EB6657C3DB}" presName="rootComposite" presStyleCnt="0"/>
      <dgm:spPr/>
    </dgm:pt>
    <dgm:pt modelId="{8BB05772-F9BC-46C9-844A-09EB6AFA0AF5}" type="pres">
      <dgm:prSet presAssocID="{BEF5988A-AA8D-45A7-9AEA-85EB6657C3DB}" presName="rootText" presStyleLbl="node3" presStyleIdx="1" presStyleCnt="4">
        <dgm:presLayoutVars>
          <dgm:chPref val="3"/>
        </dgm:presLayoutVars>
      </dgm:prSet>
      <dgm:spPr/>
    </dgm:pt>
    <dgm:pt modelId="{69729F41-6484-4B57-8F8A-D13AB84D4A3A}" type="pres">
      <dgm:prSet presAssocID="{BEF5988A-AA8D-45A7-9AEA-85EB6657C3DB}" presName="rootConnector" presStyleLbl="node3" presStyleIdx="1" presStyleCnt="4"/>
      <dgm:spPr/>
    </dgm:pt>
    <dgm:pt modelId="{8EA6377F-D343-4CEB-92E7-65257609CFAC}" type="pres">
      <dgm:prSet presAssocID="{BEF5988A-AA8D-45A7-9AEA-85EB6657C3DB}" presName="hierChild4" presStyleCnt="0"/>
      <dgm:spPr/>
    </dgm:pt>
    <dgm:pt modelId="{B4F3F526-9DC9-4FCC-A8C6-5809E374BF89}" type="pres">
      <dgm:prSet presAssocID="{D0AA87D5-ED3E-4F50-A590-3E3B5D39E71C}" presName="Name37" presStyleLbl="parChTrans1D4" presStyleIdx="17" presStyleCnt="19"/>
      <dgm:spPr/>
    </dgm:pt>
    <dgm:pt modelId="{6D798868-6D03-4F5C-9A37-B3DF08197D88}" type="pres">
      <dgm:prSet presAssocID="{D4C6DCCE-FB5C-4A14-8873-A922B1681A10}" presName="hierRoot2" presStyleCnt="0">
        <dgm:presLayoutVars>
          <dgm:hierBranch val="init"/>
        </dgm:presLayoutVars>
      </dgm:prSet>
      <dgm:spPr/>
    </dgm:pt>
    <dgm:pt modelId="{D457478B-16E0-4B26-A2EC-A25FE82FABAC}" type="pres">
      <dgm:prSet presAssocID="{D4C6DCCE-FB5C-4A14-8873-A922B1681A10}" presName="rootComposite" presStyleCnt="0"/>
      <dgm:spPr/>
    </dgm:pt>
    <dgm:pt modelId="{0B4DB257-D4EA-4535-BE45-F7ACAAE14F45}" type="pres">
      <dgm:prSet presAssocID="{D4C6DCCE-FB5C-4A14-8873-A922B1681A10}" presName="rootText" presStyleLbl="node4" presStyleIdx="17" presStyleCnt="19">
        <dgm:presLayoutVars>
          <dgm:chPref val="3"/>
        </dgm:presLayoutVars>
      </dgm:prSet>
      <dgm:spPr/>
    </dgm:pt>
    <dgm:pt modelId="{201273ED-89A1-46B9-BFC8-C0CA892E793B}" type="pres">
      <dgm:prSet presAssocID="{D4C6DCCE-FB5C-4A14-8873-A922B1681A10}" presName="rootConnector" presStyleLbl="node4" presStyleIdx="17" presStyleCnt="19"/>
      <dgm:spPr/>
    </dgm:pt>
    <dgm:pt modelId="{2261CA37-68D3-49CE-84BC-CA2158728033}" type="pres">
      <dgm:prSet presAssocID="{D4C6DCCE-FB5C-4A14-8873-A922B1681A10}" presName="hierChild4" presStyleCnt="0"/>
      <dgm:spPr/>
    </dgm:pt>
    <dgm:pt modelId="{AED1E75D-D7CE-4570-82D2-F77B29BD3771}" type="pres">
      <dgm:prSet presAssocID="{D4C6DCCE-FB5C-4A14-8873-A922B1681A10}" presName="hierChild5" presStyleCnt="0"/>
      <dgm:spPr/>
    </dgm:pt>
    <dgm:pt modelId="{39DEFA12-EFEE-4489-9683-C947A1443947}" type="pres">
      <dgm:prSet presAssocID="{BEF5988A-AA8D-45A7-9AEA-85EB6657C3DB}" presName="hierChild5" presStyleCnt="0"/>
      <dgm:spPr/>
    </dgm:pt>
    <dgm:pt modelId="{F6122C4E-2EF3-46A2-BBD9-52432CCE8721}" type="pres">
      <dgm:prSet presAssocID="{CDCA6DF1-BAE3-49AE-93CE-7461E55F3675}" presName="hierChild5" presStyleCnt="0"/>
      <dgm:spPr/>
    </dgm:pt>
    <dgm:pt modelId="{6B9A3C75-EA12-45BE-8299-2F0C4717254A}" type="pres">
      <dgm:prSet presAssocID="{C1AF013B-083E-4FBA-BAB4-A1678C1E6515}" presName="Name37" presStyleLbl="parChTrans1D2" presStyleIdx="1" presStyleCnt="3"/>
      <dgm:spPr/>
    </dgm:pt>
    <dgm:pt modelId="{DE32368D-D4AF-47F7-9BF0-CF8AA7A0560B}" type="pres">
      <dgm:prSet presAssocID="{639AADCC-0B46-4894-AB52-6F4D46FE9A71}" presName="hierRoot2" presStyleCnt="0">
        <dgm:presLayoutVars>
          <dgm:hierBranch val="init"/>
        </dgm:presLayoutVars>
      </dgm:prSet>
      <dgm:spPr/>
    </dgm:pt>
    <dgm:pt modelId="{51C1C3F7-4093-421B-8DCD-DF2158DCA8E1}" type="pres">
      <dgm:prSet presAssocID="{639AADCC-0B46-4894-AB52-6F4D46FE9A71}" presName="rootComposite" presStyleCnt="0"/>
      <dgm:spPr/>
    </dgm:pt>
    <dgm:pt modelId="{E3F8B606-ECDB-4EE2-939D-2106447B39AA}" type="pres">
      <dgm:prSet presAssocID="{639AADCC-0B46-4894-AB52-6F4D46FE9A71}" presName="rootText" presStyleLbl="node2" presStyleIdx="1" presStyleCnt="3">
        <dgm:presLayoutVars>
          <dgm:chPref val="3"/>
        </dgm:presLayoutVars>
      </dgm:prSet>
      <dgm:spPr/>
    </dgm:pt>
    <dgm:pt modelId="{40244468-B4C2-4906-AC6C-A62A1740994A}" type="pres">
      <dgm:prSet presAssocID="{639AADCC-0B46-4894-AB52-6F4D46FE9A71}" presName="rootConnector" presStyleLbl="node2" presStyleIdx="1" presStyleCnt="3"/>
      <dgm:spPr/>
    </dgm:pt>
    <dgm:pt modelId="{B21A569D-073E-4356-B8F5-73150B47C82D}" type="pres">
      <dgm:prSet presAssocID="{639AADCC-0B46-4894-AB52-6F4D46FE9A71}" presName="hierChild4" presStyleCnt="0"/>
      <dgm:spPr/>
    </dgm:pt>
    <dgm:pt modelId="{BE773E46-F229-4CBF-A9EE-5E78A59DA045}" type="pres">
      <dgm:prSet presAssocID="{E90FC8F8-00D0-4F58-AFE3-8C8A493160BF}" presName="Name37" presStyleLbl="parChTrans1D3" presStyleIdx="2" presStyleCnt="4"/>
      <dgm:spPr/>
    </dgm:pt>
    <dgm:pt modelId="{10AF0E5B-0E8D-44D0-8CFC-718C9F910B46}" type="pres">
      <dgm:prSet presAssocID="{C6771709-69E4-45B5-B518-EFD5CD14B040}" presName="hierRoot2" presStyleCnt="0">
        <dgm:presLayoutVars>
          <dgm:hierBranch val="init"/>
        </dgm:presLayoutVars>
      </dgm:prSet>
      <dgm:spPr/>
    </dgm:pt>
    <dgm:pt modelId="{77C8C085-E222-4BB2-9A06-EF0CEF50B1C3}" type="pres">
      <dgm:prSet presAssocID="{C6771709-69E4-45B5-B518-EFD5CD14B040}" presName="rootComposite" presStyleCnt="0"/>
      <dgm:spPr/>
    </dgm:pt>
    <dgm:pt modelId="{A705E01D-4D07-4007-9E52-C35EB15F102D}" type="pres">
      <dgm:prSet presAssocID="{C6771709-69E4-45B5-B518-EFD5CD14B040}" presName="rootText" presStyleLbl="node3" presStyleIdx="2" presStyleCnt="4">
        <dgm:presLayoutVars>
          <dgm:chPref val="3"/>
        </dgm:presLayoutVars>
      </dgm:prSet>
      <dgm:spPr/>
    </dgm:pt>
    <dgm:pt modelId="{E63B7E5C-9160-471D-8878-88ECA2CA5C23}" type="pres">
      <dgm:prSet presAssocID="{C6771709-69E4-45B5-B518-EFD5CD14B040}" presName="rootConnector" presStyleLbl="node3" presStyleIdx="2" presStyleCnt="4"/>
      <dgm:spPr/>
    </dgm:pt>
    <dgm:pt modelId="{5C0ACEC0-696C-4D03-9DF1-699CD72E5248}" type="pres">
      <dgm:prSet presAssocID="{C6771709-69E4-45B5-B518-EFD5CD14B040}" presName="hierChild4" presStyleCnt="0"/>
      <dgm:spPr/>
    </dgm:pt>
    <dgm:pt modelId="{77D6D243-5388-450D-B107-B5F60B460021}" type="pres">
      <dgm:prSet presAssocID="{C6771709-69E4-45B5-B518-EFD5CD14B040}" presName="hierChild5" presStyleCnt="0"/>
      <dgm:spPr/>
    </dgm:pt>
    <dgm:pt modelId="{048B7EDE-C775-40C3-B6CC-612E606CD9AD}" type="pres">
      <dgm:prSet presAssocID="{639AADCC-0B46-4894-AB52-6F4D46FE9A71}" presName="hierChild5" presStyleCnt="0"/>
      <dgm:spPr/>
    </dgm:pt>
    <dgm:pt modelId="{7162A749-C8C8-4EF9-AC1F-811D8B8AB85B}" type="pres">
      <dgm:prSet presAssocID="{23081914-A4E8-4644-8541-035E68D50361}" presName="Name37" presStyleLbl="parChTrans1D2" presStyleIdx="2" presStyleCnt="3"/>
      <dgm:spPr/>
    </dgm:pt>
    <dgm:pt modelId="{BA363879-AE22-450C-81AB-BD79130706DB}" type="pres">
      <dgm:prSet presAssocID="{2AEF73E3-683D-49D1-9568-93A113240FEE}" presName="hierRoot2" presStyleCnt="0">
        <dgm:presLayoutVars>
          <dgm:hierBranch val="init"/>
        </dgm:presLayoutVars>
      </dgm:prSet>
      <dgm:spPr/>
    </dgm:pt>
    <dgm:pt modelId="{C98059AD-CE40-44A3-A323-3BA2F52C42A5}" type="pres">
      <dgm:prSet presAssocID="{2AEF73E3-683D-49D1-9568-93A113240FEE}" presName="rootComposite" presStyleCnt="0"/>
      <dgm:spPr/>
    </dgm:pt>
    <dgm:pt modelId="{3388A977-1F03-4147-9FB4-9BD2DF1E67B4}" type="pres">
      <dgm:prSet presAssocID="{2AEF73E3-683D-49D1-9568-93A113240FEE}" presName="rootText" presStyleLbl="node2" presStyleIdx="2" presStyleCnt="3">
        <dgm:presLayoutVars>
          <dgm:chPref val="3"/>
        </dgm:presLayoutVars>
      </dgm:prSet>
      <dgm:spPr/>
    </dgm:pt>
    <dgm:pt modelId="{E2FD6BD4-50A0-43BA-A14F-11488A9A7AA8}" type="pres">
      <dgm:prSet presAssocID="{2AEF73E3-683D-49D1-9568-93A113240FEE}" presName="rootConnector" presStyleLbl="node2" presStyleIdx="2" presStyleCnt="3"/>
      <dgm:spPr/>
    </dgm:pt>
    <dgm:pt modelId="{9327386E-4D57-4726-97BE-FC9AD181B9E0}" type="pres">
      <dgm:prSet presAssocID="{2AEF73E3-683D-49D1-9568-93A113240FEE}" presName="hierChild4" presStyleCnt="0"/>
      <dgm:spPr/>
    </dgm:pt>
    <dgm:pt modelId="{377DB9C1-7F08-464B-97F2-012AC4D80803}" type="pres">
      <dgm:prSet presAssocID="{4994A3B4-8F3D-4D07-955C-1D37E2073B13}" presName="Name37" presStyleLbl="parChTrans1D3" presStyleIdx="3" presStyleCnt="4"/>
      <dgm:spPr/>
    </dgm:pt>
    <dgm:pt modelId="{15537C10-BFFA-46F9-A1BC-BFBA4FC8A0D1}" type="pres">
      <dgm:prSet presAssocID="{057DC198-A356-4861-A0DB-E60A5AC33FBF}" presName="hierRoot2" presStyleCnt="0">
        <dgm:presLayoutVars>
          <dgm:hierBranch val="init"/>
        </dgm:presLayoutVars>
      </dgm:prSet>
      <dgm:spPr/>
    </dgm:pt>
    <dgm:pt modelId="{0D57AE2E-75BA-49E5-9492-EB4777A781C0}" type="pres">
      <dgm:prSet presAssocID="{057DC198-A356-4861-A0DB-E60A5AC33FBF}" presName="rootComposite" presStyleCnt="0"/>
      <dgm:spPr/>
    </dgm:pt>
    <dgm:pt modelId="{18AEB016-9D18-40E4-8AA6-02F7108850C1}" type="pres">
      <dgm:prSet presAssocID="{057DC198-A356-4861-A0DB-E60A5AC33FBF}" presName="rootText" presStyleLbl="node3" presStyleIdx="3" presStyleCnt="4" custLinFactNeighborX="35" custLinFactNeighborY="-3115">
        <dgm:presLayoutVars>
          <dgm:chPref val="3"/>
        </dgm:presLayoutVars>
      </dgm:prSet>
      <dgm:spPr/>
    </dgm:pt>
    <dgm:pt modelId="{BAF7DFFF-F683-4287-9D8A-DF57074032D7}" type="pres">
      <dgm:prSet presAssocID="{057DC198-A356-4861-A0DB-E60A5AC33FBF}" presName="rootConnector" presStyleLbl="node3" presStyleIdx="3" presStyleCnt="4"/>
      <dgm:spPr/>
    </dgm:pt>
    <dgm:pt modelId="{20D51FED-8CAC-4472-9E5A-D4DBAD0659DE}" type="pres">
      <dgm:prSet presAssocID="{057DC198-A356-4861-A0DB-E60A5AC33FBF}" presName="hierChild4" presStyleCnt="0"/>
      <dgm:spPr/>
    </dgm:pt>
    <dgm:pt modelId="{FE72B2E8-A517-4AA6-A173-D7EAE983947E}" type="pres">
      <dgm:prSet presAssocID="{02F8769D-2338-4347-B90C-E5EC0C4D9AAF}" presName="Name37" presStyleLbl="parChTrans1D4" presStyleIdx="18" presStyleCnt="19"/>
      <dgm:spPr/>
    </dgm:pt>
    <dgm:pt modelId="{C4804696-6048-4092-94EF-945E60758A33}" type="pres">
      <dgm:prSet presAssocID="{5AB3DD8E-C7F4-4DBD-8A56-0F4F118BD6FE}" presName="hierRoot2" presStyleCnt="0">
        <dgm:presLayoutVars>
          <dgm:hierBranch val="init"/>
        </dgm:presLayoutVars>
      </dgm:prSet>
      <dgm:spPr/>
    </dgm:pt>
    <dgm:pt modelId="{5F0DD20F-D431-40E8-9A58-A99934977460}" type="pres">
      <dgm:prSet presAssocID="{5AB3DD8E-C7F4-4DBD-8A56-0F4F118BD6FE}" presName="rootComposite" presStyleCnt="0"/>
      <dgm:spPr/>
    </dgm:pt>
    <dgm:pt modelId="{03DDCCAC-D199-43DD-9E7E-F2191CC42F33}" type="pres">
      <dgm:prSet presAssocID="{5AB3DD8E-C7F4-4DBD-8A56-0F4F118BD6FE}" presName="rootText" presStyleLbl="node4" presStyleIdx="18" presStyleCnt="19">
        <dgm:presLayoutVars>
          <dgm:chPref val="3"/>
        </dgm:presLayoutVars>
      </dgm:prSet>
      <dgm:spPr/>
    </dgm:pt>
    <dgm:pt modelId="{9F6ABEF9-60AF-4F4A-885F-7BC9FEF2D05A}" type="pres">
      <dgm:prSet presAssocID="{5AB3DD8E-C7F4-4DBD-8A56-0F4F118BD6FE}" presName="rootConnector" presStyleLbl="node4" presStyleIdx="18" presStyleCnt="19"/>
      <dgm:spPr/>
    </dgm:pt>
    <dgm:pt modelId="{BECCDC88-EC39-4224-BFE8-146381ABCCF1}" type="pres">
      <dgm:prSet presAssocID="{5AB3DD8E-C7F4-4DBD-8A56-0F4F118BD6FE}" presName="hierChild4" presStyleCnt="0"/>
      <dgm:spPr/>
    </dgm:pt>
    <dgm:pt modelId="{B5955090-E05E-4A0E-8DD4-D1D492E948C3}" type="pres">
      <dgm:prSet presAssocID="{5AB3DD8E-C7F4-4DBD-8A56-0F4F118BD6FE}" presName="hierChild5" presStyleCnt="0"/>
      <dgm:spPr/>
    </dgm:pt>
    <dgm:pt modelId="{541E3A7C-63B8-4D61-B11C-0D27459A7566}" type="pres">
      <dgm:prSet presAssocID="{057DC198-A356-4861-A0DB-E60A5AC33FBF}" presName="hierChild5" presStyleCnt="0"/>
      <dgm:spPr/>
    </dgm:pt>
    <dgm:pt modelId="{D67B7735-86EE-4820-98A6-A8DB20C0D3E3}" type="pres">
      <dgm:prSet presAssocID="{2AEF73E3-683D-49D1-9568-93A113240FEE}" presName="hierChild5" presStyleCnt="0"/>
      <dgm:spPr/>
    </dgm:pt>
    <dgm:pt modelId="{5932D7AA-F6A1-4C8A-8167-E8540C1897FD}" type="pres">
      <dgm:prSet presAssocID="{5F671F79-B464-47D0-BDFB-B3E53C7F2E6C}" presName="hierChild3" presStyleCnt="0"/>
      <dgm:spPr/>
    </dgm:pt>
  </dgm:ptLst>
  <dgm:cxnLst>
    <dgm:cxn modelId="{74318505-EB9C-4B60-B1EC-9D328DD3845E}" type="presOf" srcId="{1F9B3586-EB0C-4336-9841-5E1AF826BB95}" destId="{5BDEF91A-06C3-4D27-9C90-A9A6A26E5AED}" srcOrd="1" destOrd="0" presId="urn:microsoft.com/office/officeart/2005/8/layout/orgChart1"/>
    <dgm:cxn modelId="{0669AE05-0804-47EE-9018-029F0689D5EE}" type="presOf" srcId="{BF5476E6-D150-45CA-BE27-9AFB538AC9B0}" destId="{06EC3C9A-4F5A-4F9A-864D-A7FB290F8908}" srcOrd="1" destOrd="0" presId="urn:microsoft.com/office/officeart/2005/8/layout/orgChart1"/>
    <dgm:cxn modelId="{9C64F906-A714-40A6-A9A6-2F5238B0CE22}" srcId="{90EEE470-6DEA-4EB3-8152-382B90AE91FA}" destId="{F66751D8-4F14-4DB0-ABD4-8417D87FE713}" srcOrd="2" destOrd="0" parTransId="{D924B6B5-F5BA-4473-85AC-7AE4ACD66E96}" sibTransId="{002BAFDA-700C-422D-8B89-FCC94456EBB6}"/>
    <dgm:cxn modelId="{AC364309-363C-45F3-8517-593C6B10BB8C}" srcId="{6715B7DF-2238-4921-A40A-79D35AE63DB0}" destId="{150C2A1E-3506-4C72-9066-F7E2041F1D3B}" srcOrd="0" destOrd="0" parTransId="{BAC29802-4827-4BF5-8A08-FAA81CD2D25D}" sibTransId="{7861E024-1E32-4192-AF06-884726859E18}"/>
    <dgm:cxn modelId="{F985EE09-3420-47FD-BB03-C48FCE105FB7}" type="presOf" srcId="{E33FEF96-779E-4AEC-B78C-09965E9999D1}" destId="{38A251CF-6B24-4964-B1FA-3DA8449F0C16}" srcOrd="0" destOrd="0" presId="urn:microsoft.com/office/officeart/2005/8/layout/orgChart1"/>
    <dgm:cxn modelId="{96B0FA11-82BD-4E3F-A336-C3F83D6AB4DC}" type="presOf" srcId="{583A2692-D76A-493A-9071-863BE71D4A5D}" destId="{3EDCCD33-7DDA-4E75-B37B-AF81D6F0188F}" srcOrd="0" destOrd="0" presId="urn:microsoft.com/office/officeart/2005/8/layout/orgChart1"/>
    <dgm:cxn modelId="{09D2DF13-B486-42EB-A8F2-F1E3A476350C}" type="presOf" srcId="{5A3730FB-E3D8-463A-9B4F-668E7DC80CE0}" destId="{BFAABF98-C727-4453-982C-AAB11DB4279F}" srcOrd="0" destOrd="0" presId="urn:microsoft.com/office/officeart/2005/8/layout/orgChart1"/>
    <dgm:cxn modelId="{B62DF614-49CD-471D-B562-4CDCC0E3F23D}" srcId="{91C8D113-9B84-43D8-A8DC-6DBF5E4B8466}" destId="{BF5476E6-D150-45CA-BE27-9AFB538AC9B0}" srcOrd="0" destOrd="0" parTransId="{51E1B870-BBC1-4E0C-8615-5056F4726E19}" sibTransId="{9EF2717E-4F3F-4D19-86FA-DF5566FF45C8}"/>
    <dgm:cxn modelId="{0BC21116-2878-4352-8488-CBD2B103C194}" type="presOf" srcId="{3D224526-FBC0-404B-A35F-EB243C7BB88C}" destId="{D68041E7-FE49-40AC-80B8-12F712CEEEBB}" srcOrd="1" destOrd="0" presId="urn:microsoft.com/office/officeart/2005/8/layout/orgChart1"/>
    <dgm:cxn modelId="{91A3161E-A50F-412A-9046-EE5649DB6B09}" type="presOf" srcId="{90EEE470-6DEA-4EB3-8152-382B90AE91FA}" destId="{83A1F3A5-9E84-43B5-AA07-103C1372A6D1}" srcOrd="0" destOrd="0" presId="urn:microsoft.com/office/officeart/2005/8/layout/orgChart1"/>
    <dgm:cxn modelId="{43FD3925-85ED-4425-A794-701908C0A1C5}" type="presOf" srcId="{02F8769D-2338-4347-B90C-E5EC0C4D9AAF}" destId="{FE72B2E8-A517-4AA6-A173-D7EAE983947E}" srcOrd="0" destOrd="0" presId="urn:microsoft.com/office/officeart/2005/8/layout/orgChart1"/>
    <dgm:cxn modelId="{C0521B27-F493-450B-A497-9985178A79CB}" type="presOf" srcId="{E90FC8F8-00D0-4F58-AFE3-8C8A493160BF}" destId="{BE773E46-F229-4CBF-A9EE-5E78A59DA045}" srcOrd="0" destOrd="0" presId="urn:microsoft.com/office/officeart/2005/8/layout/orgChart1"/>
    <dgm:cxn modelId="{75A3DC29-3155-4A57-BCEF-4864EF59B987}" type="presOf" srcId="{568F84B9-5905-4494-8EB5-B511E9BCA4FC}" destId="{9AF7A160-A798-45CD-A311-E0D4BED5C867}" srcOrd="0" destOrd="0" presId="urn:microsoft.com/office/officeart/2005/8/layout/orgChart1"/>
    <dgm:cxn modelId="{8F99F229-F571-4C0A-ACCB-0699902BB143}" type="presOf" srcId="{4994A3B4-8F3D-4D07-955C-1D37E2073B13}" destId="{377DB9C1-7F08-464B-97F2-012AC4D80803}" srcOrd="0" destOrd="0" presId="urn:microsoft.com/office/officeart/2005/8/layout/orgChart1"/>
    <dgm:cxn modelId="{00D9102E-92AF-4F81-9D91-3F56EF3AF4F1}" type="presOf" srcId="{C6771709-69E4-45B5-B518-EFD5CD14B040}" destId="{E63B7E5C-9160-471D-8878-88ECA2CA5C23}" srcOrd="1" destOrd="0" presId="urn:microsoft.com/office/officeart/2005/8/layout/orgChart1"/>
    <dgm:cxn modelId="{36A3232E-6EF6-4C65-9CA1-23FB06E79AC2}" type="presOf" srcId="{5F681394-C55B-41A2-80A3-0A3EE5914383}" destId="{7099C75C-62E6-463C-B365-78E97CF6661E}" srcOrd="1" destOrd="0" presId="urn:microsoft.com/office/officeart/2005/8/layout/orgChart1"/>
    <dgm:cxn modelId="{132ACB31-E001-4DC3-B506-A15DD61EE828}" type="presOf" srcId="{150C2A1E-3506-4C72-9066-F7E2041F1D3B}" destId="{9D2FBD48-7443-45F3-8FDE-61288CF2BE26}" srcOrd="0" destOrd="0" presId="urn:microsoft.com/office/officeart/2005/8/layout/orgChart1"/>
    <dgm:cxn modelId="{05E1F631-EFBE-4056-95B4-9729A4EE3E0B}" type="presOf" srcId="{90EEE470-6DEA-4EB3-8152-382B90AE91FA}" destId="{63BCD1EF-48AA-4184-B561-A45DD657E09C}" srcOrd="1" destOrd="0" presId="urn:microsoft.com/office/officeart/2005/8/layout/orgChart1"/>
    <dgm:cxn modelId="{BB45C232-1ACE-4B5E-A24E-68068951BF17}" type="presOf" srcId="{C6771709-69E4-45B5-B518-EFD5CD14B040}" destId="{A705E01D-4D07-4007-9E52-C35EB15F102D}" srcOrd="0" destOrd="0" presId="urn:microsoft.com/office/officeart/2005/8/layout/orgChart1"/>
    <dgm:cxn modelId="{57044D35-9DDD-437E-BB82-26D5DE748C40}" type="presOf" srcId="{EEA92DA4-C058-4929-A904-DE79D3F2E8E7}" destId="{9BF01EAB-C410-4544-9B10-B8CBF55C407C}" srcOrd="0" destOrd="0" presId="urn:microsoft.com/office/officeart/2005/8/layout/orgChart1"/>
    <dgm:cxn modelId="{535B7236-49C4-4D5F-B014-CD5156D6EB25}" type="presOf" srcId="{14439A34-9167-4A64-81C9-84F4DB2DA182}" destId="{73F97F4F-1077-4D4C-A01A-0D7611BCB23B}" srcOrd="1" destOrd="0" presId="urn:microsoft.com/office/officeart/2005/8/layout/orgChart1"/>
    <dgm:cxn modelId="{3BBB4E37-C6B7-439F-8B01-B45D2854794E}" type="presOf" srcId="{90CD9588-75BE-4BFB-BE28-3DDB56F6E6B1}" destId="{F81A8DED-9D98-4A03-AF4C-DF310DBC2B4A}" srcOrd="0" destOrd="0" presId="urn:microsoft.com/office/officeart/2005/8/layout/orgChart1"/>
    <dgm:cxn modelId="{1ED36F37-4186-4F0D-A21F-7574176EA20C}" srcId="{150C2A1E-3506-4C72-9066-F7E2041F1D3B}" destId="{1F9B3586-EB0C-4336-9841-5E1AF826BB95}" srcOrd="0" destOrd="0" parTransId="{1FCF4B45-3108-498A-ACCD-C81A010218D3}" sibTransId="{FF8E322E-46CC-4F73-B989-86CC9DE53304}"/>
    <dgm:cxn modelId="{D95F3238-9A79-4149-8B94-56BB2E25AC8E}" type="presOf" srcId="{14439A34-9167-4A64-81C9-84F4DB2DA182}" destId="{65AC5C6D-68DD-4D2E-AFD0-BF1A4A5FA5EF}" srcOrd="0" destOrd="0" presId="urn:microsoft.com/office/officeart/2005/8/layout/orgChart1"/>
    <dgm:cxn modelId="{9577E63A-DE30-4105-8D34-648000DCA38E}" srcId="{CDCA6DF1-BAE3-49AE-93CE-7461E55F3675}" destId="{A076377D-22E5-4128-A46E-47F0BD98864F}" srcOrd="0" destOrd="0" parTransId="{AF34F5FF-CDDE-4D9C-A6E8-281FB5DE8C75}" sibTransId="{9CFDEC80-02A8-4EC9-ABBE-D1B7A1775CFF}"/>
    <dgm:cxn modelId="{70CE6D3B-0E08-4876-80AE-2F9AD3B2FC33}" type="presOf" srcId="{F66751D8-4F14-4DB0-ABD4-8417D87FE713}" destId="{90A08668-7A42-4401-97C5-EF613412A7B6}" srcOrd="0" destOrd="0" presId="urn:microsoft.com/office/officeart/2005/8/layout/orgChart1"/>
    <dgm:cxn modelId="{F6C5723C-E5DC-4A1E-A9D9-E885799A53FE}" srcId="{90EEE470-6DEA-4EB3-8152-382B90AE91FA}" destId="{3D224526-FBC0-404B-A35F-EB243C7BB88C}" srcOrd="0" destOrd="0" parTransId="{EEA92DA4-C058-4929-A904-DE79D3F2E8E7}" sibTransId="{A8D8A39E-BCA0-4BD5-9B2E-D9D4DB008617}"/>
    <dgm:cxn modelId="{4CBB6D3E-7002-4C4C-9213-8C21D415A7CC}" srcId="{CDCA6DF1-BAE3-49AE-93CE-7461E55F3675}" destId="{BEF5988A-AA8D-45A7-9AEA-85EB6657C3DB}" srcOrd="1" destOrd="0" parTransId="{F464CAF8-EBE6-4AAA-99CA-14CBE3A3EFE2}" sibTransId="{52637DAB-3940-422E-8BA7-C44A5F96D7F6}"/>
    <dgm:cxn modelId="{160C0F5B-9740-4333-B6D3-D14FAEEE29BF}" type="presOf" srcId="{1F9B3586-EB0C-4336-9841-5E1AF826BB95}" destId="{977E926B-02FC-4FCA-9569-90062271D346}" srcOrd="0" destOrd="0" presId="urn:microsoft.com/office/officeart/2005/8/layout/orgChart1"/>
    <dgm:cxn modelId="{EC29255F-296D-4EC7-AB84-96238F3DCC19}" type="presOf" srcId="{5AB3DD8E-C7F4-4DBD-8A56-0F4F118BD6FE}" destId="{9F6ABEF9-60AF-4F4A-885F-7BC9FEF2D05A}" srcOrd="1" destOrd="0" presId="urn:microsoft.com/office/officeart/2005/8/layout/orgChart1"/>
    <dgm:cxn modelId="{B9739D42-F105-4E0B-B959-F13CE16FAA36}" type="presOf" srcId="{13273378-2B0A-4171-A72D-4552735F7A7B}" destId="{B23B3EB0-A040-475A-9F47-C602B50C8D9D}" srcOrd="1" destOrd="0" presId="urn:microsoft.com/office/officeart/2005/8/layout/orgChart1"/>
    <dgm:cxn modelId="{16384D63-67B7-45F7-927B-FA425744DA9D}" type="presOf" srcId="{E1066033-76F6-481B-9711-177C33CF5A4D}" destId="{C86C87D8-D9A2-4C3C-AA2B-9AD93419D24E}" srcOrd="0" destOrd="0" presId="urn:microsoft.com/office/officeart/2005/8/layout/orgChart1"/>
    <dgm:cxn modelId="{DA216C65-6B3D-4A0C-AB7A-B5F9C6928AC0}" type="presOf" srcId="{D5739CBC-BC82-4984-8BFF-825F768F64BB}" destId="{2762D301-5378-4631-98CA-F7F7888BA9D1}" srcOrd="0" destOrd="0" presId="urn:microsoft.com/office/officeart/2005/8/layout/orgChart1"/>
    <dgm:cxn modelId="{0E207745-64C9-4109-A835-BA02E4336E81}" srcId="{5F671F79-B464-47D0-BDFB-B3E53C7F2E6C}" destId="{CDCA6DF1-BAE3-49AE-93CE-7461E55F3675}" srcOrd="0" destOrd="0" parTransId="{DF4C4E93-4D2E-4D60-BDA8-74A8ECDFB93A}" sibTransId="{04441E4E-4EF2-4DBA-91B3-6ECDACE4F803}"/>
    <dgm:cxn modelId="{D1DA8666-F12E-41B1-9C42-5F02059AF8FE}" srcId="{F66751D8-4F14-4DB0-ABD4-8417D87FE713}" destId="{365341DD-F7D7-42D6-9446-B794D3C4B855}" srcOrd="0" destOrd="0" parTransId="{E1066033-76F6-481B-9711-177C33CF5A4D}" sibTransId="{53F2B064-414A-41AA-96E5-3DE425F9BDCB}"/>
    <dgm:cxn modelId="{31F0ED46-5891-482A-89E1-493EE561B134}" type="presOf" srcId="{3E53AE4D-CECD-4184-834B-B6CA1043EE04}" destId="{6299C72E-B714-41B9-8380-D619ACC7C92A}" srcOrd="0" destOrd="0" presId="urn:microsoft.com/office/officeart/2005/8/layout/orgChart1"/>
    <dgm:cxn modelId="{DCD65547-9AC5-4F6D-83F4-2013FDC7A28B}" type="presOf" srcId="{057DC198-A356-4861-A0DB-E60A5AC33FBF}" destId="{BAF7DFFF-F683-4287-9D8A-DF57074032D7}" srcOrd="1" destOrd="0" presId="urn:microsoft.com/office/officeart/2005/8/layout/orgChart1"/>
    <dgm:cxn modelId="{8FE6B069-96C4-4792-AAE1-B434A9BB932D}" type="presOf" srcId="{2AEF73E3-683D-49D1-9568-93A113240FEE}" destId="{3388A977-1F03-4147-9FB4-9BD2DF1E67B4}" srcOrd="0" destOrd="0" presId="urn:microsoft.com/office/officeart/2005/8/layout/orgChart1"/>
    <dgm:cxn modelId="{890C4F4A-70D4-47C6-AB22-212EF9AEED72}" type="presOf" srcId="{90CD9588-75BE-4BFB-BE28-3DDB56F6E6B1}" destId="{E5898F08-5448-4411-AB06-9EF0BA95A90D}" srcOrd="1" destOrd="0" presId="urn:microsoft.com/office/officeart/2005/8/layout/orgChart1"/>
    <dgm:cxn modelId="{4AAFE56A-2049-42B7-B1C0-2935E610F482}" srcId="{639AADCC-0B46-4894-AB52-6F4D46FE9A71}" destId="{C6771709-69E4-45B5-B518-EFD5CD14B040}" srcOrd="0" destOrd="0" parTransId="{E90FC8F8-00D0-4F58-AFE3-8C8A493160BF}" sibTransId="{BAE1A736-BBD1-496D-8F33-594FD64AD3B3}"/>
    <dgm:cxn modelId="{22370F4C-0D53-4FFC-8D05-C031EFC195C4}" srcId="{13273378-2B0A-4171-A72D-4552735F7A7B}" destId="{90EEE470-6DEA-4EB3-8152-382B90AE91FA}" srcOrd="3" destOrd="0" parTransId="{921DBD61-880D-4126-8844-C10EAF6EA91F}" sibTransId="{993EFF5F-7121-4025-801A-EA03F5C93F08}"/>
    <dgm:cxn modelId="{6A58664D-1682-488F-9600-587A9FA9DE9E}" type="presOf" srcId="{D924B6B5-F5BA-4473-85AC-7AE4ACD66E96}" destId="{72766237-3263-4727-B921-46CB03E308DA}" srcOrd="0" destOrd="0" presId="urn:microsoft.com/office/officeart/2005/8/layout/orgChart1"/>
    <dgm:cxn modelId="{EA036F6E-3270-4F09-BA34-E01C01ED592D}" srcId="{5F671F79-B464-47D0-BDFB-B3E53C7F2E6C}" destId="{639AADCC-0B46-4894-AB52-6F4D46FE9A71}" srcOrd="1" destOrd="0" parTransId="{C1AF013B-083E-4FBA-BAB4-A1678C1E6515}" sibTransId="{BD4750CF-2B4D-4AA9-9F7A-2AB90ADDEC84}"/>
    <dgm:cxn modelId="{E339EB4E-6C42-415E-8E90-42BDA740D596}" type="presOf" srcId="{CDCA6DF1-BAE3-49AE-93CE-7461E55F3675}" destId="{34C14EF7-7779-465D-B1D8-A690A9985910}" srcOrd="1" destOrd="0" presId="urn:microsoft.com/office/officeart/2005/8/layout/orgChart1"/>
    <dgm:cxn modelId="{5CC1496F-A5E2-44F9-9AE4-94B27886D31D}" type="presOf" srcId="{5F681394-C55B-41A2-80A3-0A3EE5914383}" destId="{90896E7C-BCEC-4A62-9E75-3F6B9385FFA1}" srcOrd="0" destOrd="0" presId="urn:microsoft.com/office/officeart/2005/8/layout/orgChart1"/>
    <dgm:cxn modelId="{32FC814F-1842-4C50-A592-2438984224B9}" type="presOf" srcId="{365341DD-F7D7-42D6-9446-B794D3C4B855}" destId="{34ADD5D5-3197-48A3-96F3-E287CC82E212}" srcOrd="1" destOrd="0" presId="urn:microsoft.com/office/officeart/2005/8/layout/orgChart1"/>
    <dgm:cxn modelId="{EFCEE04F-2BD9-4887-9385-94AC792869E3}" type="presOf" srcId="{A076377D-22E5-4128-A46E-47F0BD98864F}" destId="{1F9231B4-E4CD-4B6C-9654-988C644661BA}" srcOrd="1" destOrd="0" presId="urn:microsoft.com/office/officeart/2005/8/layout/orgChart1"/>
    <dgm:cxn modelId="{AFF4A671-1335-46CD-B298-DBA7F14D26C3}" srcId="{6715B7DF-2238-4921-A40A-79D35AE63DB0}" destId="{13273378-2B0A-4171-A72D-4552735F7A7B}" srcOrd="1" destOrd="0" parTransId="{5A3730FB-E3D8-463A-9B4F-668E7DC80CE0}" sibTransId="{97F0AAE8-4BAA-44F6-9457-3DE331B15AB2}"/>
    <dgm:cxn modelId="{D4A24A53-A692-4305-AA94-C7BD55446603}" type="presOf" srcId="{3D224526-FBC0-404B-A35F-EB243C7BB88C}" destId="{64F48EAC-EA54-427A-8DE6-BB5204D25440}" srcOrd="0" destOrd="0" presId="urn:microsoft.com/office/officeart/2005/8/layout/orgChart1"/>
    <dgm:cxn modelId="{1C908175-43D8-4387-979C-173C22D3BF78}" srcId="{13273378-2B0A-4171-A72D-4552735F7A7B}" destId="{14439A34-9167-4A64-81C9-84F4DB2DA182}" srcOrd="2" destOrd="0" parTransId="{68EC252B-B2CE-4B1B-BE07-E2D98651E3AF}" sibTransId="{28E092F3-820E-4FBB-8426-466A43A14BE6}"/>
    <dgm:cxn modelId="{DF326F77-2A32-4A94-8FB5-0A5B15AA8E7C}" type="presOf" srcId="{D4C6DCCE-FB5C-4A14-8873-A922B1681A10}" destId="{201273ED-89A1-46B9-BFC8-C0CA892E793B}" srcOrd="1" destOrd="0" presId="urn:microsoft.com/office/officeart/2005/8/layout/orgChart1"/>
    <dgm:cxn modelId="{52469477-7069-4728-91B0-D6FA4697C718}" type="presOf" srcId="{5AB3DD8E-C7F4-4DBD-8A56-0F4F118BD6FE}" destId="{03DDCCAC-D199-43DD-9E7E-F2191CC42F33}" srcOrd="0" destOrd="0" presId="urn:microsoft.com/office/officeart/2005/8/layout/orgChart1"/>
    <dgm:cxn modelId="{B9D0CE57-0A46-4DA5-90FA-8EB6CEDBE09B}" type="presOf" srcId="{A076377D-22E5-4128-A46E-47F0BD98864F}" destId="{562E1180-5021-4614-A592-D8C0CB566973}" srcOrd="0" destOrd="0" presId="urn:microsoft.com/office/officeart/2005/8/layout/orgChart1"/>
    <dgm:cxn modelId="{6A997778-7D2E-4E1E-A04A-0F89641D9C02}" srcId="{BEF5988A-AA8D-45A7-9AEA-85EB6657C3DB}" destId="{D4C6DCCE-FB5C-4A14-8873-A922B1681A10}" srcOrd="0" destOrd="0" parTransId="{D0AA87D5-ED3E-4F50-A590-3E3B5D39E71C}" sibTransId="{C221B6F9-E780-4F9E-8A80-BD078D1130C6}"/>
    <dgm:cxn modelId="{7B93E079-5CCE-4BBB-A852-D6291A01BEEC}" type="presOf" srcId="{7166C444-9F45-4B0A-8438-6C53E89EB67F}" destId="{A8332848-1BFB-4A1A-92A2-A13E36DB4648}" srcOrd="0" destOrd="0" presId="urn:microsoft.com/office/officeart/2005/8/layout/orgChart1"/>
    <dgm:cxn modelId="{712CF479-E52E-49C4-B7B8-0B48710C7118}" type="presOf" srcId="{51E1B870-BBC1-4E0C-8615-5056F4726E19}" destId="{D0390E85-86D3-45C8-9BE3-FFBC0A994D2C}" srcOrd="0" destOrd="0" presId="urn:microsoft.com/office/officeart/2005/8/layout/orgChart1"/>
    <dgm:cxn modelId="{17CCC87B-4DFD-4C6E-90DB-50391DE6CD08}" type="presOf" srcId="{6339C351-7154-42DD-BF93-721B169FF118}" destId="{2B85C07D-6E42-427F-A974-4513335830CE}" srcOrd="0" destOrd="0" presId="urn:microsoft.com/office/officeart/2005/8/layout/orgChart1"/>
    <dgm:cxn modelId="{CAC6647F-0EBA-4A9D-981A-1B53558B3C95}" type="presOf" srcId="{62D89F6C-5A5B-44ED-91FA-1FC7B2A95C4E}" destId="{BB580247-5D44-438F-A3B6-9DAD52FB7A8A}" srcOrd="1" destOrd="0" presId="urn:microsoft.com/office/officeart/2005/8/layout/orgChart1"/>
    <dgm:cxn modelId="{1C24CE7F-DF5E-4831-B913-72EFA278560F}" type="presOf" srcId="{150C2A1E-3506-4C72-9066-F7E2041F1D3B}" destId="{BE097B30-AFC1-4A2F-86AC-1EFA831B53F9}" srcOrd="1" destOrd="0" presId="urn:microsoft.com/office/officeart/2005/8/layout/orgChart1"/>
    <dgm:cxn modelId="{1A0BE087-FE83-4F33-9503-C85D041B2447}" srcId="{5F671F79-B464-47D0-BDFB-B3E53C7F2E6C}" destId="{2AEF73E3-683D-49D1-9568-93A113240FEE}" srcOrd="2" destOrd="0" parTransId="{23081914-A4E8-4644-8541-035E68D50361}" sibTransId="{75D3CE53-F573-456D-93E9-67EC47332102}"/>
    <dgm:cxn modelId="{7EF6368A-32BB-495D-8518-A5DD63EA18C8}" type="presOf" srcId="{23081914-A4E8-4644-8541-035E68D50361}" destId="{7162A749-C8C8-4EF9-AC1F-811D8B8AB85B}" srcOrd="0" destOrd="0" presId="urn:microsoft.com/office/officeart/2005/8/layout/orgChart1"/>
    <dgm:cxn modelId="{CF8B888B-76A7-41F8-90AF-5C700A010014}" type="presOf" srcId="{D4C6DCCE-FB5C-4A14-8873-A922B1681A10}" destId="{0B4DB257-D4EA-4535-BE45-F7ACAAE14F45}" srcOrd="0" destOrd="0" presId="urn:microsoft.com/office/officeart/2005/8/layout/orgChart1"/>
    <dgm:cxn modelId="{8E66A58D-BF60-4B38-A670-67AA388014ED}" type="presOf" srcId="{921DBD61-880D-4126-8844-C10EAF6EA91F}" destId="{F22F74A1-9E59-4B2E-B7FE-C79D8B00569A}" srcOrd="0" destOrd="0" presId="urn:microsoft.com/office/officeart/2005/8/layout/orgChart1"/>
    <dgm:cxn modelId="{BB1DCE8D-34A3-4C92-8A85-4E48645B1DFB}" type="presOf" srcId="{6715B7DF-2238-4921-A40A-79D35AE63DB0}" destId="{0F711A51-839B-4352-B3F6-820A159437A3}" srcOrd="1" destOrd="0" presId="urn:microsoft.com/office/officeart/2005/8/layout/orgChart1"/>
    <dgm:cxn modelId="{C61BF691-553C-4D40-BA52-7EB235C1B8BF}" srcId="{A076377D-22E5-4128-A46E-47F0BD98864F}" destId="{6715B7DF-2238-4921-A40A-79D35AE63DB0}" srcOrd="0" destOrd="0" parTransId="{60F47E0A-1E28-4CB1-857E-230B220214EF}" sibTransId="{5D88606A-AD32-413C-9195-AFB84E40340B}"/>
    <dgm:cxn modelId="{52F7C696-6426-48C9-9614-92DDC83D5072}" type="presOf" srcId="{365341DD-F7D7-42D6-9446-B794D3C4B855}" destId="{08215401-9199-4D86-9C15-8A181216F51C}" srcOrd="0" destOrd="0" presId="urn:microsoft.com/office/officeart/2005/8/layout/orgChart1"/>
    <dgm:cxn modelId="{90D46D98-390B-41DA-AA39-1B3D40B6BBC5}" type="presOf" srcId="{057DC198-A356-4861-A0DB-E60A5AC33FBF}" destId="{18AEB016-9D18-40E4-8AA6-02F7108850C1}" srcOrd="0" destOrd="0" presId="urn:microsoft.com/office/officeart/2005/8/layout/orgChart1"/>
    <dgm:cxn modelId="{DD77C998-A2BA-40DB-A11E-1CD16800F507}" type="presOf" srcId="{5F671F79-B464-47D0-BDFB-B3E53C7F2E6C}" destId="{B308A86C-804C-486B-AF88-D2626CF084EE}" srcOrd="1" destOrd="0" presId="urn:microsoft.com/office/officeart/2005/8/layout/orgChart1"/>
    <dgm:cxn modelId="{C4A0139A-55D7-473A-B991-5185270E938D}" type="presOf" srcId="{F464CAF8-EBE6-4AAA-99CA-14CBE3A3EFE2}" destId="{6872A9E4-786A-404C-9B52-92F9056A1E31}" srcOrd="0" destOrd="0" presId="urn:microsoft.com/office/officeart/2005/8/layout/orgChart1"/>
    <dgm:cxn modelId="{D03C3E9E-6603-48F5-B835-0AF6952AE444}" type="presOf" srcId="{13273378-2B0A-4171-A72D-4552735F7A7B}" destId="{8A04BC71-E150-41C6-A675-4122447A5454}" srcOrd="0" destOrd="0" presId="urn:microsoft.com/office/officeart/2005/8/layout/orgChart1"/>
    <dgm:cxn modelId="{160A8EA1-20FC-46ED-B0FA-164076180906}" type="presOf" srcId="{F66751D8-4F14-4DB0-ABD4-8417D87FE713}" destId="{7FA6B056-95C2-4BA0-ADB1-11ACA6772ACE}" srcOrd="1" destOrd="0" presId="urn:microsoft.com/office/officeart/2005/8/layout/orgChart1"/>
    <dgm:cxn modelId="{A8FE1BA4-404A-40F3-8EEC-893C3B76EDE6}" type="presOf" srcId="{2AEF73E3-683D-49D1-9568-93A113240FEE}" destId="{E2FD6BD4-50A0-43BA-A14F-11488A9A7AA8}" srcOrd="1" destOrd="0" presId="urn:microsoft.com/office/officeart/2005/8/layout/orgChart1"/>
    <dgm:cxn modelId="{11DE3AA5-A19A-4E93-82D9-706EBC2E50B3}" type="presOf" srcId="{CDCA6DF1-BAE3-49AE-93CE-7461E55F3675}" destId="{17634364-9E94-4F73-9A47-D4C772D6CA1F}" srcOrd="0" destOrd="0" presId="urn:microsoft.com/office/officeart/2005/8/layout/orgChart1"/>
    <dgm:cxn modelId="{834557AA-C043-4478-B9D1-AA6EE739CB80}" type="presOf" srcId="{6715B7DF-2238-4921-A40A-79D35AE63DB0}" destId="{3E2B4F0E-F979-4C80-9192-C00DAD1DE6E9}" srcOrd="0" destOrd="0" presId="urn:microsoft.com/office/officeart/2005/8/layout/orgChart1"/>
    <dgm:cxn modelId="{13ECDEB0-BA4B-434B-AF45-F0F85087D4B0}" type="presOf" srcId="{91C8D113-9B84-43D8-A8DC-6DBF5E4B8466}" destId="{AECFE056-5FEC-46F5-AAA2-6FDB0583AB57}" srcOrd="1" destOrd="0" presId="urn:microsoft.com/office/officeart/2005/8/layout/orgChart1"/>
    <dgm:cxn modelId="{9CEF78B2-675A-4C35-9D6D-1E127AD0B53E}" type="presOf" srcId="{C1AF013B-083E-4FBA-BAB4-A1678C1E6515}" destId="{6B9A3C75-EA12-45BE-8299-2F0C4717254A}" srcOrd="0" destOrd="0" presId="urn:microsoft.com/office/officeart/2005/8/layout/orgChart1"/>
    <dgm:cxn modelId="{ED7D18B5-A7A8-4E1E-A242-E61AA51B5A74}" srcId="{13273378-2B0A-4171-A72D-4552735F7A7B}" destId="{91C8D113-9B84-43D8-A8DC-6DBF5E4B8466}" srcOrd="1" destOrd="0" parTransId="{E4393E47-3050-40DD-BC67-1F57EE316906}" sibTransId="{B4BA6222-ABE6-4042-A409-34E1DA083A61}"/>
    <dgm:cxn modelId="{92B747B8-3A11-45AA-A829-1982060D880B}" type="presOf" srcId="{1FCF4B45-3108-498A-ACCD-C81A010218D3}" destId="{812F57B4-79CB-430F-BE73-FDB7B0F22B43}" srcOrd="0" destOrd="0" presId="urn:microsoft.com/office/officeart/2005/8/layout/orgChart1"/>
    <dgm:cxn modelId="{1FB705B9-5E3D-47A2-88C2-A8700395336F}" srcId="{057DC198-A356-4861-A0DB-E60A5AC33FBF}" destId="{5AB3DD8E-C7F4-4DBD-8A56-0F4F118BD6FE}" srcOrd="0" destOrd="0" parTransId="{02F8769D-2338-4347-B90C-E5EC0C4D9AAF}" sibTransId="{087E2513-49DA-4076-9EAD-C9AB583EA987}"/>
    <dgm:cxn modelId="{50AB25BA-F58D-41A1-BC5F-7FEC8BC807B0}" type="presOf" srcId="{D7312182-37E7-41B5-8F20-89E17F41E2BA}" destId="{8816CAAE-20BF-412E-9542-721D19DC0221}" srcOrd="0" destOrd="0" presId="urn:microsoft.com/office/officeart/2005/8/layout/orgChart1"/>
    <dgm:cxn modelId="{33923FBD-72BB-45B6-AB82-9BA5315A4FB7}" type="presOf" srcId="{3E53AE4D-CECD-4184-834B-B6CA1043EE04}" destId="{7DA081F5-C4F4-44FD-993F-A03B7039D70B}" srcOrd="1" destOrd="0" presId="urn:microsoft.com/office/officeart/2005/8/layout/orgChart1"/>
    <dgm:cxn modelId="{D067A6BD-91C8-423B-A5FA-A3A978393B25}" type="presOf" srcId="{3C4CF138-CD7E-4B6A-8BCB-5FA5C8BA9D15}" destId="{AE7A4D3F-C015-4ACC-BD9A-313759422187}" srcOrd="0" destOrd="0" presId="urn:microsoft.com/office/officeart/2005/8/layout/orgChart1"/>
    <dgm:cxn modelId="{F00126BF-2F7C-4FB6-9621-AD47736AC547}" type="presOf" srcId="{60F47E0A-1E28-4CB1-857E-230B220214EF}" destId="{194F212E-7BEA-4B4F-962C-10C4D58153ED}" srcOrd="0" destOrd="0" presId="urn:microsoft.com/office/officeart/2005/8/layout/orgChart1"/>
    <dgm:cxn modelId="{A95914C0-9B37-4B18-BF1F-512C7DC72627}" type="presOf" srcId="{BAC29802-4827-4BF5-8A08-FAA81CD2D25D}" destId="{12646A5B-268A-4406-9EC3-23CF3846BA62}" srcOrd="0" destOrd="0" presId="urn:microsoft.com/office/officeart/2005/8/layout/orgChart1"/>
    <dgm:cxn modelId="{D0E09BC3-C1ED-45F1-82B2-10CCFFBE9048}" srcId="{90EEE470-6DEA-4EB3-8152-382B90AE91FA}" destId="{90CD9588-75BE-4BFB-BE28-3DDB56F6E6B1}" srcOrd="3" destOrd="0" parTransId="{D5739CBC-BC82-4984-8BFF-825F768F64BB}" sibTransId="{D32F57AF-62DC-4F67-8754-6BB78EA24A13}"/>
    <dgm:cxn modelId="{310001C4-6711-4648-88BF-E29C0DB85F02}" srcId="{1F9B3586-EB0C-4336-9841-5E1AF826BB95}" destId="{E33FEF96-779E-4AEC-B78C-09965E9999D1}" srcOrd="0" destOrd="0" parTransId="{6339C351-7154-42DD-BF93-721B169FF118}" sibTransId="{8A5BC713-D5F6-4F01-8E2D-3A30CBD633E1}"/>
    <dgm:cxn modelId="{CB4940C5-AE0C-4351-A841-8D84EF3566AB}" type="presOf" srcId="{BEF5988A-AA8D-45A7-9AEA-85EB6657C3DB}" destId="{8BB05772-F9BC-46C9-844A-09EB6AFA0AF5}" srcOrd="0" destOrd="0" presId="urn:microsoft.com/office/officeart/2005/8/layout/orgChart1"/>
    <dgm:cxn modelId="{BBDF1ECB-2DE7-482B-B301-593F2F897C09}" type="presOf" srcId="{639AADCC-0B46-4894-AB52-6F4D46FE9A71}" destId="{40244468-B4C2-4906-AC6C-A62A1740994A}" srcOrd="1" destOrd="0" presId="urn:microsoft.com/office/officeart/2005/8/layout/orgChart1"/>
    <dgm:cxn modelId="{660FD9CE-9999-46AD-BA55-9FDDD9D3E52D}" type="presOf" srcId="{AF34F5FF-CDDE-4D9C-A6E8-281FB5DE8C75}" destId="{3BC94720-A53E-4D32-B78D-966F190851DA}" srcOrd="0" destOrd="0" presId="urn:microsoft.com/office/officeart/2005/8/layout/orgChart1"/>
    <dgm:cxn modelId="{3EEA54CF-3DBE-4760-BFCE-50AAB4F19A0A}" type="presOf" srcId="{D0AA87D5-ED3E-4F50-A590-3E3B5D39E71C}" destId="{B4F3F526-9DC9-4FCC-A8C6-5809E374BF89}" srcOrd="0" destOrd="0" presId="urn:microsoft.com/office/officeart/2005/8/layout/orgChart1"/>
    <dgm:cxn modelId="{0BA65DD0-CB05-45F6-AA59-E773765584FA}" type="presOf" srcId="{BF5476E6-D150-45CA-BE27-9AFB538AC9B0}" destId="{73E9F70B-27DB-4531-A9BD-8BC1299D066C}" srcOrd="0" destOrd="0" presId="urn:microsoft.com/office/officeart/2005/8/layout/orgChart1"/>
    <dgm:cxn modelId="{B7216FD0-431A-4A1F-9204-0279843AB778}" srcId="{2AEF73E3-683D-49D1-9568-93A113240FEE}" destId="{057DC198-A356-4861-A0DB-E60A5AC33FBF}" srcOrd="0" destOrd="0" parTransId="{4994A3B4-8F3D-4D07-955C-1D37E2073B13}" sibTransId="{EAD89CD9-17EE-432B-84CC-148AB8AC711F}"/>
    <dgm:cxn modelId="{C0A654D3-47E6-41E4-A94D-E3B4A1843C11}" type="presOf" srcId="{5F671F79-B464-47D0-BDFB-B3E53C7F2E6C}" destId="{8D5AD923-9249-4D10-A0E8-6A7B31B81D1B}" srcOrd="0" destOrd="0" presId="urn:microsoft.com/office/officeart/2005/8/layout/orgChart1"/>
    <dgm:cxn modelId="{8581E1D8-A4DB-457F-9D24-115CAEFB3677}" type="presOf" srcId="{BEF5988A-AA8D-45A7-9AEA-85EB6657C3DB}" destId="{69729F41-6484-4B57-8F8A-D13AB84D4A3A}" srcOrd="1" destOrd="0" presId="urn:microsoft.com/office/officeart/2005/8/layout/orgChart1"/>
    <dgm:cxn modelId="{31F226DC-A593-4598-BEDC-B8E4BC3C7C39}" type="presOf" srcId="{DF4C4E93-4D2E-4D60-BDA8-74A8ECDFB93A}" destId="{BAD6D961-026F-45EF-9D95-D4227F2A1A6B}" srcOrd="0" destOrd="0" presId="urn:microsoft.com/office/officeart/2005/8/layout/orgChart1"/>
    <dgm:cxn modelId="{DF0EABE2-D3EE-402D-A27F-0B567A5636C9}" srcId="{14439A34-9167-4A64-81C9-84F4DB2DA182}" destId="{3E53AE4D-CECD-4184-834B-B6CA1043EE04}" srcOrd="0" destOrd="0" parTransId="{D7312182-37E7-41B5-8F20-89E17F41E2BA}" sibTransId="{37D62813-8012-4A6D-BF4D-F33EC705B706}"/>
    <dgm:cxn modelId="{9BB103E3-6A4E-4BEB-AE9E-9912473C25FF}" srcId="{F88D71DA-733A-4E00-AB39-8DAF61692BBB}" destId="{5F671F79-B464-47D0-BDFB-B3E53C7F2E6C}" srcOrd="0" destOrd="0" parTransId="{5E19E102-9D0C-4846-81A5-6B0237BE605B}" sibTransId="{0FB0E848-FA3A-4513-AB8E-78563C26A4B5}"/>
    <dgm:cxn modelId="{F1A57BE7-15F6-4DFB-8248-450F024C89AE}" type="presOf" srcId="{639AADCC-0B46-4894-AB52-6F4D46FE9A71}" destId="{E3F8B606-ECDB-4EE2-939D-2106447B39AA}" srcOrd="0" destOrd="0" presId="urn:microsoft.com/office/officeart/2005/8/layout/orgChart1"/>
    <dgm:cxn modelId="{8417ECEB-3523-4F04-A3FB-FBB641FC71EA}" type="presOf" srcId="{583A2692-D76A-493A-9071-863BE71D4A5D}" destId="{694CDDBF-241B-4A75-94AE-1C99F27AC964}" srcOrd="1" destOrd="0" presId="urn:microsoft.com/office/officeart/2005/8/layout/orgChart1"/>
    <dgm:cxn modelId="{AC3B46EC-475D-478A-B649-6E879E146FFC}" type="presOf" srcId="{68EC252B-B2CE-4B1B-BE07-E2D98651E3AF}" destId="{352A4AD5-A3AB-42C1-A82F-3FF2CA6AEF1B}" srcOrd="0" destOrd="0" presId="urn:microsoft.com/office/officeart/2005/8/layout/orgChart1"/>
    <dgm:cxn modelId="{6F7146EF-A270-4376-B39E-9DE93FF4F117}" type="presOf" srcId="{E33FEF96-779E-4AEC-B78C-09965E9999D1}" destId="{48D17E76-FF3A-48AD-A537-40677E831D68}" srcOrd="1" destOrd="0" presId="urn:microsoft.com/office/officeart/2005/8/layout/orgChart1"/>
    <dgm:cxn modelId="{F7BFB2F0-2395-46A3-A44F-DD0FDD63506F}" type="presOf" srcId="{91C8D113-9B84-43D8-A8DC-6DBF5E4B8466}" destId="{73E9D43D-5EE9-4F53-B4B5-4CDFAFE6878D}" srcOrd="0" destOrd="0" presId="urn:microsoft.com/office/officeart/2005/8/layout/orgChart1"/>
    <dgm:cxn modelId="{2F570FF4-67A7-4A1C-B3AB-1C961E3BF14E}" type="presOf" srcId="{F88D71DA-733A-4E00-AB39-8DAF61692BBB}" destId="{2D4C4B01-69B8-48B0-ACEE-9223D20093E4}" srcOrd="0" destOrd="0" presId="urn:microsoft.com/office/officeart/2005/8/layout/orgChart1"/>
    <dgm:cxn modelId="{BAF8EAF6-EB5A-41CF-9C7A-A963E026D451}" srcId="{90EEE470-6DEA-4EB3-8152-382B90AE91FA}" destId="{583A2692-D76A-493A-9071-863BE71D4A5D}" srcOrd="1" destOrd="0" parTransId="{568F84B9-5905-4494-8EB5-B511E9BCA4FC}" sibTransId="{7335A3C2-5AA2-46A8-9279-286B2F41C643}"/>
    <dgm:cxn modelId="{E6D42FF7-03B6-4EF4-BE6C-B4DD5A340466}" srcId="{13273378-2B0A-4171-A72D-4552735F7A7B}" destId="{5F681394-C55B-41A2-80A3-0A3EE5914383}" srcOrd="0" destOrd="0" parTransId="{3C4CF138-CD7E-4B6A-8BCB-5FA5C8BA9D15}" sibTransId="{61D60308-345B-438F-9D27-7F7895B8FDE0}"/>
    <dgm:cxn modelId="{161E34F9-8B6C-4614-9DD6-D35D1B98716E}" type="presOf" srcId="{E4393E47-3050-40DD-BC67-1F57EE316906}" destId="{4849DFBC-20DE-45DC-A026-050795DAB17E}" srcOrd="0" destOrd="0" presId="urn:microsoft.com/office/officeart/2005/8/layout/orgChart1"/>
    <dgm:cxn modelId="{FDC9C9FA-0E3F-425E-9A8C-6D7A8E296011}" type="presOf" srcId="{62D89F6C-5A5B-44ED-91FA-1FC7B2A95C4E}" destId="{16AE93FF-26D0-4C45-A19F-BA3CF5F4D46F}" srcOrd="0" destOrd="0" presId="urn:microsoft.com/office/officeart/2005/8/layout/orgChart1"/>
    <dgm:cxn modelId="{7C03D1FC-BD7A-4D1C-A2D0-944AFFF28A2A}" srcId="{5F681394-C55B-41A2-80A3-0A3EE5914383}" destId="{62D89F6C-5A5B-44ED-91FA-1FC7B2A95C4E}" srcOrd="0" destOrd="0" parTransId="{7166C444-9F45-4B0A-8438-6C53E89EB67F}" sibTransId="{CF7B5C31-F952-4768-AECA-50FEAC71FAE2}"/>
    <dgm:cxn modelId="{70CACBA9-A069-40D0-AF9E-B6494EFB767F}" type="presParOf" srcId="{2D4C4B01-69B8-48B0-ACEE-9223D20093E4}" destId="{617B75C1-1D6F-4FC3-A14E-93CFB5CD1A81}" srcOrd="0" destOrd="0" presId="urn:microsoft.com/office/officeart/2005/8/layout/orgChart1"/>
    <dgm:cxn modelId="{B8EEFAC7-C880-4BBE-9BBD-51E8CAA05BFC}" type="presParOf" srcId="{617B75C1-1D6F-4FC3-A14E-93CFB5CD1A81}" destId="{8FBB1E80-4EE9-49E7-A6A3-35631B29FB55}" srcOrd="0" destOrd="0" presId="urn:microsoft.com/office/officeart/2005/8/layout/orgChart1"/>
    <dgm:cxn modelId="{1499AD0B-7ADF-454C-8E13-1135D1ABC4AB}" type="presParOf" srcId="{8FBB1E80-4EE9-49E7-A6A3-35631B29FB55}" destId="{8D5AD923-9249-4D10-A0E8-6A7B31B81D1B}" srcOrd="0" destOrd="0" presId="urn:microsoft.com/office/officeart/2005/8/layout/orgChart1"/>
    <dgm:cxn modelId="{C06E0555-6DD7-44CF-8EC8-ACCEFD7BCD0F}" type="presParOf" srcId="{8FBB1E80-4EE9-49E7-A6A3-35631B29FB55}" destId="{B308A86C-804C-486B-AF88-D2626CF084EE}" srcOrd="1" destOrd="0" presId="urn:microsoft.com/office/officeart/2005/8/layout/orgChart1"/>
    <dgm:cxn modelId="{D09F9B93-B0B3-4D92-9A5E-70F1ACAA1347}" type="presParOf" srcId="{617B75C1-1D6F-4FC3-A14E-93CFB5CD1A81}" destId="{4E9B549C-C8F9-4E61-B034-7D9EB13E0647}" srcOrd="1" destOrd="0" presId="urn:microsoft.com/office/officeart/2005/8/layout/orgChart1"/>
    <dgm:cxn modelId="{792F2469-0474-455E-93EB-B063017ABF73}" type="presParOf" srcId="{4E9B549C-C8F9-4E61-B034-7D9EB13E0647}" destId="{BAD6D961-026F-45EF-9D95-D4227F2A1A6B}" srcOrd="0" destOrd="0" presId="urn:microsoft.com/office/officeart/2005/8/layout/orgChart1"/>
    <dgm:cxn modelId="{0502DC8D-5FFF-4833-B99F-A60492E4EF3B}" type="presParOf" srcId="{4E9B549C-C8F9-4E61-B034-7D9EB13E0647}" destId="{6BDABEE3-78AD-4B6E-A3D4-DE5B3450F696}" srcOrd="1" destOrd="0" presId="urn:microsoft.com/office/officeart/2005/8/layout/orgChart1"/>
    <dgm:cxn modelId="{1B5A9BBF-8ED4-4653-8E8A-2F60B172E92A}" type="presParOf" srcId="{6BDABEE3-78AD-4B6E-A3D4-DE5B3450F696}" destId="{3330ED57-9B69-4D03-8339-4765D175EFB4}" srcOrd="0" destOrd="0" presId="urn:microsoft.com/office/officeart/2005/8/layout/orgChart1"/>
    <dgm:cxn modelId="{D10BF1E7-AC3D-42EA-AA29-0A6EFBA8B28A}" type="presParOf" srcId="{3330ED57-9B69-4D03-8339-4765D175EFB4}" destId="{17634364-9E94-4F73-9A47-D4C772D6CA1F}" srcOrd="0" destOrd="0" presId="urn:microsoft.com/office/officeart/2005/8/layout/orgChart1"/>
    <dgm:cxn modelId="{47AF5676-63E1-48C1-A428-788C8F5293AA}" type="presParOf" srcId="{3330ED57-9B69-4D03-8339-4765D175EFB4}" destId="{34C14EF7-7779-465D-B1D8-A690A9985910}" srcOrd="1" destOrd="0" presId="urn:microsoft.com/office/officeart/2005/8/layout/orgChart1"/>
    <dgm:cxn modelId="{A8EC7EA6-6DFA-48EB-81FA-026DD366A687}" type="presParOf" srcId="{6BDABEE3-78AD-4B6E-A3D4-DE5B3450F696}" destId="{B1C687E8-4F3D-46D4-9F59-725454F6CA0B}" srcOrd="1" destOrd="0" presId="urn:microsoft.com/office/officeart/2005/8/layout/orgChart1"/>
    <dgm:cxn modelId="{11B8C046-3365-47A6-BB02-C49167672021}" type="presParOf" srcId="{B1C687E8-4F3D-46D4-9F59-725454F6CA0B}" destId="{3BC94720-A53E-4D32-B78D-966F190851DA}" srcOrd="0" destOrd="0" presId="urn:microsoft.com/office/officeart/2005/8/layout/orgChart1"/>
    <dgm:cxn modelId="{17A7FD60-BF03-4322-9166-FC87E640917F}" type="presParOf" srcId="{B1C687E8-4F3D-46D4-9F59-725454F6CA0B}" destId="{75B5989B-A70E-4C61-B105-42307D9E80BB}" srcOrd="1" destOrd="0" presId="urn:microsoft.com/office/officeart/2005/8/layout/orgChart1"/>
    <dgm:cxn modelId="{3FC62A92-39AD-44F1-910F-0A8C69164536}" type="presParOf" srcId="{75B5989B-A70E-4C61-B105-42307D9E80BB}" destId="{52224E6E-FB01-41AC-A3E6-DE4C2106C7F1}" srcOrd="0" destOrd="0" presId="urn:microsoft.com/office/officeart/2005/8/layout/orgChart1"/>
    <dgm:cxn modelId="{8ED2A04D-57EE-4C0A-8709-73072C1BB4DF}" type="presParOf" srcId="{52224E6E-FB01-41AC-A3E6-DE4C2106C7F1}" destId="{562E1180-5021-4614-A592-D8C0CB566973}" srcOrd="0" destOrd="0" presId="urn:microsoft.com/office/officeart/2005/8/layout/orgChart1"/>
    <dgm:cxn modelId="{DE526D6E-2E59-486B-9F23-A75D60500D37}" type="presParOf" srcId="{52224E6E-FB01-41AC-A3E6-DE4C2106C7F1}" destId="{1F9231B4-E4CD-4B6C-9654-988C644661BA}" srcOrd="1" destOrd="0" presId="urn:microsoft.com/office/officeart/2005/8/layout/orgChart1"/>
    <dgm:cxn modelId="{1F108449-BD7B-4D73-9408-41C1E5C920D8}" type="presParOf" srcId="{75B5989B-A70E-4C61-B105-42307D9E80BB}" destId="{AD764266-6F7C-4D6D-966C-22559547B22C}" srcOrd="1" destOrd="0" presId="urn:microsoft.com/office/officeart/2005/8/layout/orgChart1"/>
    <dgm:cxn modelId="{E4B87893-40AD-4628-8914-4EC6AA4B8F67}" type="presParOf" srcId="{AD764266-6F7C-4D6D-966C-22559547B22C}" destId="{194F212E-7BEA-4B4F-962C-10C4D58153ED}" srcOrd="0" destOrd="0" presId="urn:microsoft.com/office/officeart/2005/8/layout/orgChart1"/>
    <dgm:cxn modelId="{7BFE25F5-F7E8-4878-9CCD-71E0AAEE6C95}" type="presParOf" srcId="{AD764266-6F7C-4D6D-966C-22559547B22C}" destId="{855012C0-001B-45BF-BC52-D7B7BCC10027}" srcOrd="1" destOrd="0" presId="urn:microsoft.com/office/officeart/2005/8/layout/orgChart1"/>
    <dgm:cxn modelId="{89528BF7-D862-4065-809D-8A33D4FAB278}" type="presParOf" srcId="{855012C0-001B-45BF-BC52-D7B7BCC10027}" destId="{CE826058-D7D5-48AD-9035-301F4AE03CAB}" srcOrd="0" destOrd="0" presId="urn:microsoft.com/office/officeart/2005/8/layout/orgChart1"/>
    <dgm:cxn modelId="{F9ED5052-8CE4-4AFB-9866-033658BF5CC3}" type="presParOf" srcId="{CE826058-D7D5-48AD-9035-301F4AE03CAB}" destId="{3E2B4F0E-F979-4C80-9192-C00DAD1DE6E9}" srcOrd="0" destOrd="0" presId="urn:microsoft.com/office/officeart/2005/8/layout/orgChart1"/>
    <dgm:cxn modelId="{4BA7C2A6-8F26-4F69-9065-5BEE08BF17E6}" type="presParOf" srcId="{CE826058-D7D5-48AD-9035-301F4AE03CAB}" destId="{0F711A51-839B-4352-B3F6-820A159437A3}" srcOrd="1" destOrd="0" presId="urn:microsoft.com/office/officeart/2005/8/layout/orgChart1"/>
    <dgm:cxn modelId="{A8CC9B08-54F7-403F-B8AE-D7E84E32B055}" type="presParOf" srcId="{855012C0-001B-45BF-BC52-D7B7BCC10027}" destId="{E17B546F-EB68-49EF-8377-51A3B46FE4C9}" srcOrd="1" destOrd="0" presId="urn:microsoft.com/office/officeart/2005/8/layout/orgChart1"/>
    <dgm:cxn modelId="{1F6A075F-E1BF-441F-9F6C-9E5063968CE7}" type="presParOf" srcId="{E17B546F-EB68-49EF-8377-51A3B46FE4C9}" destId="{12646A5B-268A-4406-9EC3-23CF3846BA62}" srcOrd="0" destOrd="0" presId="urn:microsoft.com/office/officeart/2005/8/layout/orgChart1"/>
    <dgm:cxn modelId="{654F2CD0-7939-4291-A7BD-8F48B56A3E83}" type="presParOf" srcId="{E17B546F-EB68-49EF-8377-51A3B46FE4C9}" destId="{2C33E4C4-BA2B-42AC-9F7B-C030987C1B51}" srcOrd="1" destOrd="0" presId="urn:microsoft.com/office/officeart/2005/8/layout/orgChart1"/>
    <dgm:cxn modelId="{3374CECA-EC24-46E3-82D0-94EAE881A5AC}" type="presParOf" srcId="{2C33E4C4-BA2B-42AC-9F7B-C030987C1B51}" destId="{491AC864-A684-472C-898F-905D3EE05171}" srcOrd="0" destOrd="0" presId="urn:microsoft.com/office/officeart/2005/8/layout/orgChart1"/>
    <dgm:cxn modelId="{D32C75E5-6501-41D2-B1BC-DC07FEB65384}" type="presParOf" srcId="{491AC864-A684-472C-898F-905D3EE05171}" destId="{9D2FBD48-7443-45F3-8FDE-61288CF2BE26}" srcOrd="0" destOrd="0" presId="urn:microsoft.com/office/officeart/2005/8/layout/orgChart1"/>
    <dgm:cxn modelId="{1A458832-A2CA-4077-9495-D37D425471DC}" type="presParOf" srcId="{491AC864-A684-472C-898F-905D3EE05171}" destId="{BE097B30-AFC1-4A2F-86AC-1EFA831B53F9}" srcOrd="1" destOrd="0" presId="urn:microsoft.com/office/officeart/2005/8/layout/orgChart1"/>
    <dgm:cxn modelId="{D163FAF2-2D11-40A5-9E28-72F61F8910E5}" type="presParOf" srcId="{2C33E4C4-BA2B-42AC-9F7B-C030987C1B51}" destId="{86324DD6-B23A-49B7-A911-29CC360BE850}" srcOrd="1" destOrd="0" presId="urn:microsoft.com/office/officeart/2005/8/layout/orgChart1"/>
    <dgm:cxn modelId="{3E999246-5E82-42FA-BFEA-A5651BB212C9}" type="presParOf" srcId="{86324DD6-B23A-49B7-A911-29CC360BE850}" destId="{812F57B4-79CB-430F-BE73-FDB7B0F22B43}" srcOrd="0" destOrd="0" presId="urn:microsoft.com/office/officeart/2005/8/layout/orgChart1"/>
    <dgm:cxn modelId="{F30DC15E-EE9D-4689-99D7-14D72F6A397E}" type="presParOf" srcId="{86324DD6-B23A-49B7-A911-29CC360BE850}" destId="{651EB82A-731B-438A-97E1-9BC80718E50C}" srcOrd="1" destOrd="0" presId="urn:microsoft.com/office/officeart/2005/8/layout/orgChart1"/>
    <dgm:cxn modelId="{8B5A14F2-EB5D-48C9-B408-A8C1B8A6A79C}" type="presParOf" srcId="{651EB82A-731B-438A-97E1-9BC80718E50C}" destId="{80F517EE-527A-4FE6-B6D4-084E7BD7FA9A}" srcOrd="0" destOrd="0" presId="urn:microsoft.com/office/officeart/2005/8/layout/orgChart1"/>
    <dgm:cxn modelId="{A9E8B779-8DC2-4EE6-BD47-76E4ED4DA36E}" type="presParOf" srcId="{80F517EE-527A-4FE6-B6D4-084E7BD7FA9A}" destId="{977E926B-02FC-4FCA-9569-90062271D346}" srcOrd="0" destOrd="0" presId="urn:microsoft.com/office/officeart/2005/8/layout/orgChart1"/>
    <dgm:cxn modelId="{5A713272-6966-433C-A2AA-15C21ECDF780}" type="presParOf" srcId="{80F517EE-527A-4FE6-B6D4-084E7BD7FA9A}" destId="{5BDEF91A-06C3-4D27-9C90-A9A6A26E5AED}" srcOrd="1" destOrd="0" presId="urn:microsoft.com/office/officeart/2005/8/layout/orgChart1"/>
    <dgm:cxn modelId="{A9ED8111-3EC7-48A3-8143-18555FFA3D57}" type="presParOf" srcId="{651EB82A-731B-438A-97E1-9BC80718E50C}" destId="{17A1F0C9-9BB7-456E-923D-3D1DD05DC120}" srcOrd="1" destOrd="0" presId="urn:microsoft.com/office/officeart/2005/8/layout/orgChart1"/>
    <dgm:cxn modelId="{A36D4260-4CC4-4956-8B61-B400B16E5EBF}" type="presParOf" srcId="{17A1F0C9-9BB7-456E-923D-3D1DD05DC120}" destId="{2B85C07D-6E42-427F-A974-4513335830CE}" srcOrd="0" destOrd="0" presId="urn:microsoft.com/office/officeart/2005/8/layout/orgChart1"/>
    <dgm:cxn modelId="{0828A55C-5E1D-429B-A5C3-3E66625196BA}" type="presParOf" srcId="{17A1F0C9-9BB7-456E-923D-3D1DD05DC120}" destId="{394C6BE1-AF9E-4FBD-AC83-AE303CCF6CBD}" srcOrd="1" destOrd="0" presId="urn:microsoft.com/office/officeart/2005/8/layout/orgChart1"/>
    <dgm:cxn modelId="{47AA2F60-47DB-4DA0-83E8-813CA32CD045}" type="presParOf" srcId="{394C6BE1-AF9E-4FBD-AC83-AE303CCF6CBD}" destId="{4C25E85B-5C46-4CC9-BB41-EF22B5671139}" srcOrd="0" destOrd="0" presId="urn:microsoft.com/office/officeart/2005/8/layout/orgChart1"/>
    <dgm:cxn modelId="{A0F8355E-EEB9-4E2C-9C9A-C81C699F369B}" type="presParOf" srcId="{4C25E85B-5C46-4CC9-BB41-EF22B5671139}" destId="{38A251CF-6B24-4964-B1FA-3DA8449F0C16}" srcOrd="0" destOrd="0" presId="urn:microsoft.com/office/officeart/2005/8/layout/orgChart1"/>
    <dgm:cxn modelId="{1571571D-F6A6-402A-B6B3-1DAD6E4BE819}" type="presParOf" srcId="{4C25E85B-5C46-4CC9-BB41-EF22B5671139}" destId="{48D17E76-FF3A-48AD-A537-40677E831D68}" srcOrd="1" destOrd="0" presId="urn:microsoft.com/office/officeart/2005/8/layout/orgChart1"/>
    <dgm:cxn modelId="{0CA8AB57-7519-4F84-9F0D-D74707D8411B}" type="presParOf" srcId="{394C6BE1-AF9E-4FBD-AC83-AE303CCF6CBD}" destId="{08CB1833-AF13-470C-BEA9-E5E21380105D}" srcOrd="1" destOrd="0" presId="urn:microsoft.com/office/officeart/2005/8/layout/orgChart1"/>
    <dgm:cxn modelId="{A9B08447-8D03-4B5A-B960-451BAFFCE3E7}" type="presParOf" srcId="{394C6BE1-AF9E-4FBD-AC83-AE303CCF6CBD}" destId="{36D3B5BA-A80B-463A-93D7-8BAA9FE5B3E4}" srcOrd="2" destOrd="0" presId="urn:microsoft.com/office/officeart/2005/8/layout/orgChart1"/>
    <dgm:cxn modelId="{44CA3EE0-A5D4-4E2B-BCC1-5317638C5A4C}" type="presParOf" srcId="{651EB82A-731B-438A-97E1-9BC80718E50C}" destId="{B4860156-3F60-4639-BAE1-8D006EE00738}" srcOrd="2" destOrd="0" presId="urn:microsoft.com/office/officeart/2005/8/layout/orgChart1"/>
    <dgm:cxn modelId="{09E927E6-97FF-4C48-A28F-D3E0B33637A4}" type="presParOf" srcId="{2C33E4C4-BA2B-42AC-9F7B-C030987C1B51}" destId="{3B316804-15E3-415A-A6A4-CD904FD119B3}" srcOrd="2" destOrd="0" presId="urn:microsoft.com/office/officeart/2005/8/layout/orgChart1"/>
    <dgm:cxn modelId="{CC277975-6174-4F0A-9588-A2FD12889A78}" type="presParOf" srcId="{E17B546F-EB68-49EF-8377-51A3B46FE4C9}" destId="{BFAABF98-C727-4453-982C-AAB11DB4279F}" srcOrd="2" destOrd="0" presId="urn:microsoft.com/office/officeart/2005/8/layout/orgChart1"/>
    <dgm:cxn modelId="{3F8D2F9D-8E41-4339-A7AA-0635101C4DE3}" type="presParOf" srcId="{E17B546F-EB68-49EF-8377-51A3B46FE4C9}" destId="{F95922C2-2B80-40A7-B882-6230C7079570}" srcOrd="3" destOrd="0" presId="urn:microsoft.com/office/officeart/2005/8/layout/orgChart1"/>
    <dgm:cxn modelId="{71292809-5E5A-4D95-85E5-4E14BE870437}" type="presParOf" srcId="{F95922C2-2B80-40A7-B882-6230C7079570}" destId="{9667E8CF-BA49-4601-9D3D-0A202F68252B}" srcOrd="0" destOrd="0" presId="urn:microsoft.com/office/officeart/2005/8/layout/orgChart1"/>
    <dgm:cxn modelId="{9783B373-9192-4013-8507-867F705AA7B5}" type="presParOf" srcId="{9667E8CF-BA49-4601-9D3D-0A202F68252B}" destId="{8A04BC71-E150-41C6-A675-4122447A5454}" srcOrd="0" destOrd="0" presId="urn:microsoft.com/office/officeart/2005/8/layout/orgChart1"/>
    <dgm:cxn modelId="{83C98C81-43A8-4882-A2A0-54B4BC0CC6B5}" type="presParOf" srcId="{9667E8CF-BA49-4601-9D3D-0A202F68252B}" destId="{B23B3EB0-A040-475A-9F47-C602B50C8D9D}" srcOrd="1" destOrd="0" presId="urn:microsoft.com/office/officeart/2005/8/layout/orgChart1"/>
    <dgm:cxn modelId="{08387175-793E-4F9A-AC3F-DF7E8E73E73F}" type="presParOf" srcId="{F95922C2-2B80-40A7-B882-6230C7079570}" destId="{4F5093A9-6C3F-45D7-9E49-7D13522D996D}" srcOrd="1" destOrd="0" presId="urn:microsoft.com/office/officeart/2005/8/layout/orgChart1"/>
    <dgm:cxn modelId="{DCEFD784-FC61-46E4-B875-F52E87B6C81A}" type="presParOf" srcId="{4F5093A9-6C3F-45D7-9E49-7D13522D996D}" destId="{AE7A4D3F-C015-4ACC-BD9A-313759422187}" srcOrd="0" destOrd="0" presId="urn:microsoft.com/office/officeart/2005/8/layout/orgChart1"/>
    <dgm:cxn modelId="{DE2A0F9B-AE7E-4313-AA5E-A2745B22BA3B}" type="presParOf" srcId="{4F5093A9-6C3F-45D7-9E49-7D13522D996D}" destId="{661975CE-16D5-4D23-B9EB-D8306BF22B12}" srcOrd="1" destOrd="0" presId="urn:microsoft.com/office/officeart/2005/8/layout/orgChart1"/>
    <dgm:cxn modelId="{17418793-B409-4615-89B9-71AE9A299014}" type="presParOf" srcId="{661975CE-16D5-4D23-B9EB-D8306BF22B12}" destId="{87FBE6BC-100D-40C4-960B-D745CC751F64}" srcOrd="0" destOrd="0" presId="urn:microsoft.com/office/officeart/2005/8/layout/orgChart1"/>
    <dgm:cxn modelId="{A94880B5-443D-44D7-99B7-E0BBD4BE58CB}" type="presParOf" srcId="{87FBE6BC-100D-40C4-960B-D745CC751F64}" destId="{90896E7C-BCEC-4A62-9E75-3F6B9385FFA1}" srcOrd="0" destOrd="0" presId="urn:microsoft.com/office/officeart/2005/8/layout/orgChart1"/>
    <dgm:cxn modelId="{EC5DEC75-5C0E-4276-8B90-E5CD293A8B2B}" type="presParOf" srcId="{87FBE6BC-100D-40C4-960B-D745CC751F64}" destId="{7099C75C-62E6-463C-B365-78E97CF6661E}" srcOrd="1" destOrd="0" presId="urn:microsoft.com/office/officeart/2005/8/layout/orgChart1"/>
    <dgm:cxn modelId="{853D08C5-D1E6-4BE1-A976-5F0A44460E1E}" type="presParOf" srcId="{661975CE-16D5-4D23-B9EB-D8306BF22B12}" destId="{7669614F-1379-4328-87BF-B8A3DD5D42ED}" srcOrd="1" destOrd="0" presId="urn:microsoft.com/office/officeart/2005/8/layout/orgChart1"/>
    <dgm:cxn modelId="{09206622-5B6F-412B-A6D0-5BD991D93CEC}" type="presParOf" srcId="{7669614F-1379-4328-87BF-B8A3DD5D42ED}" destId="{A8332848-1BFB-4A1A-92A2-A13E36DB4648}" srcOrd="0" destOrd="0" presId="urn:microsoft.com/office/officeart/2005/8/layout/orgChart1"/>
    <dgm:cxn modelId="{045648D6-976E-4B65-9A80-015D538237A5}" type="presParOf" srcId="{7669614F-1379-4328-87BF-B8A3DD5D42ED}" destId="{4421FE78-947F-4E79-ACC2-88B0A539357E}" srcOrd="1" destOrd="0" presId="urn:microsoft.com/office/officeart/2005/8/layout/orgChart1"/>
    <dgm:cxn modelId="{8E3E3647-1002-4AB5-B44F-EE75FCA51217}" type="presParOf" srcId="{4421FE78-947F-4E79-ACC2-88B0A539357E}" destId="{0A946365-500E-45CB-859F-C06F20A5888D}" srcOrd="0" destOrd="0" presId="urn:microsoft.com/office/officeart/2005/8/layout/orgChart1"/>
    <dgm:cxn modelId="{B2BC39F7-4CBC-45B2-8B75-B691457D8E7E}" type="presParOf" srcId="{0A946365-500E-45CB-859F-C06F20A5888D}" destId="{16AE93FF-26D0-4C45-A19F-BA3CF5F4D46F}" srcOrd="0" destOrd="0" presId="urn:microsoft.com/office/officeart/2005/8/layout/orgChart1"/>
    <dgm:cxn modelId="{3A5F66E2-77EE-4487-BBD3-A8A983ED1FD5}" type="presParOf" srcId="{0A946365-500E-45CB-859F-C06F20A5888D}" destId="{BB580247-5D44-438F-A3B6-9DAD52FB7A8A}" srcOrd="1" destOrd="0" presId="urn:microsoft.com/office/officeart/2005/8/layout/orgChart1"/>
    <dgm:cxn modelId="{45E65001-E004-4423-8304-3BCDE426EA0D}" type="presParOf" srcId="{4421FE78-947F-4E79-ACC2-88B0A539357E}" destId="{E125B65F-3728-4BB2-93E3-70493B783A22}" srcOrd="1" destOrd="0" presId="urn:microsoft.com/office/officeart/2005/8/layout/orgChart1"/>
    <dgm:cxn modelId="{A0AFA1B8-7D8D-4A2E-93CD-9185865DAAAC}" type="presParOf" srcId="{4421FE78-947F-4E79-ACC2-88B0A539357E}" destId="{976D76E7-46CA-4813-9A79-F39A2754B9A8}" srcOrd="2" destOrd="0" presId="urn:microsoft.com/office/officeart/2005/8/layout/orgChart1"/>
    <dgm:cxn modelId="{CD31D329-312A-4723-A96C-0E6F71BCBA48}" type="presParOf" srcId="{661975CE-16D5-4D23-B9EB-D8306BF22B12}" destId="{F88F2BB0-BD37-4D7D-996E-21DE87D5874F}" srcOrd="2" destOrd="0" presId="urn:microsoft.com/office/officeart/2005/8/layout/orgChart1"/>
    <dgm:cxn modelId="{8FB5B768-7750-4227-A640-9D1AA003D77A}" type="presParOf" srcId="{4F5093A9-6C3F-45D7-9E49-7D13522D996D}" destId="{4849DFBC-20DE-45DC-A026-050795DAB17E}" srcOrd="2" destOrd="0" presId="urn:microsoft.com/office/officeart/2005/8/layout/orgChart1"/>
    <dgm:cxn modelId="{905BB5D3-239A-4183-965A-086BBDDECB39}" type="presParOf" srcId="{4F5093A9-6C3F-45D7-9E49-7D13522D996D}" destId="{CC05A959-604E-4CF0-88D0-B5F3B8151899}" srcOrd="3" destOrd="0" presId="urn:microsoft.com/office/officeart/2005/8/layout/orgChart1"/>
    <dgm:cxn modelId="{8FB563EC-B7F3-4814-8945-C29D64156621}" type="presParOf" srcId="{CC05A959-604E-4CF0-88D0-B5F3B8151899}" destId="{4FBB41D5-05A5-4C08-86B8-C5DFCCFBE289}" srcOrd="0" destOrd="0" presId="urn:microsoft.com/office/officeart/2005/8/layout/orgChart1"/>
    <dgm:cxn modelId="{0BB734A1-4BC8-4883-A1E1-80B0AAD06AC8}" type="presParOf" srcId="{4FBB41D5-05A5-4C08-86B8-C5DFCCFBE289}" destId="{73E9D43D-5EE9-4F53-B4B5-4CDFAFE6878D}" srcOrd="0" destOrd="0" presId="urn:microsoft.com/office/officeart/2005/8/layout/orgChart1"/>
    <dgm:cxn modelId="{FE4E7D43-21DB-4B1B-87DE-E893464AE6EE}" type="presParOf" srcId="{4FBB41D5-05A5-4C08-86B8-C5DFCCFBE289}" destId="{AECFE056-5FEC-46F5-AAA2-6FDB0583AB57}" srcOrd="1" destOrd="0" presId="urn:microsoft.com/office/officeart/2005/8/layout/orgChart1"/>
    <dgm:cxn modelId="{51C2C963-25AB-4E34-AF14-D8A553419434}" type="presParOf" srcId="{CC05A959-604E-4CF0-88D0-B5F3B8151899}" destId="{624AB103-62DA-4ED8-A865-BA3FDB86C820}" srcOrd="1" destOrd="0" presId="urn:microsoft.com/office/officeart/2005/8/layout/orgChart1"/>
    <dgm:cxn modelId="{04D203A2-2023-4CC0-8BE9-A9CF2148DC22}" type="presParOf" srcId="{624AB103-62DA-4ED8-A865-BA3FDB86C820}" destId="{D0390E85-86D3-45C8-9BE3-FFBC0A994D2C}" srcOrd="0" destOrd="0" presId="urn:microsoft.com/office/officeart/2005/8/layout/orgChart1"/>
    <dgm:cxn modelId="{C8EFE7C3-1308-4000-ACFD-E72AA1202C94}" type="presParOf" srcId="{624AB103-62DA-4ED8-A865-BA3FDB86C820}" destId="{24F39A8B-F854-4DD4-8571-07CD24A1794C}" srcOrd="1" destOrd="0" presId="urn:microsoft.com/office/officeart/2005/8/layout/orgChart1"/>
    <dgm:cxn modelId="{BD561AB9-C068-4690-B9FD-52C43FB93BC9}" type="presParOf" srcId="{24F39A8B-F854-4DD4-8571-07CD24A1794C}" destId="{BB927E5B-18DC-4587-A20C-3D9A6426AF86}" srcOrd="0" destOrd="0" presId="urn:microsoft.com/office/officeart/2005/8/layout/orgChart1"/>
    <dgm:cxn modelId="{E3AF68D9-311D-49CF-A116-613F1B50C086}" type="presParOf" srcId="{BB927E5B-18DC-4587-A20C-3D9A6426AF86}" destId="{73E9F70B-27DB-4531-A9BD-8BC1299D066C}" srcOrd="0" destOrd="0" presId="urn:microsoft.com/office/officeart/2005/8/layout/orgChart1"/>
    <dgm:cxn modelId="{38B7DB65-4F3E-4369-8C79-0FBFE9AE99B9}" type="presParOf" srcId="{BB927E5B-18DC-4587-A20C-3D9A6426AF86}" destId="{06EC3C9A-4F5A-4F9A-864D-A7FB290F8908}" srcOrd="1" destOrd="0" presId="urn:microsoft.com/office/officeart/2005/8/layout/orgChart1"/>
    <dgm:cxn modelId="{6FC98ED4-AF00-45D0-A078-CCA7CA838E54}" type="presParOf" srcId="{24F39A8B-F854-4DD4-8571-07CD24A1794C}" destId="{8243A88A-86E3-4371-9317-94CF98984B2F}" srcOrd="1" destOrd="0" presId="urn:microsoft.com/office/officeart/2005/8/layout/orgChart1"/>
    <dgm:cxn modelId="{E94465B8-1AE1-4FD9-88D2-CF3EFC5935FC}" type="presParOf" srcId="{24F39A8B-F854-4DD4-8571-07CD24A1794C}" destId="{3B642945-2917-4718-B8F9-B1E19ABA06BC}" srcOrd="2" destOrd="0" presId="urn:microsoft.com/office/officeart/2005/8/layout/orgChart1"/>
    <dgm:cxn modelId="{76922EE6-5C1E-4432-940D-39D367CCBE61}" type="presParOf" srcId="{CC05A959-604E-4CF0-88D0-B5F3B8151899}" destId="{509A6887-23E8-415A-BA4D-F72DA9DC5E27}" srcOrd="2" destOrd="0" presId="urn:microsoft.com/office/officeart/2005/8/layout/orgChart1"/>
    <dgm:cxn modelId="{544E7BE1-1879-40DD-8344-741FD099DA57}" type="presParOf" srcId="{4F5093A9-6C3F-45D7-9E49-7D13522D996D}" destId="{352A4AD5-A3AB-42C1-A82F-3FF2CA6AEF1B}" srcOrd="4" destOrd="0" presId="urn:microsoft.com/office/officeart/2005/8/layout/orgChart1"/>
    <dgm:cxn modelId="{15E55130-4C17-4D90-B08F-E7DA2161FBC7}" type="presParOf" srcId="{4F5093A9-6C3F-45D7-9E49-7D13522D996D}" destId="{F4E6D7F1-1B52-4093-8A04-6F2A3D0C3F8E}" srcOrd="5" destOrd="0" presId="urn:microsoft.com/office/officeart/2005/8/layout/orgChart1"/>
    <dgm:cxn modelId="{4D98A741-F699-4F5C-BB8E-579DABE33E75}" type="presParOf" srcId="{F4E6D7F1-1B52-4093-8A04-6F2A3D0C3F8E}" destId="{C05E47AA-C43B-47FE-A912-BBADA9E13728}" srcOrd="0" destOrd="0" presId="urn:microsoft.com/office/officeart/2005/8/layout/orgChart1"/>
    <dgm:cxn modelId="{3B628F03-01ED-4BF4-8B6E-BB286A86C43F}" type="presParOf" srcId="{C05E47AA-C43B-47FE-A912-BBADA9E13728}" destId="{65AC5C6D-68DD-4D2E-AFD0-BF1A4A5FA5EF}" srcOrd="0" destOrd="0" presId="urn:microsoft.com/office/officeart/2005/8/layout/orgChart1"/>
    <dgm:cxn modelId="{1E4CC5F9-FA35-4166-988C-DD19A05052A0}" type="presParOf" srcId="{C05E47AA-C43B-47FE-A912-BBADA9E13728}" destId="{73F97F4F-1077-4D4C-A01A-0D7611BCB23B}" srcOrd="1" destOrd="0" presId="urn:microsoft.com/office/officeart/2005/8/layout/orgChart1"/>
    <dgm:cxn modelId="{E50B9E39-4817-4E28-9348-316C9E89295A}" type="presParOf" srcId="{F4E6D7F1-1B52-4093-8A04-6F2A3D0C3F8E}" destId="{DA7D11D5-0FB1-4715-87BD-AF6EAE57E8D3}" srcOrd="1" destOrd="0" presId="urn:microsoft.com/office/officeart/2005/8/layout/orgChart1"/>
    <dgm:cxn modelId="{1F4F416B-A1C8-42BF-834C-E279F1957B7E}" type="presParOf" srcId="{DA7D11D5-0FB1-4715-87BD-AF6EAE57E8D3}" destId="{8816CAAE-20BF-412E-9542-721D19DC0221}" srcOrd="0" destOrd="0" presId="urn:microsoft.com/office/officeart/2005/8/layout/orgChart1"/>
    <dgm:cxn modelId="{61DD4991-4C59-4ADD-B77F-3AE1FD9198BF}" type="presParOf" srcId="{DA7D11D5-0FB1-4715-87BD-AF6EAE57E8D3}" destId="{266CC1FC-CAB0-4A26-A75C-B90690427C4F}" srcOrd="1" destOrd="0" presId="urn:microsoft.com/office/officeart/2005/8/layout/orgChart1"/>
    <dgm:cxn modelId="{AC107613-0E90-44E4-BD1E-1CC011725A3A}" type="presParOf" srcId="{266CC1FC-CAB0-4A26-A75C-B90690427C4F}" destId="{45D1A3E1-A679-4EFA-AE56-DBCA8368EE11}" srcOrd="0" destOrd="0" presId="urn:microsoft.com/office/officeart/2005/8/layout/orgChart1"/>
    <dgm:cxn modelId="{81F83C00-2B73-416B-A4D0-B553A9B864F2}" type="presParOf" srcId="{45D1A3E1-A679-4EFA-AE56-DBCA8368EE11}" destId="{6299C72E-B714-41B9-8380-D619ACC7C92A}" srcOrd="0" destOrd="0" presId="urn:microsoft.com/office/officeart/2005/8/layout/orgChart1"/>
    <dgm:cxn modelId="{83602BD9-A4D8-4ECA-A3F2-B4FA08F741A9}" type="presParOf" srcId="{45D1A3E1-A679-4EFA-AE56-DBCA8368EE11}" destId="{7DA081F5-C4F4-44FD-993F-A03B7039D70B}" srcOrd="1" destOrd="0" presId="urn:microsoft.com/office/officeart/2005/8/layout/orgChart1"/>
    <dgm:cxn modelId="{9DA65968-8E0A-44BA-98BE-E56179C8FECD}" type="presParOf" srcId="{266CC1FC-CAB0-4A26-A75C-B90690427C4F}" destId="{A37BF58F-653E-41FB-BE71-3D402F99A9D7}" srcOrd="1" destOrd="0" presId="urn:microsoft.com/office/officeart/2005/8/layout/orgChart1"/>
    <dgm:cxn modelId="{52FC7DC0-1618-4280-BF17-15304E33B72B}" type="presParOf" srcId="{266CC1FC-CAB0-4A26-A75C-B90690427C4F}" destId="{6BD87714-2FD6-44F6-9E95-6A6415C7115E}" srcOrd="2" destOrd="0" presId="urn:microsoft.com/office/officeart/2005/8/layout/orgChart1"/>
    <dgm:cxn modelId="{66020565-230A-40BA-9205-C9815AA6F3B0}" type="presParOf" srcId="{F4E6D7F1-1B52-4093-8A04-6F2A3D0C3F8E}" destId="{E9AF3511-F737-4887-ABBA-F8B409C2B28E}" srcOrd="2" destOrd="0" presId="urn:microsoft.com/office/officeart/2005/8/layout/orgChart1"/>
    <dgm:cxn modelId="{0DB0A9DA-4B0B-4A45-948F-6B59ED38F8E8}" type="presParOf" srcId="{4F5093A9-6C3F-45D7-9E49-7D13522D996D}" destId="{F22F74A1-9E59-4B2E-B7FE-C79D8B00569A}" srcOrd="6" destOrd="0" presId="urn:microsoft.com/office/officeart/2005/8/layout/orgChart1"/>
    <dgm:cxn modelId="{AA3B2B4E-E7F9-4109-916E-520B0908338F}" type="presParOf" srcId="{4F5093A9-6C3F-45D7-9E49-7D13522D996D}" destId="{D7DA04D9-BB57-4AED-9044-B723E79490CD}" srcOrd="7" destOrd="0" presId="urn:microsoft.com/office/officeart/2005/8/layout/orgChart1"/>
    <dgm:cxn modelId="{A1BE6878-A44B-4EFB-AEDD-4FAD1C30CC4D}" type="presParOf" srcId="{D7DA04D9-BB57-4AED-9044-B723E79490CD}" destId="{0C16B6E2-22FF-4607-88B0-9ECEE919B1B8}" srcOrd="0" destOrd="0" presId="urn:microsoft.com/office/officeart/2005/8/layout/orgChart1"/>
    <dgm:cxn modelId="{28F4CBD9-6921-48F6-A5DC-6C4EB7152538}" type="presParOf" srcId="{0C16B6E2-22FF-4607-88B0-9ECEE919B1B8}" destId="{83A1F3A5-9E84-43B5-AA07-103C1372A6D1}" srcOrd="0" destOrd="0" presId="urn:microsoft.com/office/officeart/2005/8/layout/orgChart1"/>
    <dgm:cxn modelId="{E543C76B-3A27-41B2-9DA3-2A62D4AC0847}" type="presParOf" srcId="{0C16B6E2-22FF-4607-88B0-9ECEE919B1B8}" destId="{63BCD1EF-48AA-4184-B561-A45DD657E09C}" srcOrd="1" destOrd="0" presId="urn:microsoft.com/office/officeart/2005/8/layout/orgChart1"/>
    <dgm:cxn modelId="{C9ABB21B-26E8-4F96-9A75-D88317E512CB}" type="presParOf" srcId="{D7DA04D9-BB57-4AED-9044-B723E79490CD}" destId="{F629B2F8-F6E2-42E3-A5A2-D51251B6D831}" srcOrd="1" destOrd="0" presId="urn:microsoft.com/office/officeart/2005/8/layout/orgChart1"/>
    <dgm:cxn modelId="{6CE6B785-5F0B-4B34-9F7C-F9183D66DDAF}" type="presParOf" srcId="{F629B2F8-F6E2-42E3-A5A2-D51251B6D831}" destId="{9BF01EAB-C410-4544-9B10-B8CBF55C407C}" srcOrd="0" destOrd="0" presId="urn:microsoft.com/office/officeart/2005/8/layout/orgChart1"/>
    <dgm:cxn modelId="{AD76FEEE-E516-4388-8A18-C196B30F73E0}" type="presParOf" srcId="{F629B2F8-F6E2-42E3-A5A2-D51251B6D831}" destId="{B20EC82F-3DAD-46FC-81F0-64654E90C7E1}" srcOrd="1" destOrd="0" presId="urn:microsoft.com/office/officeart/2005/8/layout/orgChart1"/>
    <dgm:cxn modelId="{D0F24212-B7E3-4FBC-937B-63BD30FB7A42}" type="presParOf" srcId="{B20EC82F-3DAD-46FC-81F0-64654E90C7E1}" destId="{30C8C336-8B8F-4CC7-B5BE-5A24CCE86BA4}" srcOrd="0" destOrd="0" presId="urn:microsoft.com/office/officeart/2005/8/layout/orgChart1"/>
    <dgm:cxn modelId="{FCB71581-AF33-430E-B10C-86757BB17DC5}" type="presParOf" srcId="{30C8C336-8B8F-4CC7-B5BE-5A24CCE86BA4}" destId="{64F48EAC-EA54-427A-8DE6-BB5204D25440}" srcOrd="0" destOrd="0" presId="urn:microsoft.com/office/officeart/2005/8/layout/orgChart1"/>
    <dgm:cxn modelId="{81E14393-5AD5-4AD2-B4C4-3FC225F8B4CD}" type="presParOf" srcId="{30C8C336-8B8F-4CC7-B5BE-5A24CCE86BA4}" destId="{D68041E7-FE49-40AC-80B8-12F712CEEEBB}" srcOrd="1" destOrd="0" presId="urn:microsoft.com/office/officeart/2005/8/layout/orgChart1"/>
    <dgm:cxn modelId="{0F451013-AD37-4D17-AADF-A089F9AF5B08}" type="presParOf" srcId="{B20EC82F-3DAD-46FC-81F0-64654E90C7E1}" destId="{228F7505-7A35-4D4A-8106-B50BBAD466F5}" srcOrd="1" destOrd="0" presId="urn:microsoft.com/office/officeart/2005/8/layout/orgChart1"/>
    <dgm:cxn modelId="{83505E96-E676-4375-A615-1D549527882F}" type="presParOf" srcId="{B20EC82F-3DAD-46FC-81F0-64654E90C7E1}" destId="{7C53736B-9706-44AB-A606-7FA5873E3D21}" srcOrd="2" destOrd="0" presId="urn:microsoft.com/office/officeart/2005/8/layout/orgChart1"/>
    <dgm:cxn modelId="{36685316-0293-4D39-B9CE-BBF7AE891019}" type="presParOf" srcId="{F629B2F8-F6E2-42E3-A5A2-D51251B6D831}" destId="{9AF7A160-A798-45CD-A311-E0D4BED5C867}" srcOrd="2" destOrd="0" presId="urn:microsoft.com/office/officeart/2005/8/layout/orgChart1"/>
    <dgm:cxn modelId="{5391C563-21AF-49E7-9D4F-36B981681336}" type="presParOf" srcId="{F629B2F8-F6E2-42E3-A5A2-D51251B6D831}" destId="{310C439C-527E-48DF-B04D-6131913E2770}" srcOrd="3" destOrd="0" presId="urn:microsoft.com/office/officeart/2005/8/layout/orgChart1"/>
    <dgm:cxn modelId="{C52CCD43-2D92-4297-8E29-C6864501546B}" type="presParOf" srcId="{310C439C-527E-48DF-B04D-6131913E2770}" destId="{7E0E0B0A-C38C-4736-8A87-DA7372FABE1A}" srcOrd="0" destOrd="0" presId="urn:microsoft.com/office/officeart/2005/8/layout/orgChart1"/>
    <dgm:cxn modelId="{619837F2-8FFB-4218-A50C-8DD3DA414AB8}" type="presParOf" srcId="{7E0E0B0A-C38C-4736-8A87-DA7372FABE1A}" destId="{3EDCCD33-7DDA-4E75-B37B-AF81D6F0188F}" srcOrd="0" destOrd="0" presId="urn:microsoft.com/office/officeart/2005/8/layout/orgChart1"/>
    <dgm:cxn modelId="{3148927B-09E3-4C20-BD20-2DCE6BBA423C}" type="presParOf" srcId="{7E0E0B0A-C38C-4736-8A87-DA7372FABE1A}" destId="{694CDDBF-241B-4A75-94AE-1C99F27AC964}" srcOrd="1" destOrd="0" presId="urn:microsoft.com/office/officeart/2005/8/layout/orgChart1"/>
    <dgm:cxn modelId="{9DE019AD-24EB-4247-B9B3-AF27858C4980}" type="presParOf" srcId="{310C439C-527E-48DF-B04D-6131913E2770}" destId="{BA55ACF7-F3E6-4F0F-9E4B-2CF8945BCD1B}" srcOrd="1" destOrd="0" presId="urn:microsoft.com/office/officeart/2005/8/layout/orgChart1"/>
    <dgm:cxn modelId="{EBC338EF-2AE8-4B6B-B0E2-E2B5B23362B7}" type="presParOf" srcId="{310C439C-527E-48DF-B04D-6131913E2770}" destId="{0CD14FD3-D849-4D10-9A5C-F1486B6BB06F}" srcOrd="2" destOrd="0" presId="urn:microsoft.com/office/officeart/2005/8/layout/orgChart1"/>
    <dgm:cxn modelId="{D36B0971-196C-4CB7-A16E-8C4238164AC1}" type="presParOf" srcId="{F629B2F8-F6E2-42E3-A5A2-D51251B6D831}" destId="{72766237-3263-4727-B921-46CB03E308DA}" srcOrd="4" destOrd="0" presId="urn:microsoft.com/office/officeart/2005/8/layout/orgChart1"/>
    <dgm:cxn modelId="{790BBA48-725E-48CD-94B6-20C58E1D6E0D}" type="presParOf" srcId="{F629B2F8-F6E2-42E3-A5A2-D51251B6D831}" destId="{0BD5EEDB-F360-46E5-BCE6-1CB777AA2F24}" srcOrd="5" destOrd="0" presId="urn:microsoft.com/office/officeart/2005/8/layout/orgChart1"/>
    <dgm:cxn modelId="{B95A1B99-568D-4A36-A3A4-AACA041A34DA}" type="presParOf" srcId="{0BD5EEDB-F360-46E5-BCE6-1CB777AA2F24}" destId="{F0064FA8-17A0-48C3-91F1-6F3D99C76B51}" srcOrd="0" destOrd="0" presId="urn:microsoft.com/office/officeart/2005/8/layout/orgChart1"/>
    <dgm:cxn modelId="{628A7B1D-0490-40D8-A17C-E49ED1D31A02}" type="presParOf" srcId="{F0064FA8-17A0-48C3-91F1-6F3D99C76B51}" destId="{90A08668-7A42-4401-97C5-EF613412A7B6}" srcOrd="0" destOrd="0" presId="urn:microsoft.com/office/officeart/2005/8/layout/orgChart1"/>
    <dgm:cxn modelId="{6C1F750A-F8F5-4E2D-9BA5-049051A60896}" type="presParOf" srcId="{F0064FA8-17A0-48C3-91F1-6F3D99C76B51}" destId="{7FA6B056-95C2-4BA0-ADB1-11ACA6772ACE}" srcOrd="1" destOrd="0" presId="urn:microsoft.com/office/officeart/2005/8/layout/orgChart1"/>
    <dgm:cxn modelId="{C8BD5C25-A25C-4155-8DA6-CCC66F42AD6F}" type="presParOf" srcId="{0BD5EEDB-F360-46E5-BCE6-1CB777AA2F24}" destId="{1ECD23F7-1F73-4C49-A93E-77105E718ED1}" srcOrd="1" destOrd="0" presId="urn:microsoft.com/office/officeart/2005/8/layout/orgChart1"/>
    <dgm:cxn modelId="{1FA0FF1C-6EBB-4CED-8A09-C4E34E47C688}" type="presParOf" srcId="{1ECD23F7-1F73-4C49-A93E-77105E718ED1}" destId="{C86C87D8-D9A2-4C3C-AA2B-9AD93419D24E}" srcOrd="0" destOrd="0" presId="urn:microsoft.com/office/officeart/2005/8/layout/orgChart1"/>
    <dgm:cxn modelId="{C18BBC34-93AC-494F-9099-C19D490CCE84}" type="presParOf" srcId="{1ECD23F7-1F73-4C49-A93E-77105E718ED1}" destId="{D6CA2A26-8C85-4DFB-B37C-B4CF211CEFC9}" srcOrd="1" destOrd="0" presId="urn:microsoft.com/office/officeart/2005/8/layout/orgChart1"/>
    <dgm:cxn modelId="{53C3D7C1-D184-4A85-A67A-309A2A9AA8D5}" type="presParOf" srcId="{D6CA2A26-8C85-4DFB-B37C-B4CF211CEFC9}" destId="{39970883-29B0-4565-AB8F-196C2F99D13A}" srcOrd="0" destOrd="0" presId="urn:microsoft.com/office/officeart/2005/8/layout/orgChart1"/>
    <dgm:cxn modelId="{30F30E45-52A2-4999-84FA-5BAEA4481AA2}" type="presParOf" srcId="{39970883-29B0-4565-AB8F-196C2F99D13A}" destId="{08215401-9199-4D86-9C15-8A181216F51C}" srcOrd="0" destOrd="0" presId="urn:microsoft.com/office/officeart/2005/8/layout/orgChart1"/>
    <dgm:cxn modelId="{3E06D17E-A771-46AE-B82B-1890E444F4F0}" type="presParOf" srcId="{39970883-29B0-4565-AB8F-196C2F99D13A}" destId="{34ADD5D5-3197-48A3-96F3-E287CC82E212}" srcOrd="1" destOrd="0" presId="urn:microsoft.com/office/officeart/2005/8/layout/orgChart1"/>
    <dgm:cxn modelId="{B177EFFB-F114-4240-B7C9-CF55A192ABDF}" type="presParOf" srcId="{D6CA2A26-8C85-4DFB-B37C-B4CF211CEFC9}" destId="{81D6C363-3C3C-40F7-939A-6811E382092C}" srcOrd="1" destOrd="0" presId="urn:microsoft.com/office/officeart/2005/8/layout/orgChart1"/>
    <dgm:cxn modelId="{194B4FBA-851D-4BA7-96B4-BDD9B4923AAC}" type="presParOf" srcId="{D6CA2A26-8C85-4DFB-B37C-B4CF211CEFC9}" destId="{FD2BEE47-E23A-4A3B-8CD7-298B2E911BBA}" srcOrd="2" destOrd="0" presId="urn:microsoft.com/office/officeart/2005/8/layout/orgChart1"/>
    <dgm:cxn modelId="{08833EDA-A0D7-4444-8B01-39AA73C7407F}" type="presParOf" srcId="{0BD5EEDB-F360-46E5-BCE6-1CB777AA2F24}" destId="{69C09AFE-1566-4E11-BDBB-B9E05C2DFE08}" srcOrd="2" destOrd="0" presId="urn:microsoft.com/office/officeart/2005/8/layout/orgChart1"/>
    <dgm:cxn modelId="{A4975F11-9028-4FC0-BD49-7AFEEC3DC290}" type="presParOf" srcId="{F629B2F8-F6E2-42E3-A5A2-D51251B6D831}" destId="{2762D301-5378-4631-98CA-F7F7888BA9D1}" srcOrd="6" destOrd="0" presId="urn:microsoft.com/office/officeart/2005/8/layout/orgChart1"/>
    <dgm:cxn modelId="{9A5F0147-D36B-4557-A395-99E7AC0869EC}" type="presParOf" srcId="{F629B2F8-F6E2-42E3-A5A2-D51251B6D831}" destId="{1764CF59-29E8-4DE0-94C2-DA5604905843}" srcOrd="7" destOrd="0" presId="urn:microsoft.com/office/officeart/2005/8/layout/orgChart1"/>
    <dgm:cxn modelId="{5F73064A-99BC-4AE7-B3F3-01AE74FB1E52}" type="presParOf" srcId="{1764CF59-29E8-4DE0-94C2-DA5604905843}" destId="{13F2A74E-905C-4334-AB69-8AE06EF3CB8D}" srcOrd="0" destOrd="0" presId="urn:microsoft.com/office/officeart/2005/8/layout/orgChart1"/>
    <dgm:cxn modelId="{C789C3BF-C56F-40E6-B1BE-8032D7695C70}" type="presParOf" srcId="{13F2A74E-905C-4334-AB69-8AE06EF3CB8D}" destId="{F81A8DED-9D98-4A03-AF4C-DF310DBC2B4A}" srcOrd="0" destOrd="0" presId="urn:microsoft.com/office/officeart/2005/8/layout/orgChart1"/>
    <dgm:cxn modelId="{F1DD849E-7285-4651-B49F-47D7F6EBB85C}" type="presParOf" srcId="{13F2A74E-905C-4334-AB69-8AE06EF3CB8D}" destId="{E5898F08-5448-4411-AB06-9EF0BA95A90D}" srcOrd="1" destOrd="0" presId="urn:microsoft.com/office/officeart/2005/8/layout/orgChart1"/>
    <dgm:cxn modelId="{F13D53F8-F3F1-4E17-9DB5-5A5EC19E14BF}" type="presParOf" srcId="{1764CF59-29E8-4DE0-94C2-DA5604905843}" destId="{61692AAE-8019-4C25-ADFB-550EDEC1E78B}" srcOrd="1" destOrd="0" presId="urn:microsoft.com/office/officeart/2005/8/layout/orgChart1"/>
    <dgm:cxn modelId="{E4775FDF-0F84-45AD-BDD4-33A8DF582CD4}" type="presParOf" srcId="{1764CF59-29E8-4DE0-94C2-DA5604905843}" destId="{47505CD1-4910-4C27-AB07-05D553773DD6}" srcOrd="2" destOrd="0" presId="urn:microsoft.com/office/officeart/2005/8/layout/orgChart1"/>
    <dgm:cxn modelId="{2E580A91-FE48-47B5-A0AA-15C06F917E10}" type="presParOf" srcId="{D7DA04D9-BB57-4AED-9044-B723E79490CD}" destId="{F2D9A0EA-5DF4-4AAE-AB85-3EC344202A80}" srcOrd="2" destOrd="0" presId="urn:microsoft.com/office/officeart/2005/8/layout/orgChart1"/>
    <dgm:cxn modelId="{65F87BDB-D898-4972-8896-ABD90CD3AC4E}" type="presParOf" srcId="{F95922C2-2B80-40A7-B882-6230C7079570}" destId="{FC3C8B91-E447-4E68-88FC-6651935DBFF4}" srcOrd="2" destOrd="0" presId="urn:microsoft.com/office/officeart/2005/8/layout/orgChart1"/>
    <dgm:cxn modelId="{11613B9C-6FD7-4B89-9CD7-DE00ADB47CD6}" type="presParOf" srcId="{855012C0-001B-45BF-BC52-D7B7BCC10027}" destId="{4784833E-D1AE-494A-90B4-CB44C9BBF6E9}" srcOrd="2" destOrd="0" presId="urn:microsoft.com/office/officeart/2005/8/layout/orgChart1"/>
    <dgm:cxn modelId="{82CB824A-871C-44A5-86D3-03A69AD84405}" type="presParOf" srcId="{75B5989B-A70E-4C61-B105-42307D9E80BB}" destId="{D10CF06A-3EA1-4551-A90A-52CA06340F6E}" srcOrd="2" destOrd="0" presId="urn:microsoft.com/office/officeart/2005/8/layout/orgChart1"/>
    <dgm:cxn modelId="{A2FEF0AE-8FE4-4B2E-8C7B-D9440F9402B1}" type="presParOf" srcId="{B1C687E8-4F3D-46D4-9F59-725454F6CA0B}" destId="{6872A9E4-786A-404C-9B52-92F9056A1E31}" srcOrd="2" destOrd="0" presId="urn:microsoft.com/office/officeart/2005/8/layout/orgChart1"/>
    <dgm:cxn modelId="{6E37CD6D-76C4-42D2-A944-4DF082F08D9A}" type="presParOf" srcId="{B1C687E8-4F3D-46D4-9F59-725454F6CA0B}" destId="{92F0FC16-1239-4560-96B7-9033BB015114}" srcOrd="3" destOrd="0" presId="urn:microsoft.com/office/officeart/2005/8/layout/orgChart1"/>
    <dgm:cxn modelId="{56B4E1E8-9F1F-4F17-9CF8-B8754CD8FF39}" type="presParOf" srcId="{92F0FC16-1239-4560-96B7-9033BB015114}" destId="{606BBFB1-61AA-491B-9B5E-814066272049}" srcOrd="0" destOrd="0" presId="urn:microsoft.com/office/officeart/2005/8/layout/orgChart1"/>
    <dgm:cxn modelId="{D87608C3-1604-45FF-A6FD-BD3887DA0CC5}" type="presParOf" srcId="{606BBFB1-61AA-491B-9B5E-814066272049}" destId="{8BB05772-F9BC-46C9-844A-09EB6AFA0AF5}" srcOrd="0" destOrd="0" presId="urn:microsoft.com/office/officeart/2005/8/layout/orgChart1"/>
    <dgm:cxn modelId="{148B4D52-6449-4457-8B31-932B85DE5C2F}" type="presParOf" srcId="{606BBFB1-61AA-491B-9B5E-814066272049}" destId="{69729F41-6484-4B57-8F8A-D13AB84D4A3A}" srcOrd="1" destOrd="0" presId="urn:microsoft.com/office/officeart/2005/8/layout/orgChart1"/>
    <dgm:cxn modelId="{BEB49FE9-962D-43F8-B10B-79CA220BB077}" type="presParOf" srcId="{92F0FC16-1239-4560-96B7-9033BB015114}" destId="{8EA6377F-D343-4CEB-92E7-65257609CFAC}" srcOrd="1" destOrd="0" presId="urn:microsoft.com/office/officeart/2005/8/layout/orgChart1"/>
    <dgm:cxn modelId="{60A9A033-EDEC-4A5F-B203-FE84E216133E}" type="presParOf" srcId="{8EA6377F-D343-4CEB-92E7-65257609CFAC}" destId="{B4F3F526-9DC9-4FCC-A8C6-5809E374BF89}" srcOrd="0" destOrd="0" presId="urn:microsoft.com/office/officeart/2005/8/layout/orgChart1"/>
    <dgm:cxn modelId="{C19F020B-D8AA-432F-BFCC-400CAC285799}" type="presParOf" srcId="{8EA6377F-D343-4CEB-92E7-65257609CFAC}" destId="{6D798868-6D03-4F5C-9A37-B3DF08197D88}" srcOrd="1" destOrd="0" presId="urn:microsoft.com/office/officeart/2005/8/layout/orgChart1"/>
    <dgm:cxn modelId="{E184861D-79A3-4DD5-BCB2-0A96D4F8FA06}" type="presParOf" srcId="{6D798868-6D03-4F5C-9A37-B3DF08197D88}" destId="{D457478B-16E0-4B26-A2EC-A25FE82FABAC}" srcOrd="0" destOrd="0" presId="urn:microsoft.com/office/officeart/2005/8/layout/orgChart1"/>
    <dgm:cxn modelId="{BFCCBEA1-E739-4930-9177-DD1D84DE9560}" type="presParOf" srcId="{D457478B-16E0-4B26-A2EC-A25FE82FABAC}" destId="{0B4DB257-D4EA-4535-BE45-F7ACAAE14F45}" srcOrd="0" destOrd="0" presId="urn:microsoft.com/office/officeart/2005/8/layout/orgChart1"/>
    <dgm:cxn modelId="{DDB29474-753C-4C67-96B6-E2351FA4BD68}" type="presParOf" srcId="{D457478B-16E0-4B26-A2EC-A25FE82FABAC}" destId="{201273ED-89A1-46B9-BFC8-C0CA892E793B}" srcOrd="1" destOrd="0" presId="urn:microsoft.com/office/officeart/2005/8/layout/orgChart1"/>
    <dgm:cxn modelId="{1DC573BA-3F06-43AC-B99A-A8F36B0E78CD}" type="presParOf" srcId="{6D798868-6D03-4F5C-9A37-B3DF08197D88}" destId="{2261CA37-68D3-49CE-84BC-CA2158728033}" srcOrd="1" destOrd="0" presId="urn:microsoft.com/office/officeart/2005/8/layout/orgChart1"/>
    <dgm:cxn modelId="{5D46036B-2F82-4AF5-A3CA-011CE8CB3FA0}" type="presParOf" srcId="{6D798868-6D03-4F5C-9A37-B3DF08197D88}" destId="{AED1E75D-D7CE-4570-82D2-F77B29BD3771}" srcOrd="2" destOrd="0" presId="urn:microsoft.com/office/officeart/2005/8/layout/orgChart1"/>
    <dgm:cxn modelId="{1E2F8C10-4FA8-40F4-8D7A-EE2AD102CD14}" type="presParOf" srcId="{92F0FC16-1239-4560-96B7-9033BB015114}" destId="{39DEFA12-EFEE-4489-9683-C947A1443947}" srcOrd="2" destOrd="0" presId="urn:microsoft.com/office/officeart/2005/8/layout/orgChart1"/>
    <dgm:cxn modelId="{B370F257-D274-4A6F-A575-82B0326BAA16}" type="presParOf" srcId="{6BDABEE3-78AD-4B6E-A3D4-DE5B3450F696}" destId="{F6122C4E-2EF3-46A2-BBD9-52432CCE8721}" srcOrd="2" destOrd="0" presId="urn:microsoft.com/office/officeart/2005/8/layout/orgChart1"/>
    <dgm:cxn modelId="{7DE0D9FB-34B6-42E2-BFCD-63DE1C717441}" type="presParOf" srcId="{4E9B549C-C8F9-4E61-B034-7D9EB13E0647}" destId="{6B9A3C75-EA12-45BE-8299-2F0C4717254A}" srcOrd="2" destOrd="0" presId="urn:microsoft.com/office/officeart/2005/8/layout/orgChart1"/>
    <dgm:cxn modelId="{278752EA-7742-477D-92D4-4D55D3500EED}" type="presParOf" srcId="{4E9B549C-C8F9-4E61-B034-7D9EB13E0647}" destId="{DE32368D-D4AF-47F7-9BF0-CF8AA7A0560B}" srcOrd="3" destOrd="0" presId="urn:microsoft.com/office/officeart/2005/8/layout/orgChart1"/>
    <dgm:cxn modelId="{D8340C5A-30C5-475E-83AE-CC2D47708DEB}" type="presParOf" srcId="{DE32368D-D4AF-47F7-9BF0-CF8AA7A0560B}" destId="{51C1C3F7-4093-421B-8DCD-DF2158DCA8E1}" srcOrd="0" destOrd="0" presId="urn:microsoft.com/office/officeart/2005/8/layout/orgChart1"/>
    <dgm:cxn modelId="{2DF453D5-66DF-4207-B5CF-170E7EBF7BDB}" type="presParOf" srcId="{51C1C3F7-4093-421B-8DCD-DF2158DCA8E1}" destId="{E3F8B606-ECDB-4EE2-939D-2106447B39AA}" srcOrd="0" destOrd="0" presId="urn:microsoft.com/office/officeart/2005/8/layout/orgChart1"/>
    <dgm:cxn modelId="{A2EA1E45-35A4-4687-95C5-CF0A2BD1F98F}" type="presParOf" srcId="{51C1C3F7-4093-421B-8DCD-DF2158DCA8E1}" destId="{40244468-B4C2-4906-AC6C-A62A1740994A}" srcOrd="1" destOrd="0" presId="urn:microsoft.com/office/officeart/2005/8/layout/orgChart1"/>
    <dgm:cxn modelId="{B3E268C2-7EC0-45E2-9D42-FD46A38EA37D}" type="presParOf" srcId="{DE32368D-D4AF-47F7-9BF0-CF8AA7A0560B}" destId="{B21A569D-073E-4356-B8F5-73150B47C82D}" srcOrd="1" destOrd="0" presId="urn:microsoft.com/office/officeart/2005/8/layout/orgChart1"/>
    <dgm:cxn modelId="{0A5D95FA-ED9E-44EF-804D-FF1736BB6EAE}" type="presParOf" srcId="{B21A569D-073E-4356-B8F5-73150B47C82D}" destId="{BE773E46-F229-4CBF-A9EE-5E78A59DA045}" srcOrd="0" destOrd="0" presId="urn:microsoft.com/office/officeart/2005/8/layout/orgChart1"/>
    <dgm:cxn modelId="{22F2FA80-369B-4A7D-ADA0-F7B871CA4EFD}" type="presParOf" srcId="{B21A569D-073E-4356-B8F5-73150B47C82D}" destId="{10AF0E5B-0E8D-44D0-8CFC-718C9F910B46}" srcOrd="1" destOrd="0" presId="urn:microsoft.com/office/officeart/2005/8/layout/orgChart1"/>
    <dgm:cxn modelId="{1D3B2A04-FA4A-4D74-A5A8-39F2DC2158CA}" type="presParOf" srcId="{10AF0E5B-0E8D-44D0-8CFC-718C9F910B46}" destId="{77C8C085-E222-4BB2-9A06-EF0CEF50B1C3}" srcOrd="0" destOrd="0" presId="urn:microsoft.com/office/officeart/2005/8/layout/orgChart1"/>
    <dgm:cxn modelId="{A40457C0-9A3C-41F0-B7DF-5BB738163529}" type="presParOf" srcId="{77C8C085-E222-4BB2-9A06-EF0CEF50B1C3}" destId="{A705E01D-4D07-4007-9E52-C35EB15F102D}" srcOrd="0" destOrd="0" presId="urn:microsoft.com/office/officeart/2005/8/layout/orgChart1"/>
    <dgm:cxn modelId="{66797F75-5956-4E06-B9D9-180482A84938}" type="presParOf" srcId="{77C8C085-E222-4BB2-9A06-EF0CEF50B1C3}" destId="{E63B7E5C-9160-471D-8878-88ECA2CA5C23}" srcOrd="1" destOrd="0" presId="urn:microsoft.com/office/officeart/2005/8/layout/orgChart1"/>
    <dgm:cxn modelId="{883DA2BA-60C9-498B-8B34-5E72C01C7D5B}" type="presParOf" srcId="{10AF0E5B-0E8D-44D0-8CFC-718C9F910B46}" destId="{5C0ACEC0-696C-4D03-9DF1-699CD72E5248}" srcOrd="1" destOrd="0" presId="urn:microsoft.com/office/officeart/2005/8/layout/orgChart1"/>
    <dgm:cxn modelId="{B35F132F-A0B5-4E8D-9683-68F1BB181F1D}" type="presParOf" srcId="{10AF0E5B-0E8D-44D0-8CFC-718C9F910B46}" destId="{77D6D243-5388-450D-B107-B5F60B460021}" srcOrd="2" destOrd="0" presId="urn:microsoft.com/office/officeart/2005/8/layout/orgChart1"/>
    <dgm:cxn modelId="{BFBE3AC6-6CD1-4848-9590-33816FF072B8}" type="presParOf" srcId="{DE32368D-D4AF-47F7-9BF0-CF8AA7A0560B}" destId="{048B7EDE-C775-40C3-B6CC-612E606CD9AD}" srcOrd="2" destOrd="0" presId="urn:microsoft.com/office/officeart/2005/8/layout/orgChart1"/>
    <dgm:cxn modelId="{48907E07-5B36-4C4C-872A-360695436215}" type="presParOf" srcId="{4E9B549C-C8F9-4E61-B034-7D9EB13E0647}" destId="{7162A749-C8C8-4EF9-AC1F-811D8B8AB85B}" srcOrd="4" destOrd="0" presId="urn:microsoft.com/office/officeart/2005/8/layout/orgChart1"/>
    <dgm:cxn modelId="{3EDF443B-380B-4CA8-B55E-56AA693364C9}" type="presParOf" srcId="{4E9B549C-C8F9-4E61-B034-7D9EB13E0647}" destId="{BA363879-AE22-450C-81AB-BD79130706DB}" srcOrd="5" destOrd="0" presId="urn:microsoft.com/office/officeart/2005/8/layout/orgChart1"/>
    <dgm:cxn modelId="{E25BED24-0887-4972-945E-7100EA67F882}" type="presParOf" srcId="{BA363879-AE22-450C-81AB-BD79130706DB}" destId="{C98059AD-CE40-44A3-A323-3BA2F52C42A5}" srcOrd="0" destOrd="0" presId="urn:microsoft.com/office/officeart/2005/8/layout/orgChart1"/>
    <dgm:cxn modelId="{8DE559AE-4E8C-42D9-904F-E9AE457659B0}" type="presParOf" srcId="{C98059AD-CE40-44A3-A323-3BA2F52C42A5}" destId="{3388A977-1F03-4147-9FB4-9BD2DF1E67B4}" srcOrd="0" destOrd="0" presId="urn:microsoft.com/office/officeart/2005/8/layout/orgChart1"/>
    <dgm:cxn modelId="{428E9F5E-B68E-4CE0-B37D-6380606BC0C7}" type="presParOf" srcId="{C98059AD-CE40-44A3-A323-3BA2F52C42A5}" destId="{E2FD6BD4-50A0-43BA-A14F-11488A9A7AA8}" srcOrd="1" destOrd="0" presId="urn:microsoft.com/office/officeart/2005/8/layout/orgChart1"/>
    <dgm:cxn modelId="{FB7268C6-4CA7-4985-86EB-DFC821554FE0}" type="presParOf" srcId="{BA363879-AE22-450C-81AB-BD79130706DB}" destId="{9327386E-4D57-4726-97BE-FC9AD181B9E0}" srcOrd="1" destOrd="0" presId="urn:microsoft.com/office/officeart/2005/8/layout/orgChart1"/>
    <dgm:cxn modelId="{867EA33A-AC76-430C-B268-6F65C96FE49B}" type="presParOf" srcId="{9327386E-4D57-4726-97BE-FC9AD181B9E0}" destId="{377DB9C1-7F08-464B-97F2-012AC4D80803}" srcOrd="0" destOrd="0" presId="urn:microsoft.com/office/officeart/2005/8/layout/orgChart1"/>
    <dgm:cxn modelId="{4B78A60C-0F49-4E04-87B5-9C88FB51EABB}" type="presParOf" srcId="{9327386E-4D57-4726-97BE-FC9AD181B9E0}" destId="{15537C10-BFFA-46F9-A1BC-BFBA4FC8A0D1}" srcOrd="1" destOrd="0" presId="urn:microsoft.com/office/officeart/2005/8/layout/orgChart1"/>
    <dgm:cxn modelId="{EF4794E7-66F6-44D2-9604-31835AFC572C}" type="presParOf" srcId="{15537C10-BFFA-46F9-A1BC-BFBA4FC8A0D1}" destId="{0D57AE2E-75BA-49E5-9492-EB4777A781C0}" srcOrd="0" destOrd="0" presId="urn:microsoft.com/office/officeart/2005/8/layout/orgChart1"/>
    <dgm:cxn modelId="{D5A7326F-E02C-4C31-A3DA-935018427395}" type="presParOf" srcId="{0D57AE2E-75BA-49E5-9492-EB4777A781C0}" destId="{18AEB016-9D18-40E4-8AA6-02F7108850C1}" srcOrd="0" destOrd="0" presId="urn:microsoft.com/office/officeart/2005/8/layout/orgChart1"/>
    <dgm:cxn modelId="{6DE6890E-E7E4-4340-83EF-36A0F9C117E7}" type="presParOf" srcId="{0D57AE2E-75BA-49E5-9492-EB4777A781C0}" destId="{BAF7DFFF-F683-4287-9D8A-DF57074032D7}" srcOrd="1" destOrd="0" presId="urn:microsoft.com/office/officeart/2005/8/layout/orgChart1"/>
    <dgm:cxn modelId="{36A5CF99-514D-482E-9D98-515FA1649114}" type="presParOf" srcId="{15537C10-BFFA-46F9-A1BC-BFBA4FC8A0D1}" destId="{20D51FED-8CAC-4472-9E5A-D4DBAD0659DE}" srcOrd="1" destOrd="0" presId="urn:microsoft.com/office/officeart/2005/8/layout/orgChart1"/>
    <dgm:cxn modelId="{B4795F08-E4F7-47CC-B2A0-D70804BCA45E}" type="presParOf" srcId="{20D51FED-8CAC-4472-9E5A-D4DBAD0659DE}" destId="{FE72B2E8-A517-4AA6-A173-D7EAE983947E}" srcOrd="0" destOrd="0" presId="urn:microsoft.com/office/officeart/2005/8/layout/orgChart1"/>
    <dgm:cxn modelId="{8FC04C75-73BF-4D10-B371-4FCBA3A49BB3}" type="presParOf" srcId="{20D51FED-8CAC-4472-9E5A-D4DBAD0659DE}" destId="{C4804696-6048-4092-94EF-945E60758A33}" srcOrd="1" destOrd="0" presId="urn:microsoft.com/office/officeart/2005/8/layout/orgChart1"/>
    <dgm:cxn modelId="{9E7F4E1F-247C-4F03-B577-CFD429FCACFF}" type="presParOf" srcId="{C4804696-6048-4092-94EF-945E60758A33}" destId="{5F0DD20F-D431-40E8-9A58-A99934977460}" srcOrd="0" destOrd="0" presId="urn:microsoft.com/office/officeart/2005/8/layout/orgChart1"/>
    <dgm:cxn modelId="{C1F3D4B5-2DB1-44D5-BB96-7303AF626691}" type="presParOf" srcId="{5F0DD20F-D431-40E8-9A58-A99934977460}" destId="{03DDCCAC-D199-43DD-9E7E-F2191CC42F33}" srcOrd="0" destOrd="0" presId="urn:microsoft.com/office/officeart/2005/8/layout/orgChart1"/>
    <dgm:cxn modelId="{367FE706-603A-45B2-9B17-921EA59FC209}" type="presParOf" srcId="{5F0DD20F-D431-40E8-9A58-A99934977460}" destId="{9F6ABEF9-60AF-4F4A-885F-7BC9FEF2D05A}" srcOrd="1" destOrd="0" presId="urn:microsoft.com/office/officeart/2005/8/layout/orgChart1"/>
    <dgm:cxn modelId="{F7C1D829-EF08-428F-A30A-0FFD5FA0FF52}" type="presParOf" srcId="{C4804696-6048-4092-94EF-945E60758A33}" destId="{BECCDC88-EC39-4224-BFE8-146381ABCCF1}" srcOrd="1" destOrd="0" presId="urn:microsoft.com/office/officeart/2005/8/layout/orgChart1"/>
    <dgm:cxn modelId="{F2893C03-A2B9-4523-8A47-70EB1BE8D6F2}" type="presParOf" srcId="{C4804696-6048-4092-94EF-945E60758A33}" destId="{B5955090-E05E-4A0E-8DD4-D1D492E948C3}" srcOrd="2" destOrd="0" presId="urn:microsoft.com/office/officeart/2005/8/layout/orgChart1"/>
    <dgm:cxn modelId="{BC01D907-0839-4991-9746-566F35469EDB}" type="presParOf" srcId="{15537C10-BFFA-46F9-A1BC-BFBA4FC8A0D1}" destId="{541E3A7C-63B8-4D61-B11C-0D27459A7566}" srcOrd="2" destOrd="0" presId="urn:microsoft.com/office/officeart/2005/8/layout/orgChart1"/>
    <dgm:cxn modelId="{C322D15B-74B1-4305-841A-7592AAFE0B62}" type="presParOf" srcId="{BA363879-AE22-450C-81AB-BD79130706DB}" destId="{D67B7735-86EE-4820-98A6-A8DB20C0D3E3}" srcOrd="2" destOrd="0" presId="urn:microsoft.com/office/officeart/2005/8/layout/orgChart1"/>
    <dgm:cxn modelId="{D87F8455-1FF9-4902-929B-FE612E3A4D82}" type="presParOf" srcId="{617B75C1-1D6F-4FC3-A14E-93CFB5CD1A81}" destId="{5932D7AA-F6A1-4C8A-8167-E8540C1897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8D71DA-733A-4E00-AB39-8DAF61692B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671F79-B464-47D0-BDFB-B3E53C7F2E6C}">
      <dgm:prSet phldrT="[Text]" custT="1"/>
      <dgm:spPr>
        <a:solidFill>
          <a:srgbClr val="3D5064"/>
        </a:solidFill>
      </dgm:spPr>
      <dgm:t>
        <a:bodyPr/>
        <a:lstStyle/>
        <a:p>
          <a:r>
            <a:rPr lang="en-US" sz="1100" dirty="0"/>
            <a:t>High risk</a:t>
          </a:r>
        </a:p>
      </dgm:t>
    </dgm:pt>
    <dgm:pt modelId="{5E19E102-9D0C-4846-81A5-6B0237BE605B}" type="parTrans" cxnId="{9BB103E3-6A4E-4BEB-AE9E-9912473C25FF}">
      <dgm:prSet/>
      <dgm:spPr/>
      <dgm:t>
        <a:bodyPr/>
        <a:lstStyle/>
        <a:p>
          <a:endParaRPr lang="en-US" sz="1800"/>
        </a:p>
      </dgm:t>
    </dgm:pt>
    <dgm:pt modelId="{0FB0E848-FA3A-4513-AB8E-78563C26A4B5}" type="sibTrans" cxnId="{9BB103E3-6A4E-4BEB-AE9E-9912473C25FF}">
      <dgm:prSet/>
      <dgm:spPr/>
      <dgm:t>
        <a:bodyPr/>
        <a:lstStyle/>
        <a:p>
          <a:endParaRPr lang="en-US" sz="1800"/>
        </a:p>
      </dgm:t>
    </dgm:pt>
    <dgm:pt modelId="{CDCA6DF1-BAE3-49AE-93CE-7461E55F3675}">
      <dgm:prSet phldrT="[Text]" custT="1"/>
      <dgm:spPr>
        <a:solidFill>
          <a:srgbClr val="3D5064"/>
        </a:solidFill>
      </dgm:spPr>
      <dgm:t>
        <a:bodyPr/>
        <a:lstStyle/>
        <a:p>
          <a:r>
            <a:rPr lang="en-US" sz="1100" dirty="0"/>
            <a:t>Transplant Eligible</a:t>
          </a:r>
        </a:p>
      </dgm:t>
    </dgm:pt>
    <dgm:pt modelId="{DF4C4E93-4D2E-4D60-BDA8-74A8ECDFB93A}" type="parTrans" cxnId="{0E207745-64C9-4109-A835-BA02E4336E81}">
      <dgm:prSet/>
      <dgm:spPr>
        <a:solidFill>
          <a:srgbClr val="3D5064"/>
        </a:solidFill>
      </dgm:spPr>
      <dgm:t>
        <a:bodyPr/>
        <a:lstStyle/>
        <a:p>
          <a:endParaRPr lang="en-US" sz="1100"/>
        </a:p>
      </dgm:t>
    </dgm:pt>
    <dgm:pt modelId="{04441E4E-4EF2-4DBA-91B3-6ECDACE4F803}" type="sibTrans" cxnId="{0E207745-64C9-4109-A835-BA02E4336E81}">
      <dgm:prSet/>
      <dgm:spPr/>
      <dgm:t>
        <a:bodyPr/>
        <a:lstStyle/>
        <a:p>
          <a:endParaRPr lang="en-US" sz="1800"/>
        </a:p>
      </dgm:t>
    </dgm:pt>
    <dgm:pt modelId="{639AADCC-0B46-4894-AB52-6F4D46FE9A71}">
      <dgm:prSet phldrT="[Text]" custT="1"/>
      <dgm:spPr>
        <a:solidFill>
          <a:srgbClr val="3D5064"/>
        </a:solidFill>
      </dgm:spPr>
      <dgm:t>
        <a:bodyPr/>
        <a:lstStyle/>
        <a:p>
          <a:r>
            <a:rPr lang="en-US" sz="1100" dirty="0"/>
            <a:t>Transplant ineligible</a:t>
          </a:r>
        </a:p>
      </dgm:t>
    </dgm:pt>
    <dgm:pt modelId="{C1AF013B-083E-4FBA-BAB4-A1678C1E6515}" type="parTrans" cxnId="{EA036F6E-3270-4F09-BA34-E01C01ED592D}">
      <dgm:prSet/>
      <dgm:spPr>
        <a:solidFill>
          <a:srgbClr val="3D5064"/>
        </a:solidFill>
      </dgm:spPr>
      <dgm:t>
        <a:bodyPr/>
        <a:lstStyle/>
        <a:p>
          <a:endParaRPr lang="en-US" sz="1100"/>
        </a:p>
      </dgm:t>
    </dgm:pt>
    <dgm:pt modelId="{BD4750CF-2B4D-4AA9-9F7A-2AB90ADDEC84}" type="sibTrans" cxnId="{EA036F6E-3270-4F09-BA34-E01C01ED592D}">
      <dgm:prSet/>
      <dgm:spPr/>
      <dgm:t>
        <a:bodyPr/>
        <a:lstStyle/>
        <a:p>
          <a:endParaRPr lang="en-US" sz="1800"/>
        </a:p>
      </dgm:t>
    </dgm:pt>
    <dgm:pt modelId="{675F6757-0AE2-4265-9B70-9F7D18AB3B1B}">
      <dgm:prSet phldrT="[Text]" custT="1"/>
      <dgm:spPr>
        <a:solidFill>
          <a:srgbClr val="3D5064"/>
        </a:solidFill>
      </dgm:spPr>
      <dgm:t>
        <a:bodyPr/>
        <a:lstStyle/>
        <a:p>
          <a:r>
            <a:rPr lang="en-US" sz="1100" dirty="0"/>
            <a:t>Clinical Trial</a:t>
          </a:r>
        </a:p>
      </dgm:t>
    </dgm:pt>
    <dgm:pt modelId="{22F70F56-3246-4875-90EA-5DBDD45A71DD}" type="parTrans" cxnId="{1134E07E-1E93-44D5-9D06-96F0A0A71FD9}">
      <dgm:prSet/>
      <dgm:spPr>
        <a:solidFill>
          <a:srgbClr val="3D5064"/>
        </a:solidFill>
      </dgm:spPr>
      <dgm:t>
        <a:bodyPr/>
        <a:lstStyle/>
        <a:p>
          <a:endParaRPr lang="en-US" sz="1100"/>
        </a:p>
      </dgm:t>
    </dgm:pt>
    <dgm:pt modelId="{8DFEA2E9-332C-4DA6-9743-447E9CABF0C4}" type="sibTrans" cxnId="{1134E07E-1E93-44D5-9D06-96F0A0A71FD9}">
      <dgm:prSet/>
      <dgm:spPr/>
      <dgm:t>
        <a:bodyPr/>
        <a:lstStyle/>
        <a:p>
          <a:endParaRPr lang="en-US" sz="1800"/>
        </a:p>
      </dgm:t>
    </dgm:pt>
    <dgm:pt modelId="{A49047AF-B749-4FE7-A246-4DF08CC284FD}">
      <dgm:prSet phldrT="[Text]" custT="1"/>
      <dgm:spPr>
        <a:solidFill>
          <a:srgbClr val="3D5064"/>
        </a:solidFill>
      </dgm:spPr>
      <dgm:t>
        <a:bodyPr/>
        <a:lstStyle/>
        <a:p>
          <a:r>
            <a:rPr lang="en-US" sz="1100" dirty="0"/>
            <a:t>Allogeneic Stem cell Transplant</a:t>
          </a:r>
        </a:p>
      </dgm:t>
    </dgm:pt>
    <dgm:pt modelId="{D6FD6083-CDE1-47C9-B254-3E2BF168F3C9}" type="parTrans" cxnId="{AC3655C5-AB8D-437D-B948-9433D9D9E5A0}">
      <dgm:prSet/>
      <dgm:spPr>
        <a:solidFill>
          <a:srgbClr val="3D5064"/>
        </a:solidFill>
      </dgm:spPr>
      <dgm:t>
        <a:bodyPr/>
        <a:lstStyle/>
        <a:p>
          <a:endParaRPr lang="en-US" sz="1100"/>
        </a:p>
      </dgm:t>
    </dgm:pt>
    <dgm:pt modelId="{FA67149D-F172-4803-8CD9-56DA9A4D2058}" type="sibTrans" cxnId="{AC3655C5-AB8D-437D-B948-9433D9D9E5A0}">
      <dgm:prSet/>
      <dgm:spPr/>
      <dgm:t>
        <a:bodyPr/>
        <a:lstStyle/>
        <a:p>
          <a:endParaRPr lang="en-US" sz="1800"/>
        </a:p>
      </dgm:t>
    </dgm:pt>
    <dgm:pt modelId="{0E8424FE-1B57-4C7E-A556-993015B4191F}">
      <dgm:prSet phldrT="[Text]" custT="1"/>
      <dgm:spPr>
        <a:solidFill>
          <a:srgbClr val="3D5064"/>
        </a:solidFill>
      </dgm:spPr>
      <dgm:t>
        <a:bodyPr/>
        <a:lstStyle/>
        <a:p>
          <a:r>
            <a:rPr lang="en-US" sz="1100" dirty="0" err="1"/>
            <a:t>Ivosidenib</a:t>
          </a:r>
          <a:endParaRPr lang="en-US" sz="1100" dirty="0"/>
        </a:p>
      </dgm:t>
    </dgm:pt>
    <dgm:pt modelId="{8B79F927-E2CA-447C-84D7-6B2BB6532EB4}" type="parTrans" cxnId="{4A531C5E-0087-4B75-AC3E-59FE7E531246}">
      <dgm:prSet/>
      <dgm:spPr>
        <a:solidFill>
          <a:srgbClr val="3D5064"/>
        </a:solidFill>
      </dgm:spPr>
      <dgm:t>
        <a:bodyPr/>
        <a:lstStyle/>
        <a:p>
          <a:endParaRPr lang="en-US" sz="1100"/>
        </a:p>
      </dgm:t>
    </dgm:pt>
    <dgm:pt modelId="{D8AECCA4-CEDE-4C75-AF6E-B417D900A615}" type="sibTrans" cxnId="{4A531C5E-0087-4B75-AC3E-59FE7E531246}">
      <dgm:prSet/>
      <dgm:spPr/>
      <dgm:t>
        <a:bodyPr/>
        <a:lstStyle/>
        <a:p>
          <a:endParaRPr lang="en-US" sz="1800"/>
        </a:p>
      </dgm:t>
    </dgm:pt>
    <dgm:pt modelId="{FC717A1F-AA4B-4D2A-97DF-AAA9A568BF11}">
      <dgm:prSet phldrT="[Text]" custT="1"/>
      <dgm:spPr>
        <a:solidFill>
          <a:srgbClr val="3D5064"/>
        </a:solidFill>
      </dgm:spPr>
      <dgm:t>
        <a:bodyPr/>
        <a:lstStyle/>
        <a:p>
          <a:r>
            <a:rPr lang="en-US" sz="1100" dirty="0"/>
            <a:t>HMA (including oral decitabine)</a:t>
          </a:r>
        </a:p>
      </dgm:t>
    </dgm:pt>
    <dgm:pt modelId="{C0AEF1BC-BE26-474E-8659-CC567C4FA7AC}" type="parTrans" cxnId="{7B994340-3016-43C5-B360-9A8337384B09}">
      <dgm:prSet/>
      <dgm:spPr>
        <a:solidFill>
          <a:srgbClr val="3D5064"/>
        </a:solidFill>
      </dgm:spPr>
      <dgm:t>
        <a:bodyPr/>
        <a:lstStyle/>
        <a:p>
          <a:endParaRPr lang="en-US" sz="1100"/>
        </a:p>
      </dgm:t>
    </dgm:pt>
    <dgm:pt modelId="{ED83CD66-0BB4-426F-939A-3B5E11A496B1}" type="sibTrans" cxnId="{7B994340-3016-43C5-B360-9A8337384B09}">
      <dgm:prSet/>
      <dgm:spPr/>
      <dgm:t>
        <a:bodyPr/>
        <a:lstStyle/>
        <a:p>
          <a:endParaRPr lang="en-US" sz="1800"/>
        </a:p>
      </dgm:t>
    </dgm:pt>
    <dgm:pt modelId="{96065CEA-397F-41E2-B85C-5097F1ACDAA8}">
      <dgm:prSet phldrT="[Text]" custT="1"/>
      <dgm:spPr>
        <a:solidFill>
          <a:srgbClr val="3D5064"/>
        </a:solidFill>
      </dgm:spPr>
      <dgm:t>
        <a:bodyPr/>
        <a:lstStyle/>
        <a:p>
          <a:r>
            <a:rPr lang="en-US" sz="1100" dirty="0"/>
            <a:t>Other off label Targeted therapy</a:t>
          </a:r>
        </a:p>
      </dgm:t>
    </dgm:pt>
    <dgm:pt modelId="{2B70B8B2-FD0D-4255-9BAD-F36F85A88301}" type="parTrans" cxnId="{DA555D8F-ED4B-406D-8AC4-AC8ADD0A9C4D}">
      <dgm:prSet/>
      <dgm:spPr/>
      <dgm:t>
        <a:bodyPr/>
        <a:lstStyle/>
        <a:p>
          <a:endParaRPr lang="en-US" sz="1100"/>
        </a:p>
      </dgm:t>
    </dgm:pt>
    <dgm:pt modelId="{E9186E94-4769-415B-AB02-44056CAA9AB6}" type="sibTrans" cxnId="{DA555D8F-ED4B-406D-8AC4-AC8ADD0A9C4D}">
      <dgm:prSet/>
      <dgm:spPr/>
      <dgm:t>
        <a:bodyPr/>
        <a:lstStyle/>
        <a:p>
          <a:endParaRPr lang="en-US" sz="1800"/>
        </a:p>
      </dgm:t>
    </dgm:pt>
    <dgm:pt modelId="{2D4C4B01-69B8-48B0-ACEE-9223D20093E4}" type="pres">
      <dgm:prSet presAssocID="{F88D71DA-733A-4E00-AB39-8DAF61692BBB}" presName="hierChild1" presStyleCnt="0">
        <dgm:presLayoutVars>
          <dgm:orgChart val="1"/>
          <dgm:chPref val="1"/>
          <dgm:dir/>
          <dgm:animOne val="branch"/>
          <dgm:animLvl val="lvl"/>
          <dgm:resizeHandles/>
        </dgm:presLayoutVars>
      </dgm:prSet>
      <dgm:spPr/>
    </dgm:pt>
    <dgm:pt modelId="{617B75C1-1D6F-4FC3-A14E-93CFB5CD1A81}" type="pres">
      <dgm:prSet presAssocID="{5F671F79-B464-47D0-BDFB-B3E53C7F2E6C}" presName="hierRoot1" presStyleCnt="0">
        <dgm:presLayoutVars>
          <dgm:hierBranch val="init"/>
        </dgm:presLayoutVars>
      </dgm:prSet>
      <dgm:spPr/>
    </dgm:pt>
    <dgm:pt modelId="{8FBB1E80-4EE9-49E7-A6A3-35631B29FB55}" type="pres">
      <dgm:prSet presAssocID="{5F671F79-B464-47D0-BDFB-B3E53C7F2E6C}" presName="rootComposite1" presStyleCnt="0"/>
      <dgm:spPr/>
    </dgm:pt>
    <dgm:pt modelId="{8D5AD923-9249-4D10-A0E8-6A7B31B81D1B}" type="pres">
      <dgm:prSet presAssocID="{5F671F79-B464-47D0-BDFB-B3E53C7F2E6C}" presName="rootText1" presStyleLbl="node0" presStyleIdx="0" presStyleCnt="1">
        <dgm:presLayoutVars>
          <dgm:chPref val="3"/>
        </dgm:presLayoutVars>
      </dgm:prSet>
      <dgm:spPr/>
    </dgm:pt>
    <dgm:pt modelId="{B308A86C-804C-486B-AF88-D2626CF084EE}" type="pres">
      <dgm:prSet presAssocID="{5F671F79-B464-47D0-BDFB-B3E53C7F2E6C}" presName="rootConnector1" presStyleLbl="node1" presStyleIdx="0" presStyleCnt="0"/>
      <dgm:spPr/>
    </dgm:pt>
    <dgm:pt modelId="{4E9B549C-C8F9-4E61-B034-7D9EB13E0647}" type="pres">
      <dgm:prSet presAssocID="{5F671F79-B464-47D0-BDFB-B3E53C7F2E6C}" presName="hierChild2" presStyleCnt="0"/>
      <dgm:spPr/>
    </dgm:pt>
    <dgm:pt modelId="{BAD6D961-026F-45EF-9D95-D4227F2A1A6B}" type="pres">
      <dgm:prSet presAssocID="{DF4C4E93-4D2E-4D60-BDA8-74A8ECDFB93A}" presName="Name37" presStyleLbl="parChTrans1D2" presStyleIdx="0" presStyleCnt="2"/>
      <dgm:spPr/>
    </dgm:pt>
    <dgm:pt modelId="{6BDABEE3-78AD-4B6E-A3D4-DE5B3450F696}" type="pres">
      <dgm:prSet presAssocID="{CDCA6DF1-BAE3-49AE-93CE-7461E55F3675}" presName="hierRoot2" presStyleCnt="0">
        <dgm:presLayoutVars>
          <dgm:hierBranch val="init"/>
        </dgm:presLayoutVars>
      </dgm:prSet>
      <dgm:spPr/>
    </dgm:pt>
    <dgm:pt modelId="{3330ED57-9B69-4D03-8339-4765D175EFB4}" type="pres">
      <dgm:prSet presAssocID="{CDCA6DF1-BAE3-49AE-93CE-7461E55F3675}" presName="rootComposite" presStyleCnt="0"/>
      <dgm:spPr/>
    </dgm:pt>
    <dgm:pt modelId="{17634364-9E94-4F73-9A47-D4C772D6CA1F}" type="pres">
      <dgm:prSet presAssocID="{CDCA6DF1-BAE3-49AE-93CE-7461E55F3675}" presName="rootText" presStyleLbl="node2" presStyleIdx="0" presStyleCnt="2">
        <dgm:presLayoutVars>
          <dgm:chPref val="3"/>
        </dgm:presLayoutVars>
      </dgm:prSet>
      <dgm:spPr/>
    </dgm:pt>
    <dgm:pt modelId="{34C14EF7-7779-465D-B1D8-A690A9985910}" type="pres">
      <dgm:prSet presAssocID="{CDCA6DF1-BAE3-49AE-93CE-7461E55F3675}" presName="rootConnector" presStyleLbl="node2" presStyleIdx="0" presStyleCnt="2"/>
      <dgm:spPr/>
    </dgm:pt>
    <dgm:pt modelId="{B1C687E8-4F3D-46D4-9F59-725454F6CA0B}" type="pres">
      <dgm:prSet presAssocID="{CDCA6DF1-BAE3-49AE-93CE-7461E55F3675}" presName="hierChild4" presStyleCnt="0"/>
      <dgm:spPr/>
    </dgm:pt>
    <dgm:pt modelId="{D0DAD0E7-EED5-4599-9A6B-8B914E58C561}" type="pres">
      <dgm:prSet presAssocID="{D6FD6083-CDE1-47C9-B254-3E2BF168F3C9}" presName="Name37" presStyleLbl="parChTrans1D3" presStyleIdx="0" presStyleCnt="5"/>
      <dgm:spPr/>
    </dgm:pt>
    <dgm:pt modelId="{D9CA5238-F501-4226-A957-3D1D0238CB7D}" type="pres">
      <dgm:prSet presAssocID="{A49047AF-B749-4FE7-A246-4DF08CC284FD}" presName="hierRoot2" presStyleCnt="0">
        <dgm:presLayoutVars>
          <dgm:hierBranch val="init"/>
        </dgm:presLayoutVars>
      </dgm:prSet>
      <dgm:spPr/>
    </dgm:pt>
    <dgm:pt modelId="{2BE9E9F4-000D-4030-99B1-EC3347E4ACBE}" type="pres">
      <dgm:prSet presAssocID="{A49047AF-B749-4FE7-A246-4DF08CC284FD}" presName="rootComposite" presStyleCnt="0"/>
      <dgm:spPr/>
    </dgm:pt>
    <dgm:pt modelId="{3B82EE55-F786-435C-BF9B-6C6CFFDB020A}" type="pres">
      <dgm:prSet presAssocID="{A49047AF-B749-4FE7-A246-4DF08CC284FD}" presName="rootText" presStyleLbl="node3" presStyleIdx="0" presStyleCnt="5">
        <dgm:presLayoutVars>
          <dgm:chPref val="3"/>
        </dgm:presLayoutVars>
      </dgm:prSet>
      <dgm:spPr/>
    </dgm:pt>
    <dgm:pt modelId="{6D9EE482-6920-41F2-8456-A779BF43D1BB}" type="pres">
      <dgm:prSet presAssocID="{A49047AF-B749-4FE7-A246-4DF08CC284FD}" presName="rootConnector" presStyleLbl="node3" presStyleIdx="0" presStyleCnt="5"/>
      <dgm:spPr/>
    </dgm:pt>
    <dgm:pt modelId="{AC4E86BE-097B-407A-952F-3CD5466A80C1}" type="pres">
      <dgm:prSet presAssocID="{A49047AF-B749-4FE7-A246-4DF08CC284FD}" presName="hierChild4" presStyleCnt="0"/>
      <dgm:spPr/>
    </dgm:pt>
    <dgm:pt modelId="{87C47939-F9F9-4AA2-8E7D-5C25DB33DF29}" type="pres">
      <dgm:prSet presAssocID="{A49047AF-B749-4FE7-A246-4DF08CC284FD}" presName="hierChild5" presStyleCnt="0"/>
      <dgm:spPr/>
    </dgm:pt>
    <dgm:pt modelId="{F6122C4E-2EF3-46A2-BBD9-52432CCE8721}" type="pres">
      <dgm:prSet presAssocID="{CDCA6DF1-BAE3-49AE-93CE-7461E55F3675}" presName="hierChild5" presStyleCnt="0"/>
      <dgm:spPr/>
    </dgm:pt>
    <dgm:pt modelId="{65F8B535-DDF1-4DCE-AABC-B8F2E8922812}" type="pres">
      <dgm:prSet presAssocID="{C1AF013B-083E-4FBA-BAB4-A1678C1E6515}" presName="Name37" presStyleLbl="parChTrans1D2" presStyleIdx="1" presStyleCnt="2"/>
      <dgm:spPr/>
    </dgm:pt>
    <dgm:pt modelId="{443FB66C-20A1-4005-8B67-708766D929CA}" type="pres">
      <dgm:prSet presAssocID="{639AADCC-0B46-4894-AB52-6F4D46FE9A71}" presName="hierRoot2" presStyleCnt="0">
        <dgm:presLayoutVars>
          <dgm:hierBranch val="init"/>
        </dgm:presLayoutVars>
      </dgm:prSet>
      <dgm:spPr/>
    </dgm:pt>
    <dgm:pt modelId="{FEA85763-E838-4D1F-8271-13FAC49A9667}" type="pres">
      <dgm:prSet presAssocID="{639AADCC-0B46-4894-AB52-6F4D46FE9A71}" presName="rootComposite" presStyleCnt="0"/>
      <dgm:spPr/>
    </dgm:pt>
    <dgm:pt modelId="{4E5215E0-4600-449B-9033-95566D9761F3}" type="pres">
      <dgm:prSet presAssocID="{639AADCC-0B46-4894-AB52-6F4D46FE9A71}" presName="rootText" presStyleLbl="node2" presStyleIdx="1" presStyleCnt="2">
        <dgm:presLayoutVars>
          <dgm:chPref val="3"/>
        </dgm:presLayoutVars>
      </dgm:prSet>
      <dgm:spPr/>
    </dgm:pt>
    <dgm:pt modelId="{EC272198-D76B-441C-8F24-CDC570519790}" type="pres">
      <dgm:prSet presAssocID="{639AADCC-0B46-4894-AB52-6F4D46FE9A71}" presName="rootConnector" presStyleLbl="node2" presStyleIdx="1" presStyleCnt="2"/>
      <dgm:spPr/>
    </dgm:pt>
    <dgm:pt modelId="{DFBCCA79-0203-414E-9A23-C7E20B61117A}" type="pres">
      <dgm:prSet presAssocID="{639AADCC-0B46-4894-AB52-6F4D46FE9A71}" presName="hierChild4" presStyleCnt="0"/>
      <dgm:spPr/>
    </dgm:pt>
    <dgm:pt modelId="{9BD2F134-5D50-4C6C-BFA6-78BDFA7184B9}" type="pres">
      <dgm:prSet presAssocID="{22F70F56-3246-4875-90EA-5DBDD45A71DD}" presName="Name37" presStyleLbl="parChTrans1D3" presStyleIdx="1" presStyleCnt="5"/>
      <dgm:spPr/>
    </dgm:pt>
    <dgm:pt modelId="{9377A633-F87B-4127-9EDA-D1786F03E210}" type="pres">
      <dgm:prSet presAssocID="{675F6757-0AE2-4265-9B70-9F7D18AB3B1B}" presName="hierRoot2" presStyleCnt="0">
        <dgm:presLayoutVars>
          <dgm:hierBranch val="init"/>
        </dgm:presLayoutVars>
      </dgm:prSet>
      <dgm:spPr/>
    </dgm:pt>
    <dgm:pt modelId="{44236FB7-7728-4D65-9AFA-0C777B2F0334}" type="pres">
      <dgm:prSet presAssocID="{675F6757-0AE2-4265-9B70-9F7D18AB3B1B}" presName="rootComposite" presStyleCnt="0"/>
      <dgm:spPr/>
    </dgm:pt>
    <dgm:pt modelId="{81508719-713B-4A87-89C3-D94D000D771A}" type="pres">
      <dgm:prSet presAssocID="{675F6757-0AE2-4265-9B70-9F7D18AB3B1B}" presName="rootText" presStyleLbl="node3" presStyleIdx="1" presStyleCnt="5">
        <dgm:presLayoutVars>
          <dgm:chPref val="3"/>
        </dgm:presLayoutVars>
      </dgm:prSet>
      <dgm:spPr/>
    </dgm:pt>
    <dgm:pt modelId="{9DF7F776-EC4E-4A10-80D6-C910D1C2B322}" type="pres">
      <dgm:prSet presAssocID="{675F6757-0AE2-4265-9B70-9F7D18AB3B1B}" presName="rootConnector" presStyleLbl="node3" presStyleIdx="1" presStyleCnt="5"/>
      <dgm:spPr/>
    </dgm:pt>
    <dgm:pt modelId="{69B07B07-9BFD-449A-B8CF-0A0E141CF10F}" type="pres">
      <dgm:prSet presAssocID="{675F6757-0AE2-4265-9B70-9F7D18AB3B1B}" presName="hierChild4" presStyleCnt="0"/>
      <dgm:spPr/>
    </dgm:pt>
    <dgm:pt modelId="{DD5F3B64-B56D-4394-B167-0D045A1F9CFF}" type="pres">
      <dgm:prSet presAssocID="{675F6757-0AE2-4265-9B70-9F7D18AB3B1B}" presName="hierChild5" presStyleCnt="0"/>
      <dgm:spPr/>
    </dgm:pt>
    <dgm:pt modelId="{47A490D0-8F4D-4C6E-8460-5B7A0614C64F}" type="pres">
      <dgm:prSet presAssocID="{C0AEF1BC-BE26-474E-8659-CC567C4FA7AC}" presName="Name37" presStyleLbl="parChTrans1D3" presStyleIdx="2" presStyleCnt="5"/>
      <dgm:spPr/>
    </dgm:pt>
    <dgm:pt modelId="{3B7D6003-7964-4890-B83C-0177AC44E71C}" type="pres">
      <dgm:prSet presAssocID="{FC717A1F-AA4B-4D2A-97DF-AAA9A568BF11}" presName="hierRoot2" presStyleCnt="0">
        <dgm:presLayoutVars>
          <dgm:hierBranch val="init"/>
        </dgm:presLayoutVars>
      </dgm:prSet>
      <dgm:spPr/>
    </dgm:pt>
    <dgm:pt modelId="{2F05FF6E-EB1F-48BB-8646-AC0489263F1E}" type="pres">
      <dgm:prSet presAssocID="{FC717A1F-AA4B-4D2A-97DF-AAA9A568BF11}" presName="rootComposite" presStyleCnt="0"/>
      <dgm:spPr/>
    </dgm:pt>
    <dgm:pt modelId="{061AF50F-7C86-4116-83A3-5F1FDAA5C81F}" type="pres">
      <dgm:prSet presAssocID="{FC717A1F-AA4B-4D2A-97DF-AAA9A568BF11}" presName="rootText" presStyleLbl="node3" presStyleIdx="2" presStyleCnt="5">
        <dgm:presLayoutVars>
          <dgm:chPref val="3"/>
        </dgm:presLayoutVars>
      </dgm:prSet>
      <dgm:spPr/>
    </dgm:pt>
    <dgm:pt modelId="{2CE822E8-EA68-4039-AD95-6213EEE06E64}" type="pres">
      <dgm:prSet presAssocID="{FC717A1F-AA4B-4D2A-97DF-AAA9A568BF11}" presName="rootConnector" presStyleLbl="node3" presStyleIdx="2" presStyleCnt="5"/>
      <dgm:spPr/>
    </dgm:pt>
    <dgm:pt modelId="{474ADE7A-0E3E-4A0A-AAFC-AC332AE3EF56}" type="pres">
      <dgm:prSet presAssocID="{FC717A1F-AA4B-4D2A-97DF-AAA9A568BF11}" presName="hierChild4" presStyleCnt="0"/>
      <dgm:spPr/>
    </dgm:pt>
    <dgm:pt modelId="{ECDE83AD-1A64-4B28-BE3B-90B67D2862AD}" type="pres">
      <dgm:prSet presAssocID="{FC717A1F-AA4B-4D2A-97DF-AAA9A568BF11}" presName="hierChild5" presStyleCnt="0"/>
      <dgm:spPr/>
    </dgm:pt>
    <dgm:pt modelId="{B700E09F-435C-42A7-87B7-116D399174A1}" type="pres">
      <dgm:prSet presAssocID="{8B79F927-E2CA-447C-84D7-6B2BB6532EB4}" presName="Name37" presStyleLbl="parChTrans1D3" presStyleIdx="3" presStyleCnt="5"/>
      <dgm:spPr/>
    </dgm:pt>
    <dgm:pt modelId="{AAFC3346-5620-47F5-893F-969C074E667F}" type="pres">
      <dgm:prSet presAssocID="{0E8424FE-1B57-4C7E-A556-993015B4191F}" presName="hierRoot2" presStyleCnt="0">
        <dgm:presLayoutVars>
          <dgm:hierBranch val="init"/>
        </dgm:presLayoutVars>
      </dgm:prSet>
      <dgm:spPr/>
    </dgm:pt>
    <dgm:pt modelId="{4BEF5815-D5D2-4F32-A682-F49AD50E12FE}" type="pres">
      <dgm:prSet presAssocID="{0E8424FE-1B57-4C7E-A556-993015B4191F}" presName="rootComposite" presStyleCnt="0"/>
      <dgm:spPr/>
    </dgm:pt>
    <dgm:pt modelId="{AD4C94CA-83D4-4CDD-8DA3-B4C87B7A7030}" type="pres">
      <dgm:prSet presAssocID="{0E8424FE-1B57-4C7E-A556-993015B4191F}" presName="rootText" presStyleLbl="node3" presStyleIdx="3" presStyleCnt="5">
        <dgm:presLayoutVars>
          <dgm:chPref val="3"/>
        </dgm:presLayoutVars>
      </dgm:prSet>
      <dgm:spPr/>
    </dgm:pt>
    <dgm:pt modelId="{88E85082-A72D-4D42-BA03-7E264DDAAEF6}" type="pres">
      <dgm:prSet presAssocID="{0E8424FE-1B57-4C7E-A556-993015B4191F}" presName="rootConnector" presStyleLbl="node3" presStyleIdx="3" presStyleCnt="5"/>
      <dgm:spPr/>
    </dgm:pt>
    <dgm:pt modelId="{69959A94-AF8A-4CA5-8D20-7BF81BAC6B3C}" type="pres">
      <dgm:prSet presAssocID="{0E8424FE-1B57-4C7E-A556-993015B4191F}" presName="hierChild4" presStyleCnt="0"/>
      <dgm:spPr/>
    </dgm:pt>
    <dgm:pt modelId="{FA7C3A9C-BA9D-4B04-AC19-F4E3907FDCA9}" type="pres">
      <dgm:prSet presAssocID="{0E8424FE-1B57-4C7E-A556-993015B4191F}" presName="hierChild5" presStyleCnt="0"/>
      <dgm:spPr/>
    </dgm:pt>
    <dgm:pt modelId="{04453BFE-1085-4420-A747-2571E9628D7A}" type="pres">
      <dgm:prSet presAssocID="{2B70B8B2-FD0D-4255-9BAD-F36F85A88301}" presName="Name37" presStyleLbl="parChTrans1D3" presStyleIdx="4" presStyleCnt="5"/>
      <dgm:spPr/>
    </dgm:pt>
    <dgm:pt modelId="{7B5B4399-6CD7-4457-8BF5-34DDE68E9ACE}" type="pres">
      <dgm:prSet presAssocID="{96065CEA-397F-41E2-B85C-5097F1ACDAA8}" presName="hierRoot2" presStyleCnt="0">
        <dgm:presLayoutVars>
          <dgm:hierBranch val="init"/>
        </dgm:presLayoutVars>
      </dgm:prSet>
      <dgm:spPr/>
    </dgm:pt>
    <dgm:pt modelId="{4F46650E-3C19-47CA-B7C6-E999DC66DEA0}" type="pres">
      <dgm:prSet presAssocID="{96065CEA-397F-41E2-B85C-5097F1ACDAA8}" presName="rootComposite" presStyleCnt="0"/>
      <dgm:spPr/>
    </dgm:pt>
    <dgm:pt modelId="{2AFF5D66-03B8-4F96-AAEC-0C2ED40D685D}" type="pres">
      <dgm:prSet presAssocID="{96065CEA-397F-41E2-B85C-5097F1ACDAA8}" presName="rootText" presStyleLbl="node3" presStyleIdx="4" presStyleCnt="5">
        <dgm:presLayoutVars>
          <dgm:chPref val="3"/>
        </dgm:presLayoutVars>
      </dgm:prSet>
      <dgm:spPr/>
    </dgm:pt>
    <dgm:pt modelId="{6DB64E05-E129-4AB8-AF02-64C2691D672B}" type="pres">
      <dgm:prSet presAssocID="{96065CEA-397F-41E2-B85C-5097F1ACDAA8}" presName="rootConnector" presStyleLbl="node3" presStyleIdx="4" presStyleCnt="5"/>
      <dgm:spPr/>
    </dgm:pt>
    <dgm:pt modelId="{4307EB60-4F4C-4585-80BC-F0C5677063AA}" type="pres">
      <dgm:prSet presAssocID="{96065CEA-397F-41E2-B85C-5097F1ACDAA8}" presName="hierChild4" presStyleCnt="0"/>
      <dgm:spPr/>
    </dgm:pt>
    <dgm:pt modelId="{30B14889-187F-4829-AF7E-15ABE05F94FD}" type="pres">
      <dgm:prSet presAssocID="{96065CEA-397F-41E2-B85C-5097F1ACDAA8}" presName="hierChild5" presStyleCnt="0"/>
      <dgm:spPr/>
    </dgm:pt>
    <dgm:pt modelId="{569276EB-8B14-452A-8505-BF6D35FA6952}" type="pres">
      <dgm:prSet presAssocID="{639AADCC-0B46-4894-AB52-6F4D46FE9A71}" presName="hierChild5" presStyleCnt="0"/>
      <dgm:spPr/>
    </dgm:pt>
    <dgm:pt modelId="{5932D7AA-F6A1-4C8A-8167-E8540C1897FD}" type="pres">
      <dgm:prSet presAssocID="{5F671F79-B464-47D0-BDFB-B3E53C7F2E6C}" presName="hierChild3" presStyleCnt="0"/>
      <dgm:spPr/>
    </dgm:pt>
  </dgm:ptLst>
  <dgm:cxnLst>
    <dgm:cxn modelId="{09325711-E0DE-4083-844E-F533FC426EDF}" type="presOf" srcId="{639AADCC-0B46-4894-AB52-6F4D46FE9A71}" destId="{EC272198-D76B-441C-8F24-CDC570519790}" srcOrd="1" destOrd="0" presId="urn:microsoft.com/office/officeart/2005/8/layout/orgChart1"/>
    <dgm:cxn modelId="{42803521-F3B3-4662-B5EF-6CE7DBB8700E}" type="presOf" srcId="{FC717A1F-AA4B-4D2A-97DF-AAA9A568BF11}" destId="{061AF50F-7C86-4116-83A3-5F1FDAA5C81F}" srcOrd="0" destOrd="0" presId="urn:microsoft.com/office/officeart/2005/8/layout/orgChart1"/>
    <dgm:cxn modelId="{76F49725-04E9-409F-9733-9B62048FDEA1}" type="presOf" srcId="{639AADCC-0B46-4894-AB52-6F4D46FE9A71}" destId="{4E5215E0-4600-449B-9033-95566D9761F3}" srcOrd="0" destOrd="0" presId="urn:microsoft.com/office/officeart/2005/8/layout/orgChart1"/>
    <dgm:cxn modelId="{D6982430-7B50-4026-8D9F-B579DB9DC847}" type="presOf" srcId="{675F6757-0AE2-4265-9B70-9F7D18AB3B1B}" destId="{9DF7F776-EC4E-4A10-80D6-C910D1C2B322}" srcOrd="1" destOrd="0" presId="urn:microsoft.com/office/officeart/2005/8/layout/orgChart1"/>
    <dgm:cxn modelId="{7B994340-3016-43C5-B360-9A8337384B09}" srcId="{639AADCC-0B46-4894-AB52-6F4D46FE9A71}" destId="{FC717A1F-AA4B-4D2A-97DF-AAA9A568BF11}" srcOrd="1" destOrd="0" parTransId="{C0AEF1BC-BE26-474E-8659-CC567C4FA7AC}" sibTransId="{ED83CD66-0BB4-426F-939A-3B5E11A496B1}"/>
    <dgm:cxn modelId="{A44ACB40-FB15-4AED-8F60-667CDF870926}" type="presOf" srcId="{D6FD6083-CDE1-47C9-B254-3E2BF168F3C9}" destId="{D0DAD0E7-EED5-4599-9A6B-8B914E58C561}" srcOrd="0" destOrd="0" presId="urn:microsoft.com/office/officeart/2005/8/layout/orgChart1"/>
    <dgm:cxn modelId="{4A531C5E-0087-4B75-AC3E-59FE7E531246}" srcId="{639AADCC-0B46-4894-AB52-6F4D46FE9A71}" destId="{0E8424FE-1B57-4C7E-A556-993015B4191F}" srcOrd="2" destOrd="0" parTransId="{8B79F927-E2CA-447C-84D7-6B2BB6532EB4}" sibTransId="{D8AECCA4-CEDE-4C75-AF6E-B417D900A615}"/>
    <dgm:cxn modelId="{7B63BB5E-3D7C-4822-AB4B-633264F045EE}" type="presOf" srcId="{C1AF013B-083E-4FBA-BAB4-A1678C1E6515}" destId="{65F8B535-DDF1-4DCE-AABC-B8F2E8922812}" srcOrd="0" destOrd="0" presId="urn:microsoft.com/office/officeart/2005/8/layout/orgChart1"/>
    <dgm:cxn modelId="{0E207745-64C9-4109-A835-BA02E4336E81}" srcId="{5F671F79-B464-47D0-BDFB-B3E53C7F2E6C}" destId="{CDCA6DF1-BAE3-49AE-93CE-7461E55F3675}" srcOrd="0" destOrd="0" parTransId="{DF4C4E93-4D2E-4D60-BDA8-74A8ECDFB93A}" sibTransId="{04441E4E-4EF2-4DBA-91B3-6ECDACE4F803}"/>
    <dgm:cxn modelId="{DBBABC65-1B47-41CA-8604-69E31C4A6624}" type="presOf" srcId="{675F6757-0AE2-4265-9B70-9F7D18AB3B1B}" destId="{81508719-713B-4A87-89C3-D94D000D771A}" srcOrd="0" destOrd="0" presId="urn:microsoft.com/office/officeart/2005/8/layout/orgChart1"/>
    <dgm:cxn modelId="{A930276D-B331-49AC-8081-A16FB8262AC8}" type="presOf" srcId="{A49047AF-B749-4FE7-A246-4DF08CC284FD}" destId="{3B82EE55-F786-435C-BF9B-6C6CFFDB020A}" srcOrd="0" destOrd="0" presId="urn:microsoft.com/office/officeart/2005/8/layout/orgChart1"/>
    <dgm:cxn modelId="{EA036F6E-3270-4F09-BA34-E01C01ED592D}" srcId="{5F671F79-B464-47D0-BDFB-B3E53C7F2E6C}" destId="{639AADCC-0B46-4894-AB52-6F4D46FE9A71}" srcOrd="1" destOrd="0" parTransId="{C1AF013B-083E-4FBA-BAB4-A1678C1E6515}" sibTransId="{BD4750CF-2B4D-4AA9-9F7A-2AB90ADDEC84}"/>
    <dgm:cxn modelId="{E339EB4E-6C42-415E-8E90-42BDA740D596}" type="presOf" srcId="{CDCA6DF1-BAE3-49AE-93CE-7461E55F3675}" destId="{34C14EF7-7779-465D-B1D8-A690A9985910}" srcOrd="1" destOrd="0" presId="urn:microsoft.com/office/officeart/2005/8/layout/orgChart1"/>
    <dgm:cxn modelId="{AEF7CE50-7D7F-4C1B-867E-43B1509DC968}" type="presOf" srcId="{C0AEF1BC-BE26-474E-8659-CC567C4FA7AC}" destId="{47A490D0-8F4D-4C6E-8460-5B7A0614C64F}" srcOrd="0" destOrd="0" presId="urn:microsoft.com/office/officeart/2005/8/layout/orgChart1"/>
    <dgm:cxn modelId="{11192177-3980-47B2-BFA8-5CE744B7E81A}" type="presOf" srcId="{0E8424FE-1B57-4C7E-A556-993015B4191F}" destId="{AD4C94CA-83D4-4CDD-8DA3-B4C87B7A7030}" srcOrd="0" destOrd="0" presId="urn:microsoft.com/office/officeart/2005/8/layout/orgChart1"/>
    <dgm:cxn modelId="{E65AC179-C2BA-40DB-93FA-AB1933433DE8}" type="presOf" srcId="{22F70F56-3246-4875-90EA-5DBDD45A71DD}" destId="{9BD2F134-5D50-4C6C-BFA6-78BDFA7184B9}" srcOrd="0" destOrd="0" presId="urn:microsoft.com/office/officeart/2005/8/layout/orgChart1"/>
    <dgm:cxn modelId="{6887997C-0265-4662-A3F4-EFB4DC307D03}" type="presOf" srcId="{A49047AF-B749-4FE7-A246-4DF08CC284FD}" destId="{6D9EE482-6920-41F2-8456-A779BF43D1BB}" srcOrd="1" destOrd="0" presId="urn:microsoft.com/office/officeart/2005/8/layout/orgChart1"/>
    <dgm:cxn modelId="{1134E07E-1E93-44D5-9D06-96F0A0A71FD9}" srcId="{639AADCC-0B46-4894-AB52-6F4D46FE9A71}" destId="{675F6757-0AE2-4265-9B70-9F7D18AB3B1B}" srcOrd="0" destOrd="0" parTransId="{22F70F56-3246-4875-90EA-5DBDD45A71DD}" sibTransId="{8DFEA2E9-332C-4DA6-9743-447E9CABF0C4}"/>
    <dgm:cxn modelId="{0BA1E38D-CB9D-40CD-B66C-914558AAB350}" type="presOf" srcId="{96065CEA-397F-41E2-B85C-5097F1ACDAA8}" destId="{2AFF5D66-03B8-4F96-AAEC-0C2ED40D685D}" srcOrd="0" destOrd="0" presId="urn:microsoft.com/office/officeart/2005/8/layout/orgChart1"/>
    <dgm:cxn modelId="{DA555D8F-ED4B-406D-8AC4-AC8ADD0A9C4D}" srcId="{639AADCC-0B46-4894-AB52-6F4D46FE9A71}" destId="{96065CEA-397F-41E2-B85C-5097F1ACDAA8}" srcOrd="3" destOrd="0" parTransId="{2B70B8B2-FD0D-4255-9BAD-F36F85A88301}" sibTransId="{E9186E94-4769-415B-AB02-44056CAA9AB6}"/>
    <dgm:cxn modelId="{DD77C998-A2BA-40DB-A11E-1CD16800F507}" type="presOf" srcId="{5F671F79-B464-47D0-BDFB-B3E53C7F2E6C}" destId="{B308A86C-804C-486B-AF88-D2626CF084EE}" srcOrd="1" destOrd="0" presId="urn:microsoft.com/office/officeart/2005/8/layout/orgChart1"/>
    <dgm:cxn modelId="{11DE3AA5-A19A-4E93-82D9-706EBC2E50B3}" type="presOf" srcId="{CDCA6DF1-BAE3-49AE-93CE-7461E55F3675}" destId="{17634364-9E94-4F73-9A47-D4C772D6CA1F}" srcOrd="0" destOrd="0" presId="urn:microsoft.com/office/officeart/2005/8/layout/orgChart1"/>
    <dgm:cxn modelId="{A3CC53AD-5D4B-413E-99D2-70C1F8ED06F1}" type="presOf" srcId="{96065CEA-397F-41E2-B85C-5097F1ACDAA8}" destId="{6DB64E05-E129-4AB8-AF02-64C2691D672B}" srcOrd="1" destOrd="0" presId="urn:microsoft.com/office/officeart/2005/8/layout/orgChart1"/>
    <dgm:cxn modelId="{AC3655C5-AB8D-437D-B948-9433D9D9E5A0}" srcId="{CDCA6DF1-BAE3-49AE-93CE-7461E55F3675}" destId="{A49047AF-B749-4FE7-A246-4DF08CC284FD}" srcOrd="0" destOrd="0" parTransId="{D6FD6083-CDE1-47C9-B254-3E2BF168F3C9}" sibTransId="{FA67149D-F172-4803-8CD9-56DA9A4D2058}"/>
    <dgm:cxn modelId="{D8FCE1C7-114A-46D1-960E-6121A7196DD4}" type="presOf" srcId="{FC717A1F-AA4B-4D2A-97DF-AAA9A568BF11}" destId="{2CE822E8-EA68-4039-AD95-6213EEE06E64}" srcOrd="1" destOrd="0" presId="urn:microsoft.com/office/officeart/2005/8/layout/orgChart1"/>
    <dgm:cxn modelId="{C0A654D3-47E6-41E4-A94D-E3B4A1843C11}" type="presOf" srcId="{5F671F79-B464-47D0-BDFB-B3E53C7F2E6C}" destId="{8D5AD923-9249-4D10-A0E8-6A7B31B81D1B}" srcOrd="0" destOrd="0" presId="urn:microsoft.com/office/officeart/2005/8/layout/orgChart1"/>
    <dgm:cxn modelId="{DC461FD5-5BEA-465C-B42D-70A62DD05262}" type="presOf" srcId="{2B70B8B2-FD0D-4255-9BAD-F36F85A88301}" destId="{04453BFE-1085-4420-A747-2571E9628D7A}" srcOrd="0" destOrd="0" presId="urn:microsoft.com/office/officeart/2005/8/layout/orgChart1"/>
    <dgm:cxn modelId="{31F226DC-A593-4598-BEDC-B8E4BC3C7C39}" type="presOf" srcId="{DF4C4E93-4D2E-4D60-BDA8-74A8ECDFB93A}" destId="{BAD6D961-026F-45EF-9D95-D4227F2A1A6B}" srcOrd="0" destOrd="0" presId="urn:microsoft.com/office/officeart/2005/8/layout/orgChart1"/>
    <dgm:cxn modelId="{9BB103E3-6A4E-4BEB-AE9E-9912473C25FF}" srcId="{F88D71DA-733A-4E00-AB39-8DAF61692BBB}" destId="{5F671F79-B464-47D0-BDFB-B3E53C7F2E6C}" srcOrd="0" destOrd="0" parTransId="{5E19E102-9D0C-4846-81A5-6B0237BE605B}" sibTransId="{0FB0E848-FA3A-4513-AB8E-78563C26A4B5}"/>
    <dgm:cxn modelId="{69EAE3EA-8B20-4D82-8631-49F9F87C30B7}" type="presOf" srcId="{0E8424FE-1B57-4C7E-A556-993015B4191F}" destId="{88E85082-A72D-4D42-BA03-7E264DDAAEF6}" srcOrd="1" destOrd="0" presId="urn:microsoft.com/office/officeart/2005/8/layout/orgChart1"/>
    <dgm:cxn modelId="{7054BAED-AC42-458B-BDB8-56B84D864D98}" type="presOf" srcId="{8B79F927-E2CA-447C-84D7-6B2BB6532EB4}" destId="{B700E09F-435C-42A7-87B7-116D399174A1}" srcOrd="0" destOrd="0" presId="urn:microsoft.com/office/officeart/2005/8/layout/orgChart1"/>
    <dgm:cxn modelId="{2F570FF4-67A7-4A1C-B3AB-1C961E3BF14E}" type="presOf" srcId="{F88D71DA-733A-4E00-AB39-8DAF61692BBB}" destId="{2D4C4B01-69B8-48B0-ACEE-9223D20093E4}" srcOrd="0" destOrd="0" presId="urn:microsoft.com/office/officeart/2005/8/layout/orgChart1"/>
    <dgm:cxn modelId="{70CACBA9-A069-40D0-AF9E-B6494EFB767F}" type="presParOf" srcId="{2D4C4B01-69B8-48B0-ACEE-9223D20093E4}" destId="{617B75C1-1D6F-4FC3-A14E-93CFB5CD1A81}" srcOrd="0" destOrd="0" presId="urn:microsoft.com/office/officeart/2005/8/layout/orgChart1"/>
    <dgm:cxn modelId="{B8EEFAC7-C880-4BBE-9BBD-51E8CAA05BFC}" type="presParOf" srcId="{617B75C1-1D6F-4FC3-A14E-93CFB5CD1A81}" destId="{8FBB1E80-4EE9-49E7-A6A3-35631B29FB55}" srcOrd="0" destOrd="0" presId="urn:microsoft.com/office/officeart/2005/8/layout/orgChart1"/>
    <dgm:cxn modelId="{1499AD0B-7ADF-454C-8E13-1135D1ABC4AB}" type="presParOf" srcId="{8FBB1E80-4EE9-49E7-A6A3-35631B29FB55}" destId="{8D5AD923-9249-4D10-A0E8-6A7B31B81D1B}" srcOrd="0" destOrd="0" presId="urn:microsoft.com/office/officeart/2005/8/layout/orgChart1"/>
    <dgm:cxn modelId="{C06E0555-6DD7-44CF-8EC8-ACCEFD7BCD0F}" type="presParOf" srcId="{8FBB1E80-4EE9-49E7-A6A3-35631B29FB55}" destId="{B308A86C-804C-486B-AF88-D2626CF084EE}" srcOrd="1" destOrd="0" presId="urn:microsoft.com/office/officeart/2005/8/layout/orgChart1"/>
    <dgm:cxn modelId="{D09F9B93-B0B3-4D92-9A5E-70F1ACAA1347}" type="presParOf" srcId="{617B75C1-1D6F-4FC3-A14E-93CFB5CD1A81}" destId="{4E9B549C-C8F9-4E61-B034-7D9EB13E0647}" srcOrd="1" destOrd="0" presId="urn:microsoft.com/office/officeart/2005/8/layout/orgChart1"/>
    <dgm:cxn modelId="{792F2469-0474-455E-93EB-B063017ABF73}" type="presParOf" srcId="{4E9B549C-C8F9-4E61-B034-7D9EB13E0647}" destId="{BAD6D961-026F-45EF-9D95-D4227F2A1A6B}" srcOrd="0" destOrd="0" presId="urn:microsoft.com/office/officeart/2005/8/layout/orgChart1"/>
    <dgm:cxn modelId="{0502DC8D-5FFF-4833-B99F-A60492E4EF3B}" type="presParOf" srcId="{4E9B549C-C8F9-4E61-B034-7D9EB13E0647}" destId="{6BDABEE3-78AD-4B6E-A3D4-DE5B3450F696}" srcOrd="1" destOrd="0" presId="urn:microsoft.com/office/officeart/2005/8/layout/orgChart1"/>
    <dgm:cxn modelId="{1B5A9BBF-8ED4-4653-8E8A-2F60B172E92A}" type="presParOf" srcId="{6BDABEE3-78AD-4B6E-A3D4-DE5B3450F696}" destId="{3330ED57-9B69-4D03-8339-4765D175EFB4}" srcOrd="0" destOrd="0" presId="urn:microsoft.com/office/officeart/2005/8/layout/orgChart1"/>
    <dgm:cxn modelId="{D10BF1E7-AC3D-42EA-AA29-0A6EFBA8B28A}" type="presParOf" srcId="{3330ED57-9B69-4D03-8339-4765D175EFB4}" destId="{17634364-9E94-4F73-9A47-D4C772D6CA1F}" srcOrd="0" destOrd="0" presId="urn:microsoft.com/office/officeart/2005/8/layout/orgChart1"/>
    <dgm:cxn modelId="{47AF5676-63E1-48C1-A428-788C8F5293AA}" type="presParOf" srcId="{3330ED57-9B69-4D03-8339-4765D175EFB4}" destId="{34C14EF7-7779-465D-B1D8-A690A9985910}" srcOrd="1" destOrd="0" presId="urn:microsoft.com/office/officeart/2005/8/layout/orgChart1"/>
    <dgm:cxn modelId="{A8EC7EA6-6DFA-48EB-81FA-026DD366A687}" type="presParOf" srcId="{6BDABEE3-78AD-4B6E-A3D4-DE5B3450F696}" destId="{B1C687E8-4F3D-46D4-9F59-725454F6CA0B}" srcOrd="1" destOrd="0" presId="urn:microsoft.com/office/officeart/2005/8/layout/orgChart1"/>
    <dgm:cxn modelId="{5AC409F3-3A00-423B-9F6A-4253AECEEC4C}" type="presParOf" srcId="{B1C687E8-4F3D-46D4-9F59-725454F6CA0B}" destId="{D0DAD0E7-EED5-4599-9A6B-8B914E58C561}" srcOrd="0" destOrd="0" presId="urn:microsoft.com/office/officeart/2005/8/layout/orgChart1"/>
    <dgm:cxn modelId="{485A4D3C-F151-412C-A2AB-A0C878C07226}" type="presParOf" srcId="{B1C687E8-4F3D-46D4-9F59-725454F6CA0B}" destId="{D9CA5238-F501-4226-A957-3D1D0238CB7D}" srcOrd="1" destOrd="0" presId="urn:microsoft.com/office/officeart/2005/8/layout/orgChart1"/>
    <dgm:cxn modelId="{26171D4F-7169-4605-B994-3D89F43F0C7B}" type="presParOf" srcId="{D9CA5238-F501-4226-A957-3D1D0238CB7D}" destId="{2BE9E9F4-000D-4030-99B1-EC3347E4ACBE}" srcOrd="0" destOrd="0" presId="urn:microsoft.com/office/officeart/2005/8/layout/orgChart1"/>
    <dgm:cxn modelId="{56B415DB-8AE4-4F1A-A85C-E61AD8C754B0}" type="presParOf" srcId="{2BE9E9F4-000D-4030-99B1-EC3347E4ACBE}" destId="{3B82EE55-F786-435C-BF9B-6C6CFFDB020A}" srcOrd="0" destOrd="0" presId="urn:microsoft.com/office/officeart/2005/8/layout/orgChart1"/>
    <dgm:cxn modelId="{AC3808CB-290D-4D74-95BD-701A20EAE980}" type="presParOf" srcId="{2BE9E9F4-000D-4030-99B1-EC3347E4ACBE}" destId="{6D9EE482-6920-41F2-8456-A779BF43D1BB}" srcOrd="1" destOrd="0" presId="urn:microsoft.com/office/officeart/2005/8/layout/orgChart1"/>
    <dgm:cxn modelId="{CF6A93A9-4B7E-4D2A-924B-9E267C88FBF3}" type="presParOf" srcId="{D9CA5238-F501-4226-A957-3D1D0238CB7D}" destId="{AC4E86BE-097B-407A-952F-3CD5466A80C1}" srcOrd="1" destOrd="0" presId="urn:microsoft.com/office/officeart/2005/8/layout/orgChart1"/>
    <dgm:cxn modelId="{AA73D4B6-A57A-4BDE-A4C6-9CC7595F87B7}" type="presParOf" srcId="{D9CA5238-F501-4226-A957-3D1D0238CB7D}" destId="{87C47939-F9F9-4AA2-8E7D-5C25DB33DF29}" srcOrd="2" destOrd="0" presId="urn:microsoft.com/office/officeart/2005/8/layout/orgChart1"/>
    <dgm:cxn modelId="{B370F257-D274-4A6F-A575-82B0326BAA16}" type="presParOf" srcId="{6BDABEE3-78AD-4B6E-A3D4-DE5B3450F696}" destId="{F6122C4E-2EF3-46A2-BBD9-52432CCE8721}" srcOrd="2" destOrd="0" presId="urn:microsoft.com/office/officeart/2005/8/layout/orgChart1"/>
    <dgm:cxn modelId="{C5105B1F-16BF-4DD9-BACE-70B1D2948CB9}" type="presParOf" srcId="{4E9B549C-C8F9-4E61-B034-7D9EB13E0647}" destId="{65F8B535-DDF1-4DCE-AABC-B8F2E8922812}" srcOrd="2" destOrd="0" presId="urn:microsoft.com/office/officeart/2005/8/layout/orgChart1"/>
    <dgm:cxn modelId="{9D1BD699-48D6-47B6-9652-C7836478E1A8}" type="presParOf" srcId="{4E9B549C-C8F9-4E61-B034-7D9EB13E0647}" destId="{443FB66C-20A1-4005-8B67-708766D929CA}" srcOrd="3" destOrd="0" presId="urn:microsoft.com/office/officeart/2005/8/layout/orgChart1"/>
    <dgm:cxn modelId="{621EA4D0-927B-4805-A0F2-7F31FAAB3F0D}" type="presParOf" srcId="{443FB66C-20A1-4005-8B67-708766D929CA}" destId="{FEA85763-E838-4D1F-8271-13FAC49A9667}" srcOrd="0" destOrd="0" presId="urn:microsoft.com/office/officeart/2005/8/layout/orgChart1"/>
    <dgm:cxn modelId="{783AA747-94D7-4BCD-B2C7-8882A8C1D2FC}" type="presParOf" srcId="{FEA85763-E838-4D1F-8271-13FAC49A9667}" destId="{4E5215E0-4600-449B-9033-95566D9761F3}" srcOrd="0" destOrd="0" presId="urn:microsoft.com/office/officeart/2005/8/layout/orgChart1"/>
    <dgm:cxn modelId="{995916CA-5218-44E5-A8B3-42409E60B0F2}" type="presParOf" srcId="{FEA85763-E838-4D1F-8271-13FAC49A9667}" destId="{EC272198-D76B-441C-8F24-CDC570519790}" srcOrd="1" destOrd="0" presId="urn:microsoft.com/office/officeart/2005/8/layout/orgChart1"/>
    <dgm:cxn modelId="{A7AA184E-60A2-4852-97ED-C124996FCD7F}" type="presParOf" srcId="{443FB66C-20A1-4005-8B67-708766D929CA}" destId="{DFBCCA79-0203-414E-9A23-C7E20B61117A}" srcOrd="1" destOrd="0" presId="urn:microsoft.com/office/officeart/2005/8/layout/orgChart1"/>
    <dgm:cxn modelId="{082926C4-DA03-4D65-98AD-B13C1B2697FF}" type="presParOf" srcId="{DFBCCA79-0203-414E-9A23-C7E20B61117A}" destId="{9BD2F134-5D50-4C6C-BFA6-78BDFA7184B9}" srcOrd="0" destOrd="0" presId="urn:microsoft.com/office/officeart/2005/8/layout/orgChart1"/>
    <dgm:cxn modelId="{775C958B-6B62-4C68-99A2-96EE4A33ACCE}" type="presParOf" srcId="{DFBCCA79-0203-414E-9A23-C7E20B61117A}" destId="{9377A633-F87B-4127-9EDA-D1786F03E210}" srcOrd="1" destOrd="0" presId="urn:microsoft.com/office/officeart/2005/8/layout/orgChart1"/>
    <dgm:cxn modelId="{62B60C2B-BC2F-4A95-8DCF-6459425B9387}" type="presParOf" srcId="{9377A633-F87B-4127-9EDA-D1786F03E210}" destId="{44236FB7-7728-4D65-9AFA-0C777B2F0334}" srcOrd="0" destOrd="0" presId="urn:microsoft.com/office/officeart/2005/8/layout/orgChart1"/>
    <dgm:cxn modelId="{63081E0C-FF23-4184-85EF-F6AAD2708D27}" type="presParOf" srcId="{44236FB7-7728-4D65-9AFA-0C777B2F0334}" destId="{81508719-713B-4A87-89C3-D94D000D771A}" srcOrd="0" destOrd="0" presId="urn:microsoft.com/office/officeart/2005/8/layout/orgChart1"/>
    <dgm:cxn modelId="{115D64E2-1F40-4E26-B9BF-C8ECB419ADAC}" type="presParOf" srcId="{44236FB7-7728-4D65-9AFA-0C777B2F0334}" destId="{9DF7F776-EC4E-4A10-80D6-C910D1C2B322}" srcOrd="1" destOrd="0" presId="urn:microsoft.com/office/officeart/2005/8/layout/orgChart1"/>
    <dgm:cxn modelId="{3F3A1B55-6B1B-4908-9537-7A7FFD4A2EF7}" type="presParOf" srcId="{9377A633-F87B-4127-9EDA-D1786F03E210}" destId="{69B07B07-9BFD-449A-B8CF-0A0E141CF10F}" srcOrd="1" destOrd="0" presId="urn:microsoft.com/office/officeart/2005/8/layout/orgChart1"/>
    <dgm:cxn modelId="{0FF050E3-9EBC-42B3-970A-C68E371CDF33}" type="presParOf" srcId="{9377A633-F87B-4127-9EDA-D1786F03E210}" destId="{DD5F3B64-B56D-4394-B167-0D045A1F9CFF}" srcOrd="2" destOrd="0" presId="urn:microsoft.com/office/officeart/2005/8/layout/orgChart1"/>
    <dgm:cxn modelId="{C920F587-5D5F-409D-97D4-10AA592DF609}" type="presParOf" srcId="{DFBCCA79-0203-414E-9A23-C7E20B61117A}" destId="{47A490D0-8F4D-4C6E-8460-5B7A0614C64F}" srcOrd="2" destOrd="0" presId="urn:microsoft.com/office/officeart/2005/8/layout/orgChart1"/>
    <dgm:cxn modelId="{AD339466-0B4F-441B-A1E8-5DDB31FF1C8E}" type="presParOf" srcId="{DFBCCA79-0203-414E-9A23-C7E20B61117A}" destId="{3B7D6003-7964-4890-B83C-0177AC44E71C}" srcOrd="3" destOrd="0" presId="urn:microsoft.com/office/officeart/2005/8/layout/orgChart1"/>
    <dgm:cxn modelId="{CE7F89E0-D93D-402B-ABD0-BE7A43AF0941}" type="presParOf" srcId="{3B7D6003-7964-4890-B83C-0177AC44E71C}" destId="{2F05FF6E-EB1F-48BB-8646-AC0489263F1E}" srcOrd="0" destOrd="0" presId="urn:microsoft.com/office/officeart/2005/8/layout/orgChart1"/>
    <dgm:cxn modelId="{69C727FA-AB78-481B-BDE8-C95EC0A2CB4B}" type="presParOf" srcId="{2F05FF6E-EB1F-48BB-8646-AC0489263F1E}" destId="{061AF50F-7C86-4116-83A3-5F1FDAA5C81F}" srcOrd="0" destOrd="0" presId="urn:microsoft.com/office/officeart/2005/8/layout/orgChart1"/>
    <dgm:cxn modelId="{7ADB15F5-51B9-429E-ADC5-48DB2CFE190F}" type="presParOf" srcId="{2F05FF6E-EB1F-48BB-8646-AC0489263F1E}" destId="{2CE822E8-EA68-4039-AD95-6213EEE06E64}" srcOrd="1" destOrd="0" presId="urn:microsoft.com/office/officeart/2005/8/layout/orgChart1"/>
    <dgm:cxn modelId="{E96FAB75-3526-48D9-B009-6F63C04B9D1E}" type="presParOf" srcId="{3B7D6003-7964-4890-B83C-0177AC44E71C}" destId="{474ADE7A-0E3E-4A0A-AAFC-AC332AE3EF56}" srcOrd="1" destOrd="0" presId="urn:microsoft.com/office/officeart/2005/8/layout/orgChart1"/>
    <dgm:cxn modelId="{BA90C226-AB9A-4848-9238-440DC648EB82}" type="presParOf" srcId="{3B7D6003-7964-4890-B83C-0177AC44E71C}" destId="{ECDE83AD-1A64-4B28-BE3B-90B67D2862AD}" srcOrd="2" destOrd="0" presId="urn:microsoft.com/office/officeart/2005/8/layout/orgChart1"/>
    <dgm:cxn modelId="{C99A0FC9-CB42-446F-BDE9-2EE995E77124}" type="presParOf" srcId="{DFBCCA79-0203-414E-9A23-C7E20B61117A}" destId="{B700E09F-435C-42A7-87B7-116D399174A1}" srcOrd="4" destOrd="0" presId="urn:microsoft.com/office/officeart/2005/8/layout/orgChart1"/>
    <dgm:cxn modelId="{1890563B-C49F-47EF-A675-289B0C5BFF59}" type="presParOf" srcId="{DFBCCA79-0203-414E-9A23-C7E20B61117A}" destId="{AAFC3346-5620-47F5-893F-969C074E667F}" srcOrd="5" destOrd="0" presId="urn:microsoft.com/office/officeart/2005/8/layout/orgChart1"/>
    <dgm:cxn modelId="{804E6090-CFF3-49CE-9CC8-85509F7F9199}" type="presParOf" srcId="{AAFC3346-5620-47F5-893F-969C074E667F}" destId="{4BEF5815-D5D2-4F32-A682-F49AD50E12FE}" srcOrd="0" destOrd="0" presId="urn:microsoft.com/office/officeart/2005/8/layout/orgChart1"/>
    <dgm:cxn modelId="{9FDEAA20-8A86-48B0-8D9A-5EA0F01594B3}" type="presParOf" srcId="{4BEF5815-D5D2-4F32-A682-F49AD50E12FE}" destId="{AD4C94CA-83D4-4CDD-8DA3-B4C87B7A7030}" srcOrd="0" destOrd="0" presId="urn:microsoft.com/office/officeart/2005/8/layout/orgChart1"/>
    <dgm:cxn modelId="{5E74D2DB-51DA-4D7C-A81B-C799CB5062EB}" type="presParOf" srcId="{4BEF5815-D5D2-4F32-A682-F49AD50E12FE}" destId="{88E85082-A72D-4D42-BA03-7E264DDAAEF6}" srcOrd="1" destOrd="0" presId="urn:microsoft.com/office/officeart/2005/8/layout/orgChart1"/>
    <dgm:cxn modelId="{599EC03B-A8E0-4FFC-861B-9661F4CE923B}" type="presParOf" srcId="{AAFC3346-5620-47F5-893F-969C074E667F}" destId="{69959A94-AF8A-4CA5-8D20-7BF81BAC6B3C}" srcOrd="1" destOrd="0" presId="urn:microsoft.com/office/officeart/2005/8/layout/orgChart1"/>
    <dgm:cxn modelId="{BD744473-0304-497C-AD4C-40C5B7530C39}" type="presParOf" srcId="{AAFC3346-5620-47F5-893F-969C074E667F}" destId="{FA7C3A9C-BA9D-4B04-AC19-F4E3907FDCA9}" srcOrd="2" destOrd="0" presId="urn:microsoft.com/office/officeart/2005/8/layout/orgChart1"/>
    <dgm:cxn modelId="{F81ADDA1-9D47-4372-B45C-C3ACE3DC0DC0}" type="presParOf" srcId="{DFBCCA79-0203-414E-9A23-C7E20B61117A}" destId="{04453BFE-1085-4420-A747-2571E9628D7A}" srcOrd="6" destOrd="0" presId="urn:microsoft.com/office/officeart/2005/8/layout/orgChart1"/>
    <dgm:cxn modelId="{160FC2F7-EDA4-47E1-894C-052016996567}" type="presParOf" srcId="{DFBCCA79-0203-414E-9A23-C7E20B61117A}" destId="{7B5B4399-6CD7-4457-8BF5-34DDE68E9ACE}" srcOrd="7" destOrd="0" presId="urn:microsoft.com/office/officeart/2005/8/layout/orgChart1"/>
    <dgm:cxn modelId="{F0C77A2F-69FB-43BC-A81C-2465E3E375EE}" type="presParOf" srcId="{7B5B4399-6CD7-4457-8BF5-34DDE68E9ACE}" destId="{4F46650E-3C19-47CA-B7C6-E999DC66DEA0}" srcOrd="0" destOrd="0" presId="urn:microsoft.com/office/officeart/2005/8/layout/orgChart1"/>
    <dgm:cxn modelId="{EA7A7C75-550B-4ACB-ACF9-0C9582E0E9BE}" type="presParOf" srcId="{4F46650E-3C19-47CA-B7C6-E999DC66DEA0}" destId="{2AFF5D66-03B8-4F96-AAEC-0C2ED40D685D}" srcOrd="0" destOrd="0" presId="urn:microsoft.com/office/officeart/2005/8/layout/orgChart1"/>
    <dgm:cxn modelId="{D1C728BC-2510-49E9-8CD5-5D235423755B}" type="presParOf" srcId="{4F46650E-3C19-47CA-B7C6-E999DC66DEA0}" destId="{6DB64E05-E129-4AB8-AF02-64C2691D672B}" srcOrd="1" destOrd="0" presId="urn:microsoft.com/office/officeart/2005/8/layout/orgChart1"/>
    <dgm:cxn modelId="{D1197BB6-453A-4661-B0E9-13D6B1CEAAF8}" type="presParOf" srcId="{7B5B4399-6CD7-4457-8BF5-34DDE68E9ACE}" destId="{4307EB60-4F4C-4585-80BC-F0C5677063AA}" srcOrd="1" destOrd="0" presId="urn:microsoft.com/office/officeart/2005/8/layout/orgChart1"/>
    <dgm:cxn modelId="{1F53EFC4-752D-4CEA-AE53-CDAF005EE4B4}" type="presParOf" srcId="{7B5B4399-6CD7-4457-8BF5-34DDE68E9ACE}" destId="{30B14889-187F-4829-AF7E-15ABE05F94FD}" srcOrd="2" destOrd="0" presId="urn:microsoft.com/office/officeart/2005/8/layout/orgChart1"/>
    <dgm:cxn modelId="{176CDCD2-40F9-4DBA-919F-A62E418317A9}" type="presParOf" srcId="{443FB66C-20A1-4005-8B67-708766D929CA}" destId="{569276EB-8B14-452A-8505-BF6D35FA6952}" srcOrd="2" destOrd="0" presId="urn:microsoft.com/office/officeart/2005/8/layout/orgChart1"/>
    <dgm:cxn modelId="{D87F8455-1FF9-4902-929B-FE612E3A4D82}" type="presParOf" srcId="{617B75C1-1D6F-4FC3-A14E-93CFB5CD1A81}" destId="{5932D7AA-F6A1-4C8A-8167-E8540C1897FD}"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9EED3C-0B24-4F67-845F-0BF25E880A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73C1F0-F9CD-460A-97DF-9167C753E431}">
      <dgm:prSet/>
      <dgm:spPr/>
      <dgm:t>
        <a:bodyPr/>
        <a:lstStyle/>
        <a:p>
          <a:r>
            <a:rPr lang="en-US" b="1" dirty="0">
              <a:solidFill>
                <a:schemeClr val="tx1"/>
              </a:solidFill>
            </a:rPr>
            <a:t>CD19 -&gt; CAR-T, </a:t>
          </a:r>
          <a:r>
            <a:rPr lang="en-US" b="1" dirty="0" err="1">
              <a:solidFill>
                <a:schemeClr val="tx1"/>
              </a:solidFill>
            </a:rPr>
            <a:t>tafasitamab</a:t>
          </a:r>
          <a:r>
            <a:rPr lang="en-US" b="1" dirty="0">
              <a:solidFill>
                <a:schemeClr val="tx1"/>
              </a:solidFill>
            </a:rPr>
            <a:t> (</a:t>
          </a:r>
          <a:r>
            <a:rPr lang="en-US" b="1" dirty="0" err="1">
              <a:solidFill>
                <a:schemeClr val="tx1"/>
              </a:solidFill>
            </a:rPr>
            <a:t>mAb</a:t>
          </a:r>
          <a:r>
            <a:rPr lang="en-US" b="1" dirty="0">
              <a:solidFill>
                <a:schemeClr val="tx1"/>
              </a:solidFill>
            </a:rPr>
            <a:t>), </a:t>
          </a:r>
          <a:r>
            <a:rPr lang="en-US" b="1" dirty="0" err="1">
              <a:solidFill>
                <a:schemeClr val="tx1"/>
              </a:solidFill>
            </a:rPr>
            <a:t>loncastuximab</a:t>
          </a:r>
          <a:r>
            <a:rPr lang="en-US" b="1" dirty="0">
              <a:solidFill>
                <a:schemeClr val="tx1"/>
              </a:solidFill>
            </a:rPr>
            <a:t> (ADC)</a:t>
          </a:r>
        </a:p>
      </dgm:t>
    </dgm:pt>
    <dgm:pt modelId="{9689D600-B185-4766-914F-8063ED77BC05}" type="parTrans" cxnId="{EA4FDC90-AB7C-4B79-B51C-F3E4FB2894D6}">
      <dgm:prSet/>
      <dgm:spPr/>
      <dgm:t>
        <a:bodyPr/>
        <a:lstStyle/>
        <a:p>
          <a:endParaRPr lang="en-US" b="1"/>
        </a:p>
      </dgm:t>
    </dgm:pt>
    <dgm:pt modelId="{50FEDD1E-B2F7-4D1B-A6F6-062CC625A685}" type="sibTrans" cxnId="{EA4FDC90-AB7C-4B79-B51C-F3E4FB2894D6}">
      <dgm:prSet/>
      <dgm:spPr/>
      <dgm:t>
        <a:bodyPr/>
        <a:lstStyle/>
        <a:p>
          <a:endParaRPr lang="en-US" b="1"/>
        </a:p>
      </dgm:t>
    </dgm:pt>
    <dgm:pt modelId="{73ABBB9D-CF1C-4987-891E-68A8B5E05EB2}">
      <dgm:prSet/>
      <dgm:spPr/>
      <dgm:t>
        <a:bodyPr/>
        <a:lstStyle/>
        <a:p>
          <a:r>
            <a:rPr lang="en-US" b="1">
              <a:solidFill>
                <a:schemeClr val="tx1"/>
              </a:solidFill>
            </a:rPr>
            <a:t>CD20 -&gt; rituximab (mAb), Obinutuzumab (mAb), epcoritamab (BiTE), glofitamab (BiTE)</a:t>
          </a:r>
        </a:p>
      </dgm:t>
    </dgm:pt>
    <dgm:pt modelId="{3AAAC0BC-3752-4E87-B419-15A7642ED82C}" type="parTrans" cxnId="{33654554-E478-4E7A-8373-AC96DE680BCC}">
      <dgm:prSet/>
      <dgm:spPr/>
      <dgm:t>
        <a:bodyPr/>
        <a:lstStyle/>
        <a:p>
          <a:endParaRPr lang="en-US" b="1"/>
        </a:p>
      </dgm:t>
    </dgm:pt>
    <dgm:pt modelId="{8E1FBCF3-4270-40E8-9D95-0F2A467B37F1}" type="sibTrans" cxnId="{33654554-E478-4E7A-8373-AC96DE680BCC}">
      <dgm:prSet/>
      <dgm:spPr/>
      <dgm:t>
        <a:bodyPr/>
        <a:lstStyle/>
        <a:p>
          <a:endParaRPr lang="en-US" b="1"/>
        </a:p>
      </dgm:t>
    </dgm:pt>
    <dgm:pt modelId="{FE29FAA5-DA5F-4BA7-BCFE-0766A1B72BB3}">
      <dgm:prSet/>
      <dgm:spPr/>
      <dgm:t>
        <a:bodyPr/>
        <a:lstStyle/>
        <a:p>
          <a:r>
            <a:rPr lang="en-US" b="1" dirty="0">
              <a:solidFill>
                <a:schemeClr val="tx1"/>
              </a:solidFill>
            </a:rPr>
            <a:t>CD79b –&gt; </a:t>
          </a:r>
          <a:r>
            <a:rPr lang="en-US" b="1" dirty="0" err="1">
              <a:solidFill>
                <a:schemeClr val="tx1"/>
              </a:solidFill>
            </a:rPr>
            <a:t>polatuzumab</a:t>
          </a:r>
          <a:r>
            <a:rPr lang="en-US" b="1" dirty="0">
              <a:solidFill>
                <a:schemeClr val="tx1"/>
              </a:solidFill>
            </a:rPr>
            <a:t> </a:t>
          </a:r>
          <a:r>
            <a:rPr lang="en-US" b="1" dirty="0" err="1">
              <a:solidFill>
                <a:schemeClr val="tx1"/>
              </a:solidFill>
            </a:rPr>
            <a:t>vedotin</a:t>
          </a:r>
          <a:r>
            <a:rPr lang="en-US" b="1" dirty="0">
              <a:solidFill>
                <a:schemeClr val="tx1"/>
              </a:solidFill>
            </a:rPr>
            <a:t> (ADC)</a:t>
          </a:r>
        </a:p>
      </dgm:t>
    </dgm:pt>
    <dgm:pt modelId="{9A4B5B55-DA57-4F20-B0BE-146BE5381ECC}" type="parTrans" cxnId="{3B8BDC1B-8AF4-4864-AD94-549402EF9FE0}">
      <dgm:prSet/>
      <dgm:spPr/>
      <dgm:t>
        <a:bodyPr/>
        <a:lstStyle/>
        <a:p>
          <a:endParaRPr lang="en-US" b="1"/>
        </a:p>
      </dgm:t>
    </dgm:pt>
    <dgm:pt modelId="{1C125B23-1FFC-4E76-A145-4DC9FD80F3A0}" type="sibTrans" cxnId="{3B8BDC1B-8AF4-4864-AD94-549402EF9FE0}">
      <dgm:prSet/>
      <dgm:spPr/>
      <dgm:t>
        <a:bodyPr/>
        <a:lstStyle/>
        <a:p>
          <a:endParaRPr lang="en-US" b="1"/>
        </a:p>
      </dgm:t>
    </dgm:pt>
    <dgm:pt modelId="{D72308CD-F9E1-4FF5-B6AA-4E8E54864B7E}">
      <dgm:prSet/>
      <dgm:spPr/>
      <dgm:t>
        <a:bodyPr/>
        <a:lstStyle/>
        <a:p>
          <a:r>
            <a:rPr lang="en-US" b="1" dirty="0">
              <a:solidFill>
                <a:schemeClr val="tx1"/>
              </a:solidFill>
            </a:rPr>
            <a:t>BTK –&gt; ibrutinib, </a:t>
          </a:r>
          <a:r>
            <a:rPr lang="en-US" b="1" dirty="0" err="1">
              <a:solidFill>
                <a:schemeClr val="tx1"/>
              </a:solidFill>
            </a:rPr>
            <a:t>zanubrutinib</a:t>
          </a:r>
          <a:r>
            <a:rPr lang="en-US" b="1" dirty="0">
              <a:solidFill>
                <a:schemeClr val="tx1"/>
              </a:solidFill>
            </a:rPr>
            <a:t>, acalabrutinib</a:t>
          </a:r>
        </a:p>
      </dgm:t>
    </dgm:pt>
    <dgm:pt modelId="{9A282396-A719-4EB6-9A65-E4F4ED4F3C9A}" type="parTrans" cxnId="{0F4ED9A9-3351-4AD8-9937-376C10CEB8FC}">
      <dgm:prSet/>
      <dgm:spPr/>
      <dgm:t>
        <a:bodyPr/>
        <a:lstStyle/>
        <a:p>
          <a:endParaRPr lang="en-US" b="1"/>
        </a:p>
      </dgm:t>
    </dgm:pt>
    <dgm:pt modelId="{CF02B6D7-B0C8-496B-9112-B7138BEAF753}" type="sibTrans" cxnId="{0F4ED9A9-3351-4AD8-9937-376C10CEB8FC}">
      <dgm:prSet/>
      <dgm:spPr/>
      <dgm:t>
        <a:bodyPr/>
        <a:lstStyle/>
        <a:p>
          <a:endParaRPr lang="en-US" b="1"/>
        </a:p>
      </dgm:t>
    </dgm:pt>
    <dgm:pt modelId="{D7188F39-D10E-46D7-B12E-089C3579FF21}">
      <dgm:prSet/>
      <dgm:spPr/>
      <dgm:t>
        <a:bodyPr/>
        <a:lstStyle/>
        <a:p>
          <a:r>
            <a:rPr lang="en-US" b="1" dirty="0">
              <a:solidFill>
                <a:schemeClr val="tx1"/>
              </a:solidFill>
            </a:rPr>
            <a:t>BCL2 –&gt; </a:t>
          </a:r>
          <a:r>
            <a:rPr lang="en-US" b="1" dirty="0" err="1">
              <a:solidFill>
                <a:schemeClr val="tx1"/>
              </a:solidFill>
            </a:rPr>
            <a:t>venetoclax</a:t>
          </a:r>
          <a:endParaRPr lang="en-US" b="1" dirty="0">
            <a:solidFill>
              <a:schemeClr val="tx1"/>
            </a:solidFill>
          </a:endParaRPr>
        </a:p>
      </dgm:t>
    </dgm:pt>
    <dgm:pt modelId="{D8A854F0-96CB-4AB1-8A60-C3A5A9DF0D11}" type="parTrans" cxnId="{18D7E8A9-BD9E-44BE-B801-B49E777E52EC}">
      <dgm:prSet/>
      <dgm:spPr/>
      <dgm:t>
        <a:bodyPr/>
        <a:lstStyle/>
        <a:p>
          <a:endParaRPr lang="en-US" b="1"/>
        </a:p>
      </dgm:t>
    </dgm:pt>
    <dgm:pt modelId="{7872B22C-FD7D-4BD5-BAC3-817F19777C73}" type="sibTrans" cxnId="{18D7E8A9-BD9E-44BE-B801-B49E777E52EC}">
      <dgm:prSet/>
      <dgm:spPr/>
      <dgm:t>
        <a:bodyPr/>
        <a:lstStyle/>
        <a:p>
          <a:endParaRPr lang="en-US" b="1"/>
        </a:p>
      </dgm:t>
    </dgm:pt>
    <dgm:pt modelId="{2B6B9119-4139-4695-80E2-CA5861427E5D}" type="pres">
      <dgm:prSet presAssocID="{AD9EED3C-0B24-4F67-845F-0BF25E880AD1}" presName="linear" presStyleCnt="0">
        <dgm:presLayoutVars>
          <dgm:animLvl val="lvl"/>
          <dgm:resizeHandles val="exact"/>
        </dgm:presLayoutVars>
      </dgm:prSet>
      <dgm:spPr/>
    </dgm:pt>
    <dgm:pt modelId="{CF1297CF-D9DB-4D33-8617-EB1DBA202FC8}" type="pres">
      <dgm:prSet presAssocID="{2273C1F0-F9CD-460A-97DF-9167C753E431}" presName="parentText" presStyleLbl="node1" presStyleIdx="0" presStyleCnt="5">
        <dgm:presLayoutVars>
          <dgm:chMax val="0"/>
          <dgm:bulletEnabled val="1"/>
        </dgm:presLayoutVars>
      </dgm:prSet>
      <dgm:spPr/>
    </dgm:pt>
    <dgm:pt modelId="{32EF2098-BACA-4FE3-9B04-94E4D766DC45}" type="pres">
      <dgm:prSet presAssocID="{50FEDD1E-B2F7-4D1B-A6F6-062CC625A685}" presName="spacer" presStyleCnt="0"/>
      <dgm:spPr/>
    </dgm:pt>
    <dgm:pt modelId="{A3204372-CF81-4FC2-BBEB-0F09AEDE845B}" type="pres">
      <dgm:prSet presAssocID="{73ABBB9D-CF1C-4987-891E-68A8B5E05EB2}" presName="parentText" presStyleLbl="node1" presStyleIdx="1" presStyleCnt="5">
        <dgm:presLayoutVars>
          <dgm:chMax val="0"/>
          <dgm:bulletEnabled val="1"/>
        </dgm:presLayoutVars>
      </dgm:prSet>
      <dgm:spPr/>
    </dgm:pt>
    <dgm:pt modelId="{A40DC9DE-6684-4EE5-9F1B-2C2E31939414}" type="pres">
      <dgm:prSet presAssocID="{8E1FBCF3-4270-40E8-9D95-0F2A467B37F1}" presName="spacer" presStyleCnt="0"/>
      <dgm:spPr/>
    </dgm:pt>
    <dgm:pt modelId="{271316C9-4932-4603-B906-C1F4D68987A6}" type="pres">
      <dgm:prSet presAssocID="{FE29FAA5-DA5F-4BA7-BCFE-0766A1B72BB3}" presName="parentText" presStyleLbl="node1" presStyleIdx="2" presStyleCnt="5">
        <dgm:presLayoutVars>
          <dgm:chMax val="0"/>
          <dgm:bulletEnabled val="1"/>
        </dgm:presLayoutVars>
      </dgm:prSet>
      <dgm:spPr/>
    </dgm:pt>
    <dgm:pt modelId="{017C60DB-358F-4E29-AC84-ED899FA21B83}" type="pres">
      <dgm:prSet presAssocID="{1C125B23-1FFC-4E76-A145-4DC9FD80F3A0}" presName="spacer" presStyleCnt="0"/>
      <dgm:spPr/>
    </dgm:pt>
    <dgm:pt modelId="{8EF7DE67-1C5E-4B53-81D1-2093EC3DD2FA}" type="pres">
      <dgm:prSet presAssocID="{D72308CD-F9E1-4FF5-B6AA-4E8E54864B7E}" presName="parentText" presStyleLbl="node1" presStyleIdx="3" presStyleCnt="5">
        <dgm:presLayoutVars>
          <dgm:chMax val="0"/>
          <dgm:bulletEnabled val="1"/>
        </dgm:presLayoutVars>
      </dgm:prSet>
      <dgm:spPr/>
    </dgm:pt>
    <dgm:pt modelId="{591A3B96-BA9E-43D0-81C0-4ECFF3443602}" type="pres">
      <dgm:prSet presAssocID="{CF02B6D7-B0C8-496B-9112-B7138BEAF753}" presName="spacer" presStyleCnt="0"/>
      <dgm:spPr/>
    </dgm:pt>
    <dgm:pt modelId="{BB05C929-4B96-4994-978A-E3EE597CFEE7}" type="pres">
      <dgm:prSet presAssocID="{D7188F39-D10E-46D7-B12E-089C3579FF21}" presName="parentText" presStyleLbl="node1" presStyleIdx="4" presStyleCnt="5">
        <dgm:presLayoutVars>
          <dgm:chMax val="0"/>
          <dgm:bulletEnabled val="1"/>
        </dgm:presLayoutVars>
      </dgm:prSet>
      <dgm:spPr/>
    </dgm:pt>
  </dgm:ptLst>
  <dgm:cxnLst>
    <dgm:cxn modelId="{0BF84B00-5FBF-4FEC-99DA-2EDACF0DE61E}" type="presOf" srcId="{D7188F39-D10E-46D7-B12E-089C3579FF21}" destId="{BB05C929-4B96-4994-978A-E3EE597CFEE7}" srcOrd="0" destOrd="0" presId="urn:microsoft.com/office/officeart/2005/8/layout/vList2"/>
    <dgm:cxn modelId="{E0FBA312-5418-448D-AED1-8C94176E93F4}" type="presOf" srcId="{FE29FAA5-DA5F-4BA7-BCFE-0766A1B72BB3}" destId="{271316C9-4932-4603-B906-C1F4D68987A6}" srcOrd="0" destOrd="0" presId="urn:microsoft.com/office/officeart/2005/8/layout/vList2"/>
    <dgm:cxn modelId="{3B8BDC1B-8AF4-4864-AD94-549402EF9FE0}" srcId="{AD9EED3C-0B24-4F67-845F-0BF25E880AD1}" destId="{FE29FAA5-DA5F-4BA7-BCFE-0766A1B72BB3}" srcOrd="2" destOrd="0" parTransId="{9A4B5B55-DA57-4F20-B0BE-146BE5381ECC}" sibTransId="{1C125B23-1FFC-4E76-A145-4DC9FD80F3A0}"/>
    <dgm:cxn modelId="{B13FBC38-5C9C-4D79-B081-F36764EF9AD5}" type="presOf" srcId="{2273C1F0-F9CD-460A-97DF-9167C753E431}" destId="{CF1297CF-D9DB-4D33-8617-EB1DBA202FC8}" srcOrd="0" destOrd="0" presId="urn:microsoft.com/office/officeart/2005/8/layout/vList2"/>
    <dgm:cxn modelId="{BD8D966E-1657-4079-BAE5-759517D7C96D}" type="presOf" srcId="{AD9EED3C-0B24-4F67-845F-0BF25E880AD1}" destId="{2B6B9119-4139-4695-80E2-CA5861427E5D}" srcOrd="0" destOrd="0" presId="urn:microsoft.com/office/officeart/2005/8/layout/vList2"/>
    <dgm:cxn modelId="{33654554-E478-4E7A-8373-AC96DE680BCC}" srcId="{AD9EED3C-0B24-4F67-845F-0BF25E880AD1}" destId="{73ABBB9D-CF1C-4987-891E-68A8B5E05EB2}" srcOrd="1" destOrd="0" parTransId="{3AAAC0BC-3752-4E87-B419-15A7642ED82C}" sibTransId="{8E1FBCF3-4270-40E8-9D95-0F2A467B37F1}"/>
    <dgm:cxn modelId="{EA4FDC90-AB7C-4B79-B51C-F3E4FB2894D6}" srcId="{AD9EED3C-0B24-4F67-845F-0BF25E880AD1}" destId="{2273C1F0-F9CD-460A-97DF-9167C753E431}" srcOrd="0" destOrd="0" parTransId="{9689D600-B185-4766-914F-8063ED77BC05}" sibTransId="{50FEDD1E-B2F7-4D1B-A6F6-062CC625A685}"/>
    <dgm:cxn modelId="{0F4ED9A9-3351-4AD8-9937-376C10CEB8FC}" srcId="{AD9EED3C-0B24-4F67-845F-0BF25E880AD1}" destId="{D72308CD-F9E1-4FF5-B6AA-4E8E54864B7E}" srcOrd="3" destOrd="0" parTransId="{9A282396-A719-4EB6-9A65-E4F4ED4F3C9A}" sibTransId="{CF02B6D7-B0C8-496B-9112-B7138BEAF753}"/>
    <dgm:cxn modelId="{18D7E8A9-BD9E-44BE-B801-B49E777E52EC}" srcId="{AD9EED3C-0B24-4F67-845F-0BF25E880AD1}" destId="{D7188F39-D10E-46D7-B12E-089C3579FF21}" srcOrd="4" destOrd="0" parTransId="{D8A854F0-96CB-4AB1-8A60-C3A5A9DF0D11}" sibTransId="{7872B22C-FD7D-4BD5-BAC3-817F19777C73}"/>
    <dgm:cxn modelId="{3B3E33B2-1BA9-489D-A671-FD964AAE13F5}" type="presOf" srcId="{73ABBB9D-CF1C-4987-891E-68A8B5E05EB2}" destId="{A3204372-CF81-4FC2-BBEB-0F09AEDE845B}" srcOrd="0" destOrd="0" presId="urn:microsoft.com/office/officeart/2005/8/layout/vList2"/>
    <dgm:cxn modelId="{9D1502FF-B2F9-4057-B5C5-3612E3950CBE}" type="presOf" srcId="{D72308CD-F9E1-4FF5-B6AA-4E8E54864B7E}" destId="{8EF7DE67-1C5E-4B53-81D1-2093EC3DD2FA}" srcOrd="0" destOrd="0" presId="urn:microsoft.com/office/officeart/2005/8/layout/vList2"/>
    <dgm:cxn modelId="{5BFEE26D-5CCC-4389-A0B1-87A6E1D108FA}" type="presParOf" srcId="{2B6B9119-4139-4695-80E2-CA5861427E5D}" destId="{CF1297CF-D9DB-4D33-8617-EB1DBA202FC8}" srcOrd="0" destOrd="0" presId="urn:microsoft.com/office/officeart/2005/8/layout/vList2"/>
    <dgm:cxn modelId="{B6BB1A92-B48D-4FAF-9C27-9CD1D963538E}" type="presParOf" srcId="{2B6B9119-4139-4695-80E2-CA5861427E5D}" destId="{32EF2098-BACA-4FE3-9B04-94E4D766DC45}" srcOrd="1" destOrd="0" presId="urn:microsoft.com/office/officeart/2005/8/layout/vList2"/>
    <dgm:cxn modelId="{A2E6905A-19C9-4A6A-B102-76C9E4E52101}" type="presParOf" srcId="{2B6B9119-4139-4695-80E2-CA5861427E5D}" destId="{A3204372-CF81-4FC2-BBEB-0F09AEDE845B}" srcOrd="2" destOrd="0" presId="urn:microsoft.com/office/officeart/2005/8/layout/vList2"/>
    <dgm:cxn modelId="{9C83B671-3B7C-4B1B-B8A6-EE16ECE5DDAD}" type="presParOf" srcId="{2B6B9119-4139-4695-80E2-CA5861427E5D}" destId="{A40DC9DE-6684-4EE5-9F1B-2C2E31939414}" srcOrd="3" destOrd="0" presId="urn:microsoft.com/office/officeart/2005/8/layout/vList2"/>
    <dgm:cxn modelId="{65761670-88F3-41FF-B669-34021816FBF2}" type="presParOf" srcId="{2B6B9119-4139-4695-80E2-CA5861427E5D}" destId="{271316C9-4932-4603-B906-C1F4D68987A6}" srcOrd="4" destOrd="0" presId="urn:microsoft.com/office/officeart/2005/8/layout/vList2"/>
    <dgm:cxn modelId="{B829FBEE-B9BA-4EC9-8B9E-156DF1BE04BB}" type="presParOf" srcId="{2B6B9119-4139-4695-80E2-CA5861427E5D}" destId="{017C60DB-358F-4E29-AC84-ED899FA21B83}" srcOrd="5" destOrd="0" presId="urn:microsoft.com/office/officeart/2005/8/layout/vList2"/>
    <dgm:cxn modelId="{EB733D83-6AFF-43D9-9620-784FE52EF5F7}" type="presParOf" srcId="{2B6B9119-4139-4695-80E2-CA5861427E5D}" destId="{8EF7DE67-1C5E-4B53-81D1-2093EC3DD2FA}" srcOrd="6" destOrd="0" presId="urn:microsoft.com/office/officeart/2005/8/layout/vList2"/>
    <dgm:cxn modelId="{0AAB1362-30E5-4D94-94E6-8BBABA8F1633}" type="presParOf" srcId="{2B6B9119-4139-4695-80E2-CA5861427E5D}" destId="{591A3B96-BA9E-43D0-81C0-4ECFF3443602}" srcOrd="7" destOrd="0" presId="urn:microsoft.com/office/officeart/2005/8/layout/vList2"/>
    <dgm:cxn modelId="{CA25C05A-BFF3-4750-B997-59E29D6B2D70}" type="presParOf" srcId="{2B6B9119-4139-4695-80E2-CA5861427E5D}" destId="{BB05C929-4B96-4994-978A-E3EE597CFEE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B2E8-A517-4AA6-A173-D7EAE983947E}">
      <dsp:nvSpPr>
        <dsp:cNvPr id="0" name=""/>
        <dsp:cNvSpPr/>
      </dsp:nvSpPr>
      <dsp:spPr>
        <a:xfrm>
          <a:off x="4806949" y="1408693"/>
          <a:ext cx="110604" cy="351493"/>
        </a:xfrm>
        <a:custGeom>
          <a:avLst/>
          <a:gdLst/>
          <a:ahLst/>
          <a:cxnLst/>
          <a:rect l="0" t="0" r="0" b="0"/>
          <a:pathLst>
            <a:path>
              <a:moveTo>
                <a:pt x="0" y="0"/>
              </a:moveTo>
              <a:lnTo>
                <a:pt x="0" y="351493"/>
              </a:lnTo>
              <a:lnTo>
                <a:pt x="110604" y="35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7DB9C1-7F08-464B-97F2-012AC4D80803}">
      <dsp:nvSpPr>
        <dsp:cNvPr id="0" name=""/>
        <dsp:cNvSpPr/>
      </dsp:nvSpPr>
      <dsp:spPr>
        <a:xfrm>
          <a:off x="5056607" y="895450"/>
          <a:ext cx="91440" cy="143697"/>
        </a:xfrm>
        <a:custGeom>
          <a:avLst/>
          <a:gdLst/>
          <a:ahLst/>
          <a:cxnLst/>
          <a:rect l="0" t="0" r="0" b="0"/>
          <a:pathLst>
            <a:path>
              <a:moveTo>
                <a:pt x="45720" y="0"/>
              </a:moveTo>
              <a:lnTo>
                <a:pt x="45720" y="66093"/>
              </a:lnTo>
              <a:lnTo>
                <a:pt x="45978" y="66093"/>
              </a:lnTo>
              <a:lnTo>
                <a:pt x="45978" y="14369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62A749-C8C8-4EF9-AC1F-811D8B8AB85B}">
      <dsp:nvSpPr>
        <dsp:cNvPr id="0" name=""/>
        <dsp:cNvSpPr/>
      </dsp:nvSpPr>
      <dsp:spPr>
        <a:xfrm>
          <a:off x="4013352" y="370695"/>
          <a:ext cx="1088975" cy="155209"/>
        </a:xfrm>
        <a:custGeom>
          <a:avLst/>
          <a:gdLst/>
          <a:ahLst/>
          <a:cxnLst/>
          <a:rect l="0" t="0" r="0" b="0"/>
          <a:pathLst>
            <a:path>
              <a:moveTo>
                <a:pt x="0" y="0"/>
              </a:moveTo>
              <a:lnTo>
                <a:pt x="0" y="77604"/>
              </a:lnTo>
              <a:lnTo>
                <a:pt x="1088975" y="77604"/>
              </a:lnTo>
              <a:lnTo>
                <a:pt x="1088975" y="155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773E46-F229-4CBF-A9EE-5E78A59DA045}">
      <dsp:nvSpPr>
        <dsp:cNvPr id="0" name=""/>
        <dsp:cNvSpPr/>
      </dsp:nvSpPr>
      <dsp:spPr>
        <a:xfrm>
          <a:off x="3727617" y="895450"/>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8B535-DDF1-4DCE-AABC-B8F2E8922812}">
      <dsp:nvSpPr>
        <dsp:cNvPr id="0" name=""/>
        <dsp:cNvSpPr/>
      </dsp:nvSpPr>
      <dsp:spPr>
        <a:xfrm>
          <a:off x="3967632" y="370695"/>
          <a:ext cx="91440" cy="155209"/>
        </a:xfrm>
        <a:custGeom>
          <a:avLst/>
          <a:gdLst/>
          <a:ahLst/>
          <a:cxnLst/>
          <a:rect l="0" t="0" r="0" b="0"/>
          <a:pathLst>
            <a:path>
              <a:moveTo>
                <a:pt x="45720" y="0"/>
              </a:moveTo>
              <a:lnTo>
                <a:pt x="45720" y="77604"/>
              </a:lnTo>
              <a:lnTo>
                <a:pt x="55621" y="77604"/>
              </a:lnTo>
              <a:lnTo>
                <a:pt x="55621" y="155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F3F526-9DC9-4FCC-A8C6-5809E374BF89}">
      <dsp:nvSpPr>
        <dsp:cNvPr id="0" name=""/>
        <dsp:cNvSpPr/>
      </dsp:nvSpPr>
      <dsp:spPr>
        <a:xfrm>
          <a:off x="3018090" y="1420205"/>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2A9E4-786A-404C-9B52-92F9056A1E31}">
      <dsp:nvSpPr>
        <dsp:cNvPr id="0" name=""/>
        <dsp:cNvSpPr/>
      </dsp:nvSpPr>
      <dsp:spPr>
        <a:xfrm>
          <a:off x="2866576" y="895450"/>
          <a:ext cx="447150" cy="155209"/>
        </a:xfrm>
        <a:custGeom>
          <a:avLst/>
          <a:gdLst/>
          <a:ahLst/>
          <a:cxnLst/>
          <a:rect l="0" t="0" r="0" b="0"/>
          <a:pathLst>
            <a:path>
              <a:moveTo>
                <a:pt x="0" y="0"/>
              </a:moveTo>
              <a:lnTo>
                <a:pt x="0" y="77604"/>
              </a:lnTo>
              <a:lnTo>
                <a:pt x="447150" y="77604"/>
              </a:lnTo>
              <a:lnTo>
                <a:pt x="44715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2D301-5378-4631-98CA-F7F7888BA9D1}">
      <dsp:nvSpPr>
        <dsp:cNvPr id="0" name=""/>
        <dsp:cNvSpPr/>
      </dsp:nvSpPr>
      <dsp:spPr>
        <a:xfrm>
          <a:off x="5352694" y="2994469"/>
          <a:ext cx="1341450" cy="155209"/>
        </a:xfrm>
        <a:custGeom>
          <a:avLst/>
          <a:gdLst/>
          <a:ahLst/>
          <a:cxnLst/>
          <a:rect l="0" t="0" r="0" b="0"/>
          <a:pathLst>
            <a:path>
              <a:moveTo>
                <a:pt x="0" y="0"/>
              </a:moveTo>
              <a:lnTo>
                <a:pt x="0" y="77604"/>
              </a:lnTo>
              <a:lnTo>
                <a:pt x="1341450" y="77604"/>
              </a:lnTo>
              <a:lnTo>
                <a:pt x="134145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C87D8-D9A2-4C3C-AA2B-9AD93419D24E}">
      <dsp:nvSpPr>
        <dsp:cNvPr id="0" name=""/>
        <dsp:cNvSpPr/>
      </dsp:nvSpPr>
      <dsp:spPr>
        <a:xfrm>
          <a:off x="5504208" y="3519224"/>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766237-3263-4727-B921-46CB03E308DA}">
      <dsp:nvSpPr>
        <dsp:cNvPr id="0" name=""/>
        <dsp:cNvSpPr/>
      </dsp:nvSpPr>
      <dsp:spPr>
        <a:xfrm>
          <a:off x="5352694" y="2994469"/>
          <a:ext cx="447150" cy="155209"/>
        </a:xfrm>
        <a:custGeom>
          <a:avLst/>
          <a:gdLst/>
          <a:ahLst/>
          <a:cxnLst/>
          <a:rect l="0" t="0" r="0" b="0"/>
          <a:pathLst>
            <a:path>
              <a:moveTo>
                <a:pt x="0" y="0"/>
              </a:moveTo>
              <a:lnTo>
                <a:pt x="0" y="77604"/>
              </a:lnTo>
              <a:lnTo>
                <a:pt x="447150" y="77604"/>
              </a:lnTo>
              <a:lnTo>
                <a:pt x="44715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7A160-A798-45CD-A311-E0D4BED5C867}">
      <dsp:nvSpPr>
        <dsp:cNvPr id="0" name=""/>
        <dsp:cNvSpPr/>
      </dsp:nvSpPr>
      <dsp:spPr>
        <a:xfrm>
          <a:off x="4905544" y="2994469"/>
          <a:ext cx="447150" cy="155209"/>
        </a:xfrm>
        <a:custGeom>
          <a:avLst/>
          <a:gdLst/>
          <a:ahLst/>
          <a:cxnLst/>
          <a:rect l="0" t="0" r="0" b="0"/>
          <a:pathLst>
            <a:path>
              <a:moveTo>
                <a:pt x="447150" y="0"/>
              </a:moveTo>
              <a:lnTo>
                <a:pt x="447150"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67D68-902B-4C6F-B3D0-AE9D21A068D6}">
      <dsp:nvSpPr>
        <dsp:cNvPr id="0" name=""/>
        <dsp:cNvSpPr/>
      </dsp:nvSpPr>
      <dsp:spPr>
        <a:xfrm>
          <a:off x="4011243" y="2994469"/>
          <a:ext cx="1341450" cy="155209"/>
        </a:xfrm>
        <a:custGeom>
          <a:avLst/>
          <a:gdLst/>
          <a:ahLst/>
          <a:cxnLst/>
          <a:rect l="0" t="0" r="0" b="0"/>
          <a:pathLst>
            <a:path>
              <a:moveTo>
                <a:pt x="1341450" y="0"/>
              </a:moveTo>
              <a:lnTo>
                <a:pt x="1341450"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F74A1-9E59-4B2E-B7FE-C79D8B00569A}">
      <dsp:nvSpPr>
        <dsp:cNvPr id="0" name=""/>
        <dsp:cNvSpPr/>
      </dsp:nvSpPr>
      <dsp:spPr>
        <a:xfrm>
          <a:off x="3695282" y="2469714"/>
          <a:ext cx="1657411" cy="155209"/>
        </a:xfrm>
        <a:custGeom>
          <a:avLst/>
          <a:gdLst/>
          <a:ahLst/>
          <a:cxnLst/>
          <a:rect l="0" t="0" r="0" b="0"/>
          <a:pathLst>
            <a:path>
              <a:moveTo>
                <a:pt x="0" y="0"/>
              </a:moveTo>
              <a:lnTo>
                <a:pt x="0" y="77604"/>
              </a:lnTo>
              <a:lnTo>
                <a:pt x="1657411" y="77604"/>
              </a:lnTo>
              <a:lnTo>
                <a:pt x="1657411"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7F5B85-474C-4C56-8282-CFDF39971AE6}">
      <dsp:nvSpPr>
        <dsp:cNvPr id="0" name=""/>
        <dsp:cNvSpPr/>
      </dsp:nvSpPr>
      <dsp:spPr>
        <a:xfrm>
          <a:off x="2636534" y="2994469"/>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C4511-9694-4E5F-9169-A0742ABB7CCC}">
      <dsp:nvSpPr>
        <dsp:cNvPr id="0" name=""/>
        <dsp:cNvSpPr/>
      </dsp:nvSpPr>
      <dsp:spPr>
        <a:xfrm>
          <a:off x="2932170" y="2469714"/>
          <a:ext cx="763111" cy="155209"/>
        </a:xfrm>
        <a:custGeom>
          <a:avLst/>
          <a:gdLst/>
          <a:ahLst/>
          <a:cxnLst/>
          <a:rect l="0" t="0" r="0" b="0"/>
          <a:pathLst>
            <a:path>
              <a:moveTo>
                <a:pt x="763111" y="0"/>
              </a:moveTo>
              <a:lnTo>
                <a:pt x="763111"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32848-1BFB-4A1A-92A2-A13E36DB4648}">
      <dsp:nvSpPr>
        <dsp:cNvPr id="0" name=""/>
        <dsp:cNvSpPr/>
      </dsp:nvSpPr>
      <dsp:spPr>
        <a:xfrm>
          <a:off x="1742234" y="2994469"/>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A4D3F-C015-4ACC-BD9A-313759422187}">
      <dsp:nvSpPr>
        <dsp:cNvPr id="0" name=""/>
        <dsp:cNvSpPr/>
      </dsp:nvSpPr>
      <dsp:spPr>
        <a:xfrm>
          <a:off x="2037870" y="2469714"/>
          <a:ext cx="1657411" cy="155209"/>
        </a:xfrm>
        <a:custGeom>
          <a:avLst/>
          <a:gdLst/>
          <a:ahLst/>
          <a:cxnLst/>
          <a:rect l="0" t="0" r="0" b="0"/>
          <a:pathLst>
            <a:path>
              <a:moveTo>
                <a:pt x="1657411" y="0"/>
              </a:moveTo>
              <a:lnTo>
                <a:pt x="1657411"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46A5B-268A-4406-9EC3-23CF3846BA62}">
      <dsp:nvSpPr>
        <dsp:cNvPr id="0" name=""/>
        <dsp:cNvSpPr/>
      </dsp:nvSpPr>
      <dsp:spPr>
        <a:xfrm>
          <a:off x="2419426" y="1944959"/>
          <a:ext cx="1275856" cy="155209"/>
        </a:xfrm>
        <a:custGeom>
          <a:avLst/>
          <a:gdLst/>
          <a:ahLst/>
          <a:cxnLst/>
          <a:rect l="0" t="0" r="0" b="0"/>
          <a:pathLst>
            <a:path>
              <a:moveTo>
                <a:pt x="0" y="0"/>
              </a:moveTo>
              <a:lnTo>
                <a:pt x="0" y="77604"/>
              </a:lnTo>
              <a:lnTo>
                <a:pt x="1275856" y="77604"/>
              </a:lnTo>
              <a:lnTo>
                <a:pt x="1275856"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859E77-1BA4-4038-ABE1-783F7581DD5B}">
      <dsp:nvSpPr>
        <dsp:cNvPr id="0" name=""/>
        <dsp:cNvSpPr/>
      </dsp:nvSpPr>
      <dsp:spPr>
        <a:xfrm>
          <a:off x="847933" y="2994469"/>
          <a:ext cx="110863" cy="339981"/>
        </a:xfrm>
        <a:custGeom>
          <a:avLst/>
          <a:gdLst/>
          <a:ahLst/>
          <a:cxnLst/>
          <a:rect l="0" t="0" r="0" b="0"/>
          <a:pathLst>
            <a:path>
              <a:moveTo>
                <a:pt x="0" y="0"/>
              </a:moveTo>
              <a:lnTo>
                <a:pt x="0" y="339981"/>
              </a:lnTo>
              <a:lnTo>
                <a:pt x="110863" y="339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D1615-3A6B-4AB0-9208-468256F92C27}">
      <dsp:nvSpPr>
        <dsp:cNvPr id="0" name=""/>
        <dsp:cNvSpPr/>
      </dsp:nvSpPr>
      <dsp:spPr>
        <a:xfrm>
          <a:off x="1097850" y="2469714"/>
          <a:ext cx="91440" cy="155209"/>
        </a:xfrm>
        <a:custGeom>
          <a:avLst/>
          <a:gdLst/>
          <a:ahLst/>
          <a:cxnLst/>
          <a:rect l="0" t="0" r="0" b="0"/>
          <a:pathLst>
            <a:path>
              <a:moveTo>
                <a:pt x="45720" y="0"/>
              </a:moveTo>
              <a:lnTo>
                <a:pt x="4572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19683-2CBE-4A21-8FB4-876DAB2BECDD}">
      <dsp:nvSpPr>
        <dsp:cNvPr id="0" name=""/>
        <dsp:cNvSpPr/>
      </dsp:nvSpPr>
      <dsp:spPr>
        <a:xfrm>
          <a:off x="1143570" y="1944959"/>
          <a:ext cx="1275856" cy="155209"/>
        </a:xfrm>
        <a:custGeom>
          <a:avLst/>
          <a:gdLst/>
          <a:ahLst/>
          <a:cxnLst/>
          <a:rect l="0" t="0" r="0" b="0"/>
          <a:pathLst>
            <a:path>
              <a:moveTo>
                <a:pt x="1275856" y="0"/>
              </a:moveTo>
              <a:lnTo>
                <a:pt x="1275856"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F212E-7BEA-4B4F-962C-10C4D58153ED}">
      <dsp:nvSpPr>
        <dsp:cNvPr id="0" name=""/>
        <dsp:cNvSpPr/>
      </dsp:nvSpPr>
      <dsp:spPr>
        <a:xfrm>
          <a:off x="2373706" y="1420205"/>
          <a:ext cx="91440" cy="155209"/>
        </a:xfrm>
        <a:custGeom>
          <a:avLst/>
          <a:gdLst/>
          <a:ahLst/>
          <a:cxnLst/>
          <a:rect l="0" t="0" r="0" b="0"/>
          <a:pathLst>
            <a:path>
              <a:moveTo>
                <a:pt x="45720" y="0"/>
              </a:moveTo>
              <a:lnTo>
                <a:pt x="4572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DC790-B067-4142-85E2-E0F4FDF8A328}">
      <dsp:nvSpPr>
        <dsp:cNvPr id="0" name=""/>
        <dsp:cNvSpPr/>
      </dsp:nvSpPr>
      <dsp:spPr>
        <a:xfrm>
          <a:off x="2419426" y="895450"/>
          <a:ext cx="447150" cy="155209"/>
        </a:xfrm>
        <a:custGeom>
          <a:avLst/>
          <a:gdLst/>
          <a:ahLst/>
          <a:cxnLst/>
          <a:rect l="0" t="0" r="0" b="0"/>
          <a:pathLst>
            <a:path>
              <a:moveTo>
                <a:pt x="447150" y="0"/>
              </a:moveTo>
              <a:lnTo>
                <a:pt x="447150" y="77604"/>
              </a:lnTo>
              <a:lnTo>
                <a:pt x="0" y="77604"/>
              </a:lnTo>
              <a:lnTo>
                <a:pt x="0" y="1552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6D961-026F-45EF-9D95-D4227F2A1A6B}">
      <dsp:nvSpPr>
        <dsp:cNvPr id="0" name=""/>
        <dsp:cNvSpPr/>
      </dsp:nvSpPr>
      <dsp:spPr>
        <a:xfrm>
          <a:off x="2866576" y="370695"/>
          <a:ext cx="1146775" cy="155209"/>
        </a:xfrm>
        <a:custGeom>
          <a:avLst/>
          <a:gdLst/>
          <a:ahLst/>
          <a:cxnLst/>
          <a:rect l="0" t="0" r="0" b="0"/>
          <a:pathLst>
            <a:path>
              <a:moveTo>
                <a:pt x="1146775" y="0"/>
              </a:moveTo>
              <a:lnTo>
                <a:pt x="1146775" y="77604"/>
              </a:lnTo>
              <a:lnTo>
                <a:pt x="0" y="77604"/>
              </a:lnTo>
              <a:lnTo>
                <a:pt x="0" y="155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AD923-9249-4D10-A0E8-6A7B31B81D1B}">
      <dsp:nvSpPr>
        <dsp:cNvPr id="0" name=""/>
        <dsp:cNvSpPr/>
      </dsp:nvSpPr>
      <dsp:spPr>
        <a:xfrm>
          <a:off x="3643806" y="1150"/>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Lower risk</a:t>
          </a:r>
        </a:p>
      </dsp:txBody>
      <dsp:txXfrm>
        <a:off x="3643806" y="1150"/>
        <a:ext cx="739091" cy="369545"/>
      </dsp:txXfrm>
    </dsp:sp>
    <dsp:sp modelId="{17634364-9E94-4F73-9A47-D4C772D6CA1F}">
      <dsp:nvSpPr>
        <dsp:cNvPr id="0" name=""/>
        <dsp:cNvSpPr/>
      </dsp:nvSpPr>
      <dsp:spPr>
        <a:xfrm>
          <a:off x="2497030" y="525904"/>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Symptomatic Anemia and or Hgb &lt;9</a:t>
          </a:r>
        </a:p>
      </dsp:txBody>
      <dsp:txXfrm>
        <a:off x="2497030" y="525904"/>
        <a:ext cx="739091" cy="369545"/>
      </dsp:txXfrm>
    </dsp:sp>
    <dsp:sp modelId="{EEAFEA82-62AA-4E9B-A3D2-97D3954E389B}">
      <dsp:nvSpPr>
        <dsp:cNvPr id="0" name=""/>
        <dsp:cNvSpPr/>
      </dsp:nvSpPr>
      <dsp:spPr>
        <a:xfrm>
          <a:off x="2049880" y="1050659"/>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EPO</a:t>
          </a:r>
          <a:r>
            <a:rPr lang="en-US" sz="700" kern="1200" baseline="0" dirty="0"/>
            <a:t> &gt;500</a:t>
          </a:r>
          <a:endParaRPr lang="en-US" sz="700" kern="1200" dirty="0"/>
        </a:p>
      </dsp:txBody>
      <dsp:txXfrm>
        <a:off x="2049880" y="1050659"/>
        <a:ext cx="739091" cy="369545"/>
      </dsp:txXfrm>
    </dsp:sp>
    <dsp:sp modelId="{3E2B4F0E-F979-4C80-9192-C00DAD1DE6E9}">
      <dsp:nvSpPr>
        <dsp:cNvPr id="0" name=""/>
        <dsp:cNvSpPr/>
      </dsp:nvSpPr>
      <dsp:spPr>
        <a:xfrm>
          <a:off x="2049880" y="1575414"/>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ESA ineligible or refractory</a:t>
          </a:r>
        </a:p>
      </dsp:txBody>
      <dsp:txXfrm>
        <a:off x="2049880" y="1575414"/>
        <a:ext cx="739091" cy="369545"/>
      </dsp:txXfrm>
    </dsp:sp>
    <dsp:sp modelId="{ACD1E8F2-0765-4CE9-9225-45108D7E6D3B}">
      <dsp:nvSpPr>
        <dsp:cNvPr id="0" name=""/>
        <dsp:cNvSpPr/>
      </dsp:nvSpPr>
      <dsp:spPr>
        <a:xfrm>
          <a:off x="774024" y="2100169"/>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Del5q</a:t>
          </a:r>
        </a:p>
      </dsp:txBody>
      <dsp:txXfrm>
        <a:off x="774024" y="2100169"/>
        <a:ext cx="739091" cy="369545"/>
      </dsp:txXfrm>
    </dsp:sp>
    <dsp:sp modelId="{0560097C-9C92-424D-B3D3-96C8515A8E76}">
      <dsp:nvSpPr>
        <dsp:cNvPr id="0" name=""/>
        <dsp:cNvSpPr/>
      </dsp:nvSpPr>
      <dsp:spPr>
        <a:xfrm>
          <a:off x="774024" y="2624923"/>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Lenalidomide</a:t>
          </a:r>
        </a:p>
      </dsp:txBody>
      <dsp:txXfrm>
        <a:off x="774024" y="2624923"/>
        <a:ext cx="739091" cy="369545"/>
      </dsp:txXfrm>
    </dsp:sp>
    <dsp:sp modelId="{ED446854-4754-409A-8B21-6B52A3823BAD}">
      <dsp:nvSpPr>
        <dsp:cNvPr id="0" name=""/>
        <dsp:cNvSpPr/>
      </dsp:nvSpPr>
      <dsp:spPr>
        <a:xfrm>
          <a:off x="958797"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See Other </a:t>
          </a:r>
        </a:p>
      </dsp:txBody>
      <dsp:txXfrm>
        <a:off x="958797" y="3149678"/>
        <a:ext cx="739091" cy="369545"/>
      </dsp:txXfrm>
    </dsp:sp>
    <dsp:sp modelId="{9D2FBD48-7443-45F3-8FDE-61288CF2BE26}">
      <dsp:nvSpPr>
        <dsp:cNvPr id="0" name=""/>
        <dsp:cNvSpPr/>
      </dsp:nvSpPr>
      <dsp:spPr>
        <a:xfrm>
          <a:off x="3325736" y="2100169"/>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Non-Del5q</a:t>
          </a:r>
        </a:p>
      </dsp:txBody>
      <dsp:txXfrm>
        <a:off x="3325736" y="2100169"/>
        <a:ext cx="739091" cy="369545"/>
      </dsp:txXfrm>
    </dsp:sp>
    <dsp:sp modelId="{90896E7C-BCEC-4A62-9E75-3F6B9385FFA1}">
      <dsp:nvSpPr>
        <dsp:cNvPr id="0" name=""/>
        <dsp:cNvSpPr/>
      </dsp:nvSpPr>
      <dsp:spPr>
        <a:xfrm>
          <a:off x="1668324" y="2624923"/>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MDS-RS or SF3B1</a:t>
          </a:r>
        </a:p>
      </dsp:txBody>
      <dsp:txXfrm>
        <a:off x="1668324" y="2624923"/>
        <a:ext cx="739091" cy="369545"/>
      </dsp:txXfrm>
    </dsp:sp>
    <dsp:sp modelId="{16AE93FF-26D0-4C45-A19F-BA3CF5F4D46F}">
      <dsp:nvSpPr>
        <dsp:cNvPr id="0" name=""/>
        <dsp:cNvSpPr/>
      </dsp:nvSpPr>
      <dsp:spPr>
        <a:xfrm>
          <a:off x="1853097"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Luspatercept</a:t>
          </a:r>
        </a:p>
      </dsp:txBody>
      <dsp:txXfrm>
        <a:off x="1853097" y="3149678"/>
        <a:ext cx="739091" cy="369545"/>
      </dsp:txXfrm>
    </dsp:sp>
    <dsp:sp modelId="{26A01F5C-3361-49E9-ABBC-E36B7DDCFD4B}">
      <dsp:nvSpPr>
        <dsp:cNvPr id="0" name=""/>
        <dsp:cNvSpPr/>
      </dsp:nvSpPr>
      <dsp:spPr>
        <a:xfrm>
          <a:off x="2562625" y="2624923"/>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&lt;65 or Hypoplastic MDS</a:t>
          </a:r>
        </a:p>
      </dsp:txBody>
      <dsp:txXfrm>
        <a:off x="2562625" y="2624923"/>
        <a:ext cx="739091" cy="369545"/>
      </dsp:txXfrm>
    </dsp:sp>
    <dsp:sp modelId="{CBC31351-49C0-4781-92F6-0EAF844993C7}">
      <dsp:nvSpPr>
        <dsp:cNvPr id="0" name=""/>
        <dsp:cNvSpPr/>
      </dsp:nvSpPr>
      <dsp:spPr>
        <a:xfrm>
          <a:off x="2747398"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Consider ICT</a:t>
          </a:r>
        </a:p>
      </dsp:txBody>
      <dsp:txXfrm>
        <a:off x="2747398" y="3149678"/>
        <a:ext cx="739091" cy="369545"/>
      </dsp:txXfrm>
    </dsp:sp>
    <dsp:sp modelId="{83A1F3A5-9E84-43B5-AA07-103C1372A6D1}">
      <dsp:nvSpPr>
        <dsp:cNvPr id="0" name=""/>
        <dsp:cNvSpPr/>
      </dsp:nvSpPr>
      <dsp:spPr>
        <a:xfrm>
          <a:off x="4983148" y="2624923"/>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Other</a:t>
          </a:r>
        </a:p>
      </dsp:txBody>
      <dsp:txXfrm>
        <a:off x="4983148" y="2624923"/>
        <a:ext cx="739091" cy="369545"/>
      </dsp:txXfrm>
    </dsp:sp>
    <dsp:sp modelId="{D5A09D28-0147-4983-B7F6-838B187EB575}">
      <dsp:nvSpPr>
        <dsp:cNvPr id="0" name=""/>
        <dsp:cNvSpPr/>
      </dsp:nvSpPr>
      <dsp:spPr>
        <a:xfrm>
          <a:off x="3641698"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Lenalidomide +/- ESA</a:t>
          </a:r>
        </a:p>
      </dsp:txBody>
      <dsp:txXfrm>
        <a:off x="3641698" y="3149678"/>
        <a:ext cx="739091" cy="369545"/>
      </dsp:txXfrm>
    </dsp:sp>
    <dsp:sp modelId="{3EDCCD33-7DDA-4E75-B37B-AF81D6F0188F}">
      <dsp:nvSpPr>
        <dsp:cNvPr id="0" name=""/>
        <dsp:cNvSpPr/>
      </dsp:nvSpPr>
      <dsp:spPr>
        <a:xfrm>
          <a:off x="4535998"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HMA (5 day AZA vs 7 days for high risk)</a:t>
          </a:r>
        </a:p>
      </dsp:txBody>
      <dsp:txXfrm>
        <a:off x="4535998" y="3149678"/>
        <a:ext cx="739091" cy="369545"/>
      </dsp:txXfrm>
    </dsp:sp>
    <dsp:sp modelId="{90A08668-7A42-4401-97C5-EF613412A7B6}">
      <dsp:nvSpPr>
        <dsp:cNvPr id="0" name=""/>
        <dsp:cNvSpPr/>
      </dsp:nvSpPr>
      <dsp:spPr>
        <a:xfrm>
          <a:off x="5430298"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Clinical Trial</a:t>
          </a:r>
        </a:p>
      </dsp:txBody>
      <dsp:txXfrm>
        <a:off x="5430298" y="3149678"/>
        <a:ext cx="739091" cy="369545"/>
      </dsp:txXfrm>
    </dsp:sp>
    <dsp:sp modelId="{08215401-9199-4D86-9C15-8A181216F51C}">
      <dsp:nvSpPr>
        <dsp:cNvPr id="0" name=""/>
        <dsp:cNvSpPr/>
      </dsp:nvSpPr>
      <dsp:spPr>
        <a:xfrm>
          <a:off x="5615071" y="3674433"/>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See Future directions</a:t>
          </a:r>
        </a:p>
      </dsp:txBody>
      <dsp:txXfrm>
        <a:off x="5615071" y="3674433"/>
        <a:ext cx="739091" cy="369545"/>
      </dsp:txXfrm>
    </dsp:sp>
    <dsp:sp modelId="{F81A8DED-9D98-4A03-AF4C-DF310DBC2B4A}">
      <dsp:nvSpPr>
        <dsp:cNvPr id="0" name=""/>
        <dsp:cNvSpPr/>
      </dsp:nvSpPr>
      <dsp:spPr>
        <a:xfrm>
          <a:off x="6324599" y="314967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Allo</a:t>
          </a:r>
          <a:r>
            <a:rPr lang="en-US" sz="700" kern="1200" dirty="0"/>
            <a:t>-SCT</a:t>
          </a:r>
        </a:p>
      </dsp:txBody>
      <dsp:txXfrm>
        <a:off x="6324599" y="3149678"/>
        <a:ext cx="739091" cy="369545"/>
      </dsp:txXfrm>
    </dsp:sp>
    <dsp:sp modelId="{8BB05772-F9BC-46C9-844A-09EB6AFA0AF5}">
      <dsp:nvSpPr>
        <dsp:cNvPr id="0" name=""/>
        <dsp:cNvSpPr/>
      </dsp:nvSpPr>
      <dsp:spPr>
        <a:xfrm>
          <a:off x="2944181" y="1050659"/>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EPO &lt;500</a:t>
          </a:r>
        </a:p>
      </dsp:txBody>
      <dsp:txXfrm>
        <a:off x="2944181" y="1050659"/>
        <a:ext cx="739091" cy="369545"/>
      </dsp:txXfrm>
    </dsp:sp>
    <dsp:sp modelId="{0B4DB257-D4EA-4535-BE45-F7ACAAE14F45}">
      <dsp:nvSpPr>
        <dsp:cNvPr id="0" name=""/>
        <dsp:cNvSpPr/>
      </dsp:nvSpPr>
      <dsp:spPr>
        <a:xfrm>
          <a:off x="3128953" y="1575414"/>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ESA</a:t>
          </a:r>
        </a:p>
      </dsp:txBody>
      <dsp:txXfrm>
        <a:off x="3128953" y="1575414"/>
        <a:ext cx="739091" cy="369545"/>
      </dsp:txXfrm>
    </dsp:sp>
    <dsp:sp modelId="{4E5215E0-4600-449B-9033-95566D9761F3}">
      <dsp:nvSpPr>
        <dsp:cNvPr id="0" name=""/>
        <dsp:cNvSpPr/>
      </dsp:nvSpPr>
      <dsp:spPr>
        <a:xfrm>
          <a:off x="3653708" y="525904"/>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Asymptomatic Anemia or Neutropenia </a:t>
          </a:r>
        </a:p>
      </dsp:txBody>
      <dsp:txXfrm>
        <a:off x="3653708" y="525904"/>
        <a:ext cx="739091" cy="369545"/>
      </dsp:txXfrm>
    </dsp:sp>
    <dsp:sp modelId="{A705E01D-4D07-4007-9E52-C35EB15F102D}">
      <dsp:nvSpPr>
        <dsp:cNvPr id="0" name=""/>
        <dsp:cNvSpPr/>
      </dsp:nvSpPr>
      <dsp:spPr>
        <a:xfrm>
          <a:off x="3838481" y="1050659"/>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Observation</a:t>
          </a:r>
        </a:p>
      </dsp:txBody>
      <dsp:txXfrm>
        <a:off x="3838481" y="1050659"/>
        <a:ext cx="739091" cy="369545"/>
      </dsp:txXfrm>
    </dsp:sp>
    <dsp:sp modelId="{3388A977-1F03-4147-9FB4-9BD2DF1E67B4}">
      <dsp:nvSpPr>
        <dsp:cNvPr id="0" name=""/>
        <dsp:cNvSpPr/>
      </dsp:nvSpPr>
      <dsp:spPr>
        <a:xfrm>
          <a:off x="4674981" y="525904"/>
          <a:ext cx="854692"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Thrombocytopenia</a:t>
          </a:r>
        </a:p>
        <a:p>
          <a:pPr marL="0" lvl="0" indent="0" algn="ctr" defTabSz="311150">
            <a:lnSpc>
              <a:spcPct val="90000"/>
            </a:lnSpc>
            <a:spcBef>
              <a:spcPct val="0"/>
            </a:spcBef>
            <a:spcAft>
              <a:spcPct val="35000"/>
            </a:spcAft>
            <a:buNone/>
          </a:pPr>
          <a:r>
            <a:rPr lang="en-US" sz="700" kern="1200" dirty="0" err="1"/>
            <a:t>Plt</a:t>
          </a:r>
          <a:r>
            <a:rPr lang="en-US" sz="700" kern="1200" dirty="0"/>
            <a:t> &lt;20 or &gt;20 bleed</a:t>
          </a:r>
        </a:p>
      </dsp:txBody>
      <dsp:txXfrm>
        <a:off x="4674981" y="525904"/>
        <a:ext cx="854692" cy="369545"/>
      </dsp:txXfrm>
    </dsp:sp>
    <dsp:sp modelId="{18AEB016-9D18-40E4-8AA6-02F7108850C1}">
      <dsp:nvSpPr>
        <dsp:cNvPr id="0" name=""/>
        <dsp:cNvSpPr/>
      </dsp:nvSpPr>
      <dsp:spPr>
        <a:xfrm>
          <a:off x="4733040" y="1039148"/>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Transfusion or Consider TPO agonist</a:t>
          </a:r>
        </a:p>
      </dsp:txBody>
      <dsp:txXfrm>
        <a:off x="4733040" y="1039148"/>
        <a:ext cx="739091" cy="369545"/>
      </dsp:txXfrm>
    </dsp:sp>
    <dsp:sp modelId="{03DDCCAC-D199-43DD-9E7E-F2191CC42F33}">
      <dsp:nvSpPr>
        <dsp:cNvPr id="0" name=""/>
        <dsp:cNvSpPr/>
      </dsp:nvSpPr>
      <dsp:spPr>
        <a:xfrm>
          <a:off x="4917554" y="1575414"/>
          <a:ext cx="739091" cy="369545"/>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HMA</a:t>
          </a:r>
        </a:p>
      </dsp:txBody>
      <dsp:txXfrm>
        <a:off x="4917554" y="1575414"/>
        <a:ext cx="739091" cy="369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B2E8-A517-4AA6-A173-D7EAE983947E}">
      <dsp:nvSpPr>
        <dsp:cNvPr id="0" name=""/>
        <dsp:cNvSpPr/>
      </dsp:nvSpPr>
      <dsp:spPr>
        <a:xfrm>
          <a:off x="4686120" y="1434836"/>
          <a:ext cx="112563" cy="357716"/>
        </a:xfrm>
        <a:custGeom>
          <a:avLst/>
          <a:gdLst/>
          <a:ahLst/>
          <a:cxnLst/>
          <a:rect l="0" t="0" r="0" b="0"/>
          <a:pathLst>
            <a:path>
              <a:moveTo>
                <a:pt x="0" y="0"/>
              </a:moveTo>
              <a:lnTo>
                <a:pt x="0" y="357716"/>
              </a:lnTo>
              <a:lnTo>
                <a:pt x="112563" y="35771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7DB9C1-7F08-464B-97F2-012AC4D80803}">
      <dsp:nvSpPr>
        <dsp:cNvPr id="0" name=""/>
        <dsp:cNvSpPr/>
      </dsp:nvSpPr>
      <dsp:spPr>
        <a:xfrm>
          <a:off x="4941007" y="912506"/>
          <a:ext cx="91440" cy="146242"/>
        </a:xfrm>
        <a:custGeom>
          <a:avLst/>
          <a:gdLst/>
          <a:ahLst/>
          <a:cxnLst/>
          <a:rect l="0" t="0" r="0" b="0"/>
          <a:pathLst>
            <a:path>
              <a:moveTo>
                <a:pt x="45720" y="0"/>
              </a:moveTo>
              <a:lnTo>
                <a:pt x="45720" y="67263"/>
              </a:lnTo>
              <a:lnTo>
                <a:pt x="45983" y="67263"/>
              </a:lnTo>
              <a:lnTo>
                <a:pt x="45983" y="1462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62A749-C8C8-4EF9-AC1F-811D8B8AB85B}">
      <dsp:nvSpPr>
        <dsp:cNvPr id="0" name=""/>
        <dsp:cNvSpPr/>
      </dsp:nvSpPr>
      <dsp:spPr>
        <a:xfrm>
          <a:off x="3849059" y="378460"/>
          <a:ext cx="1137668" cy="157957"/>
        </a:xfrm>
        <a:custGeom>
          <a:avLst/>
          <a:gdLst/>
          <a:ahLst/>
          <a:cxnLst/>
          <a:rect l="0" t="0" r="0" b="0"/>
          <a:pathLst>
            <a:path>
              <a:moveTo>
                <a:pt x="0" y="0"/>
              </a:moveTo>
              <a:lnTo>
                <a:pt x="0" y="78978"/>
              </a:lnTo>
              <a:lnTo>
                <a:pt x="1137668" y="78978"/>
              </a:lnTo>
              <a:lnTo>
                <a:pt x="1137668" y="157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773E46-F229-4CBF-A9EE-5E78A59DA045}">
      <dsp:nvSpPr>
        <dsp:cNvPr id="0" name=""/>
        <dsp:cNvSpPr/>
      </dsp:nvSpPr>
      <dsp:spPr>
        <a:xfrm>
          <a:off x="3587678" y="912506"/>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9A3C75-EA12-45BE-8299-2F0C4717254A}">
      <dsp:nvSpPr>
        <dsp:cNvPr id="0" name=""/>
        <dsp:cNvSpPr/>
      </dsp:nvSpPr>
      <dsp:spPr>
        <a:xfrm>
          <a:off x="3803339" y="378460"/>
          <a:ext cx="91440" cy="157957"/>
        </a:xfrm>
        <a:custGeom>
          <a:avLst/>
          <a:gdLst/>
          <a:ahLst/>
          <a:cxnLst/>
          <a:rect l="0" t="0" r="0" b="0"/>
          <a:pathLst>
            <a:path>
              <a:moveTo>
                <a:pt x="45720" y="0"/>
              </a:moveTo>
              <a:lnTo>
                <a:pt x="45720" y="78978"/>
              </a:lnTo>
              <a:lnTo>
                <a:pt x="85209" y="78978"/>
              </a:lnTo>
              <a:lnTo>
                <a:pt x="85209" y="157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F3F526-9DC9-4FCC-A8C6-5809E374BF89}">
      <dsp:nvSpPr>
        <dsp:cNvPr id="0" name=""/>
        <dsp:cNvSpPr/>
      </dsp:nvSpPr>
      <dsp:spPr>
        <a:xfrm>
          <a:off x="2865587" y="1446551"/>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2A9E4-786A-404C-9B52-92F9056A1E31}">
      <dsp:nvSpPr>
        <dsp:cNvPr id="0" name=""/>
        <dsp:cNvSpPr/>
      </dsp:nvSpPr>
      <dsp:spPr>
        <a:xfrm>
          <a:off x="2711391" y="912506"/>
          <a:ext cx="455067" cy="157957"/>
        </a:xfrm>
        <a:custGeom>
          <a:avLst/>
          <a:gdLst/>
          <a:ahLst/>
          <a:cxnLst/>
          <a:rect l="0" t="0" r="0" b="0"/>
          <a:pathLst>
            <a:path>
              <a:moveTo>
                <a:pt x="0" y="0"/>
              </a:moveTo>
              <a:lnTo>
                <a:pt x="0" y="78978"/>
              </a:lnTo>
              <a:lnTo>
                <a:pt x="455067" y="78978"/>
              </a:lnTo>
              <a:lnTo>
                <a:pt x="455067"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2D301-5378-4631-98CA-F7F7888BA9D1}">
      <dsp:nvSpPr>
        <dsp:cNvPr id="0" name=""/>
        <dsp:cNvSpPr/>
      </dsp:nvSpPr>
      <dsp:spPr>
        <a:xfrm>
          <a:off x="6056136" y="3048689"/>
          <a:ext cx="1365201" cy="157957"/>
        </a:xfrm>
        <a:custGeom>
          <a:avLst/>
          <a:gdLst/>
          <a:ahLst/>
          <a:cxnLst/>
          <a:rect l="0" t="0" r="0" b="0"/>
          <a:pathLst>
            <a:path>
              <a:moveTo>
                <a:pt x="0" y="0"/>
              </a:moveTo>
              <a:lnTo>
                <a:pt x="0" y="78978"/>
              </a:lnTo>
              <a:lnTo>
                <a:pt x="1365201" y="78978"/>
              </a:lnTo>
              <a:lnTo>
                <a:pt x="1365201"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C87D8-D9A2-4C3C-AA2B-9AD93419D24E}">
      <dsp:nvSpPr>
        <dsp:cNvPr id="0" name=""/>
        <dsp:cNvSpPr/>
      </dsp:nvSpPr>
      <dsp:spPr>
        <a:xfrm>
          <a:off x="6210332" y="3582735"/>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766237-3263-4727-B921-46CB03E308DA}">
      <dsp:nvSpPr>
        <dsp:cNvPr id="0" name=""/>
        <dsp:cNvSpPr/>
      </dsp:nvSpPr>
      <dsp:spPr>
        <a:xfrm>
          <a:off x="6056136" y="3048689"/>
          <a:ext cx="455067" cy="157957"/>
        </a:xfrm>
        <a:custGeom>
          <a:avLst/>
          <a:gdLst/>
          <a:ahLst/>
          <a:cxnLst/>
          <a:rect l="0" t="0" r="0" b="0"/>
          <a:pathLst>
            <a:path>
              <a:moveTo>
                <a:pt x="0" y="0"/>
              </a:moveTo>
              <a:lnTo>
                <a:pt x="0" y="78978"/>
              </a:lnTo>
              <a:lnTo>
                <a:pt x="455067" y="78978"/>
              </a:lnTo>
              <a:lnTo>
                <a:pt x="455067"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F7A160-A798-45CD-A311-E0D4BED5C867}">
      <dsp:nvSpPr>
        <dsp:cNvPr id="0" name=""/>
        <dsp:cNvSpPr/>
      </dsp:nvSpPr>
      <dsp:spPr>
        <a:xfrm>
          <a:off x="5601068" y="3048689"/>
          <a:ext cx="455067" cy="157957"/>
        </a:xfrm>
        <a:custGeom>
          <a:avLst/>
          <a:gdLst/>
          <a:ahLst/>
          <a:cxnLst/>
          <a:rect l="0" t="0" r="0" b="0"/>
          <a:pathLst>
            <a:path>
              <a:moveTo>
                <a:pt x="455067" y="0"/>
              </a:moveTo>
              <a:lnTo>
                <a:pt x="455067"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01EAB-C410-4544-9B10-B8CBF55C407C}">
      <dsp:nvSpPr>
        <dsp:cNvPr id="0" name=""/>
        <dsp:cNvSpPr/>
      </dsp:nvSpPr>
      <dsp:spPr>
        <a:xfrm>
          <a:off x="4690934" y="3048689"/>
          <a:ext cx="1365201" cy="157957"/>
        </a:xfrm>
        <a:custGeom>
          <a:avLst/>
          <a:gdLst/>
          <a:ahLst/>
          <a:cxnLst/>
          <a:rect l="0" t="0" r="0" b="0"/>
          <a:pathLst>
            <a:path>
              <a:moveTo>
                <a:pt x="1365201" y="0"/>
              </a:moveTo>
              <a:lnTo>
                <a:pt x="1365201"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F74A1-9E59-4B2E-B7FE-C79D8B00569A}">
      <dsp:nvSpPr>
        <dsp:cNvPr id="0" name=""/>
        <dsp:cNvSpPr/>
      </dsp:nvSpPr>
      <dsp:spPr>
        <a:xfrm>
          <a:off x="3852436" y="2514643"/>
          <a:ext cx="2203699" cy="157957"/>
        </a:xfrm>
        <a:custGeom>
          <a:avLst/>
          <a:gdLst/>
          <a:ahLst/>
          <a:cxnLst/>
          <a:rect l="0" t="0" r="0" b="0"/>
          <a:pathLst>
            <a:path>
              <a:moveTo>
                <a:pt x="0" y="0"/>
              </a:moveTo>
              <a:lnTo>
                <a:pt x="0" y="78978"/>
              </a:lnTo>
              <a:lnTo>
                <a:pt x="2203699" y="78978"/>
              </a:lnTo>
              <a:lnTo>
                <a:pt x="2203699"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6CAAE-20BF-412E-9542-721D19DC0221}">
      <dsp:nvSpPr>
        <dsp:cNvPr id="0" name=""/>
        <dsp:cNvSpPr/>
      </dsp:nvSpPr>
      <dsp:spPr>
        <a:xfrm>
          <a:off x="3291884" y="3048689"/>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2A4AD5-A3AB-42C1-A82F-3FF2CA6AEF1B}">
      <dsp:nvSpPr>
        <dsp:cNvPr id="0" name=""/>
        <dsp:cNvSpPr/>
      </dsp:nvSpPr>
      <dsp:spPr>
        <a:xfrm>
          <a:off x="3592755" y="2514643"/>
          <a:ext cx="259681" cy="157957"/>
        </a:xfrm>
        <a:custGeom>
          <a:avLst/>
          <a:gdLst/>
          <a:ahLst/>
          <a:cxnLst/>
          <a:rect l="0" t="0" r="0" b="0"/>
          <a:pathLst>
            <a:path>
              <a:moveTo>
                <a:pt x="259681" y="0"/>
              </a:moveTo>
              <a:lnTo>
                <a:pt x="259681"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390E85-86D3-45C8-9BE3-FFBC0A994D2C}">
      <dsp:nvSpPr>
        <dsp:cNvPr id="0" name=""/>
        <dsp:cNvSpPr/>
      </dsp:nvSpPr>
      <dsp:spPr>
        <a:xfrm>
          <a:off x="2381749" y="3048689"/>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49DFBC-20DE-45DC-A026-050795DAB17E}">
      <dsp:nvSpPr>
        <dsp:cNvPr id="0" name=""/>
        <dsp:cNvSpPr/>
      </dsp:nvSpPr>
      <dsp:spPr>
        <a:xfrm>
          <a:off x="2682620" y="2514643"/>
          <a:ext cx="1169816" cy="157957"/>
        </a:xfrm>
        <a:custGeom>
          <a:avLst/>
          <a:gdLst/>
          <a:ahLst/>
          <a:cxnLst/>
          <a:rect l="0" t="0" r="0" b="0"/>
          <a:pathLst>
            <a:path>
              <a:moveTo>
                <a:pt x="1169816" y="0"/>
              </a:moveTo>
              <a:lnTo>
                <a:pt x="1169816"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32848-1BFB-4A1A-92A2-A13E36DB4648}">
      <dsp:nvSpPr>
        <dsp:cNvPr id="0" name=""/>
        <dsp:cNvSpPr/>
      </dsp:nvSpPr>
      <dsp:spPr>
        <a:xfrm>
          <a:off x="1295605" y="3048689"/>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A4D3F-C015-4ACC-BD9A-313759422187}">
      <dsp:nvSpPr>
        <dsp:cNvPr id="0" name=""/>
        <dsp:cNvSpPr/>
      </dsp:nvSpPr>
      <dsp:spPr>
        <a:xfrm>
          <a:off x="1596476" y="2514643"/>
          <a:ext cx="2255960" cy="157957"/>
        </a:xfrm>
        <a:custGeom>
          <a:avLst/>
          <a:gdLst/>
          <a:ahLst/>
          <a:cxnLst/>
          <a:rect l="0" t="0" r="0" b="0"/>
          <a:pathLst>
            <a:path>
              <a:moveTo>
                <a:pt x="2255960" y="0"/>
              </a:moveTo>
              <a:lnTo>
                <a:pt x="2255960"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AABF98-C727-4453-982C-AAB11DB4279F}">
      <dsp:nvSpPr>
        <dsp:cNvPr id="0" name=""/>
        <dsp:cNvSpPr/>
      </dsp:nvSpPr>
      <dsp:spPr>
        <a:xfrm>
          <a:off x="2256324" y="1980597"/>
          <a:ext cx="1596112" cy="157957"/>
        </a:xfrm>
        <a:custGeom>
          <a:avLst/>
          <a:gdLst/>
          <a:ahLst/>
          <a:cxnLst/>
          <a:rect l="0" t="0" r="0" b="0"/>
          <a:pathLst>
            <a:path>
              <a:moveTo>
                <a:pt x="0" y="0"/>
              </a:moveTo>
              <a:lnTo>
                <a:pt x="0" y="78978"/>
              </a:lnTo>
              <a:lnTo>
                <a:pt x="1596112" y="78978"/>
              </a:lnTo>
              <a:lnTo>
                <a:pt x="1596112"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85C07D-6E42-427F-A974-4513335830CE}">
      <dsp:nvSpPr>
        <dsp:cNvPr id="0" name=""/>
        <dsp:cNvSpPr/>
      </dsp:nvSpPr>
      <dsp:spPr>
        <a:xfrm>
          <a:off x="385471" y="3048689"/>
          <a:ext cx="112826" cy="346001"/>
        </a:xfrm>
        <a:custGeom>
          <a:avLst/>
          <a:gdLst/>
          <a:ahLst/>
          <a:cxnLst/>
          <a:rect l="0" t="0" r="0" b="0"/>
          <a:pathLst>
            <a:path>
              <a:moveTo>
                <a:pt x="0" y="0"/>
              </a:moveTo>
              <a:lnTo>
                <a:pt x="0" y="346001"/>
              </a:lnTo>
              <a:lnTo>
                <a:pt x="112826" y="3460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2F57B4-79CB-430F-BE73-FDB7B0F22B43}">
      <dsp:nvSpPr>
        <dsp:cNvPr id="0" name=""/>
        <dsp:cNvSpPr/>
      </dsp:nvSpPr>
      <dsp:spPr>
        <a:xfrm>
          <a:off x="640622" y="2514643"/>
          <a:ext cx="91440" cy="157957"/>
        </a:xfrm>
        <a:custGeom>
          <a:avLst/>
          <a:gdLst/>
          <a:ahLst/>
          <a:cxnLst/>
          <a:rect l="0" t="0" r="0" b="0"/>
          <a:pathLst>
            <a:path>
              <a:moveTo>
                <a:pt x="45720" y="0"/>
              </a:moveTo>
              <a:lnTo>
                <a:pt x="4572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46A5B-268A-4406-9EC3-23CF3846BA62}">
      <dsp:nvSpPr>
        <dsp:cNvPr id="0" name=""/>
        <dsp:cNvSpPr/>
      </dsp:nvSpPr>
      <dsp:spPr>
        <a:xfrm>
          <a:off x="686342" y="1980597"/>
          <a:ext cx="1569982" cy="157957"/>
        </a:xfrm>
        <a:custGeom>
          <a:avLst/>
          <a:gdLst/>
          <a:ahLst/>
          <a:cxnLst/>
          <a:rect l="0" t="0" r="0" b="0"/>
          <a:pathLst>
            <a:path>
              <a:moveTo>
                <a:pt x="1569982" y="0"/>
              </a:moveTo>
              <a:lnTo>
                <a:pt x="1569982"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F212E-7BEA-4B4F-962C-10C4D58153ED}">
      <dsp:nvSpPr>
        <dsp:cNvPr id="0" name=""/>
        <dsp:cNvSpPr/>
      </dsp:nvSpPr>
      <dsp:spPr>
        <a:xfrm>
          <a:off x="2210604" y="1446551"/>
          <a:ext cx="91440" cy="157957"/>
        </a:xfrm>
        <a:custGeom>
          <a:avLst/>
          <a:gdLst/>
          <a:ahLst/>
          <a:cxnLst/>
          <a:rect l="0" t="0" r="0" b="0"/>
          <a:pathLst>
            <a:path>
              <a:moveTo>
                <a:pt x="45720" y="0"/>
              </a:moveTo>
              <a:lnTo>
                <a:pt x="4572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94720-A53E-4D32-B78D-966F190851DA}">
      <dsp:nvSpPr>
        <dsp:cNvPr id="0" name=""/>
        <dsp:cNvSpPr/>
      </dsp:nvSpPr>
      <dsp:spPr>
        <a:xfrm>
          <a:off x="2256324" y="912506"/>
          <a:ext cx="455067" cy="157957"/>
        </a:xfrm>
        <a:custGeom>
          <a:avLst/>
          <a:gdLst/>
          <a:ahLst/>
          <a:cxnLst/>
          <a:rect l="0" t="0" r="0" b="0"/>
          <a:pathLst>
            <a:path>
              <a:moveTo>
                <a:pt x="455067" y="0"/>
              </a:moveTo>
              <a:lnTo>
                <a:pt x="455067" y="78978"/>
              </a:lnTo>
              <a:lnTo>
                <a:pt x="0" y="78978"/>
              </a:lnTo>
              <a:lnTo>
                <a:pt x="0" y="1579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6D961-026F-45EF-9D95-D4227F2A1A6B}">
      <dsp:nvSpPr>
        <dsp:cNvPr id="0" name=""/>
        <dsp:cNvSpPr/>
      </dsp:nvSpPr>
      <dsp:spPr>
        <a:xfrm>
          <a:off x="2711391" y="378460"/>
          <a:ext cx="1137668" cy="157957"/>
        </a:xfrm>
        <a:custGeom>
          <a:avLst/>
          <a:gdLst/>
          <a:ahLst/>
          <a:cxnLst/>
          <a:rect l="0" t="0" r="0" b="0"/>
          <a:pathLst>
            <a:path>
              <a:moveTo>
                <a:pt x="1137668" y="0"/>
              </a:moveTo>
              <a:lnTo>
                <a:pt x="1137668" y="78978"/>
              </a:lnTo>
              <a:lnTo>
                <a:pt x="0" y="78978"/>
              </a:lnTo>
              <a:lnTo>
                <a:pt x="0" y="157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AD923-9249-4D10-A0E8-6A7B31B81D1B}">
      <dsp:nvSpPr>
        <dsp:cNvPr id="0" name=""/>
        <dsp:cNvSpPr/>
      </dsp:nvSpPr>
      <dsp:spPr>
        <a:xfrm>
          <a:off x="3472971" y="237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Lower risk</a:t>
          </a:r>
        </a:p>
      </dsp:txBody>
      <dsp:txXfrm>
        <a:off x="3472971" y="2371"/>
        <a:ext cx="752177" cy="376088"/>
      </dsp:txXfrm>
    </dsp:sp>
    <dsp:sp modelId="{17634364-9E94-4F73-9A47-D4C772D6CA1F}">
      <dsp:nvSpPr>
        <dsp:cNvPr id="0" name=""/>
        <dsp:cNvSpPr/>
      </dsp:nvSpPr>
      <dsp:spPr>
        <a:xfrm>
          <a:off x="2335302" y="536417"/>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Symptomatic Anemia and or Hgb &lt;9</a:t>
          </a:r>
        </a:p>
      </dsp:txBody>
      <dsp:txXfrm>
        <a:off x="2335302" y="536417"/>
        <a:ext cx="752177" cy="376088"/>
      </dsp:txXfrm>
    </dsp:sp>
    <dsp:sp modelId="{562E1180-5021-4614-A592-D8C0CB566973}">
      <dsp:nvSpPr>
        <dsp:cNvPr id="0" name=""/>
        <dsp:cNvSpPr/>
      </dsp:nvSpPr>
      <dsp:spPr>
        <a:xfrm>
          <a:off x="1880235" y="1070463"/>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Non-Del5q</a:t>
          </a:r>
        </a:p>
      </dsp:txBody>
      <dsp:txXfrm>
        <a:off x="1880235" y="1070463"/>
        <a:ext cx="752177" cy="376088"/>
      </dsp:txXfrm>
    </dsp:sp>
    <dsp:sp modelId="{3E2B4F0E-F979-4C80-9192-C00DAD1DE6E9}">
      <dsp:nvSpPr>
        <dsp:cNvPr id="0" name=""/>
        <dsp:cNvSpPr/>
      </dsp:nvSpPr>
      <dsp:spPr>
        <a:xfrm>
          <a:off x="1880235" y="1604509"/>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Luspatercept</a:t>
          </a:r>
          <a:endParaRPr lang="en-US" sz="700" kern="1200" dirty="0"/>
        </a:p>
      </dsp:txBody>
      <dsp:txXfrm>
        <a:off x="1880235" y="1604509"/>
        <a:ext cx="752177" cy="376088"/>
      </dsp:txXfrm>
    </dsp:sp>
    <dsp:sp modelId="{9D2FBD48-7443-45F3-8FDE-61288CF2BE26}">
      <dsp:nvSpPr>
        <dsp:cNvPr id="0" name=""/>
        <dsp:cNvSpPr/>
      </dsp:nvSpPr>
      <dsp:spPr>
        <a:xfrm>
          <a:off x="310253" y="2138555"/>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EPO&lt;500 (ideally 200)</a:t>
          </a:r>
        </a:p>
      </dsp:txBody>
      <dsp:txXfrm>
        <a:off x="310253" y="2138555"/>
        <a:ext cx="752177" cy="376088"/>
      </dsp:txXfrm>
    </dsp:sp>
    <dsp:sp modelId="{977E926B-02FC-4FCA-9569-90062271D346}">
      <dsp:nvSpPr>
        <dsp:cNvPr id="0" name=""/>
        <dsp:cNvSpPr/>
      </dsp:nvSpPr>
      <dsp:spPr>
        <a:xfrm>
          <a:off x="310253" y="267260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ESA</a:t>
          </a:r>
        </a:p>
      </dsp:txBody>
      <dsp:txXfrm>
        <a:off x="310253" y="2672601"/>
        <a:ext cx="752177" cy="376088"/>
      </dsp:txXfrm>
    </dsp:sp>
    <dsp:sp modelId="{38A251CF-6B24-4964-B1FA-3DA8449F0C16}">
      <dsp:nvSpPr>
        <dsp:cNvPr id="0" name=""/>
        <dsp:cNvSpPr/>
      </dsp:nvSpPr>
      <dsp:spPr>
        <a:xfrm>
          <a:off x="498297"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*Go to </a:t>
          </a:r>
        </a:p>
        <a:p>
          <a:pPr marL="0" lvl="0" indent="0" algn="ctr" defTabSz="311150">
            <a:lnSpc>
              <a:spcPct val="90000"/>
            </a:lnSpc>
            <a:spcBef>
              <a:spcPct val="0"/>
            </a:spcBef>
            <a:spcAft>
              <a:spcPct val="35000"/>
            </a:spcAft>
            <a:buNone/>
          </a:pPr>
          <a:r>
            <a:rPr lang="en-US" sz="700" kern="1200" dirty="0"/>
            <a:t>Second/Third Line Agents</a:t>
          </a:r>
        </a:p>
      </dsp:txBody>
      <dsp:txXfrm>
        <a:off x="498297" y="3206646"/>
        <a:ext cx="752177" cy="376088"/>
      </dsp:txXfrm>
    </dsp:sp>
    <dsp:sp modelId="{8A04BC71-E150-41C6-A675-4122447A5454}">
      <dsp:nvSpPr>
        <dsp:cNvPr id="0" name=""/>
        <dsp:cNvSpPr/>
      </dsp:nvSpPr>
      <dsp:spPr>
        <a:xfrm>
          <a:off x="3476348" y="2138555"/>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*Second/Third Line Agents </a:t>
          </a:r>
        </a:p>
      </dsp:txBody>
      <dsp:txXfrm>
        <a:off x="3476348" y="2138555"/>
        <a:ext cx="752177" cy="376088"/>
      </dsp:txXfrm>
    </dsp:sp>
    <dsp:sp modelId="{90896E7C-BCEC-4A62-9E75-3F6B9385FFA1}">
      <dsp:nvSpPr>
        <dsp:cNvPr id="0" name=""/>
        <dsp:cNvSpPr/>
      </dsp:nvSpPr>
      <dsp:spPr>
        <a:xfrm>
          <a:off x="1220387" y="267260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MDS-RS or SF3B1</a:t>
          </a:r>
        </a:p>
      </dsp:txBody>
      <dsp:txXfrm>
        <a:off x="1220387" y="2672601"/>
        <a:ext cx="752177" cy="376088"/>
      </dsp:txXfrm>
    </dsp:sp>
    <dsp:sp modelId="{16AE93FF-26D0-4C45-A19F-BA3CF5F4D46F}">
      <dsp:nvSpPr>
        <dsp:cNvPr id="0" name=""/>
        <dsp:cNvSpPr/>
      </dsp:nvSpPr>
      <dsp:spPr>
        <a:xfrm>
          <a:off x="1408432" y="3206646"/>
          <a:ext cx="928186"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Luspatercept</a:t>
          </a:r>
          <a:r>
            <a:rPr lang="en-US" sz="700" kern="1200" dirty="0"/>
            <a:t> (if no prior exposure)</a:t>
          </a:r>
        </a:p>
      </dsp:txBody>
      <dsp:txXfrm>
        <a:off x="1408432" y="3206646"/>
        <a:ext cx="928186" cy="376088"/>
      </dsp:txXfrm>
    </dsp:sp>
    <dsp:sp modelId="{73E9D43D-5EE9-4F53-B4B5-4CDFAFE6878D}">
      <dsp:nvSpPr>
        <dsp:cNvPr id="0" name=""/>
        <dsp:cNvSpPr/>
      </dsp:nvSpPr>
      <dsp:spPr>
        <a:xfrm>
          <a:off x="2306532" y="267260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Hypoplastic MDS</a:t>
          </a:r>
        </a:p>
      </dsp:txBody>
      <dsp:txXfrm>
        <a:off x="2306532" y="2672601"/>
        <a:ext cx="752177" cy="376088"/>
      </dsp:txXfrm>
    </dsp:sp>
    <dsp:sp modelId="{73E9F70B-27DB-4531-A9BD-8BC1299D066C}">
      <dsp:nvSpPr>
        <dsp:cNvPr id="0" name=""/>
        <dsp:cNvSpPr/>
      </dsp:nvSpPr>
      <dsp:spPr>
        <a:xfrm>
          <a:off x="2494576"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Consider ICT</a:t>
          </a:r>
        </a:p>
      </dsp:txBody>
      <dsp:txXfrm>
        <a:off x="2494576" y="3206646"/>
        <a:ext cx="752177" cy="376088"/>
      </dsp:txXfrm>
    </dsp:sp>
    <dsp:sp modelId="{65AC5C6D-68DD-4D2E-AFD0-BF1A4A5FA5EF}">
      <dsp:nvSpPr>
        <dsp:cNvPr id="0" name=""/>
        <dsp:cNvSpPr/>
      </dsp:nvSpPr>
      <dsp:spPr>
        <a:xfrm>
          <a:off x="3216666" y="267260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IDH1 mutant</a:t>
          </a:r>
        </a:p>
      </dsp:txBody>
      <dsp:txXfrm>
        <a:off x="3216666" y="2672601"/>
        <a:ext cx="752177" cy="376088"/>
      </dsp:txXfrm>
    </dsp:sp>
    <dsp:sp modelId="{6299C72E-B714-41B9-8380-D619ACC7C92A}">
      <dsp:nvSpPr>
        <dsp:cNvPr id="0" name=""/>
        <dsp:cNvSpPr/>
      </dsp:nvSpPr>
      <dsp:spPr>
        <a:xfrm>
          <a:off x="3404710"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Ivosidenib</a:t>
          </a:r>
          <a:endParaRPr lang="en-US" sz="700" kern="1200" dirty="0"/>
        </a:p>
      </dsp:txBody>
      <dsp:txXfrm>
        <a:off x="3404710" y="3206646"/>
        <a:ext cx="752177" cy="376088"/>
      </dsp:txXfrm>
    </dsp:sp>
    <dsp:sp modelId="{83A1F3A5-9E84-43B5-AA07-103C1372A6D1}">
      <dsp:nvSpPr>
        <dsp:cNvPr id="0" name=""/>
        <dsp:cNvSpPr/>
      </dsp:nvSpPr>
      <dsp:spPr>
        <a:xfrm>
          <a:off x="5680047" y="2672601"/>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Other Agents to Consider</a:t>
          </a:r>
        </a:p>
      </dsp:txBody>
      <dsp:txXfrm>
        <a:off x="5680047" y="2672601"/>
        <a:ext cx="752177" cy="376088"/>
      </dsp:txXfrm>
    </dsp:sp>
    <dsp:sp modelId="{64F48EAC-EA54-427A-8DE6-BB5204D25440}">
      <dsp:nvSpPr>
        <dsp:cNvPr id="0" name=""/>
        <dsp:cNvSpPr/>
      </dsp:nvSpPr>
      <dsp:spPr>
        <a:xfrm>
          <a:off x="4314845"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Lenalidomide +/- ESA</a:t>
          </a:r>
        </a:p>
      </dsp:txBody>
      <dsp:txXfrm>
        <a:off x="4314845" y="3206646"/>
        <a:ext cx="752177" cy="376088"/>
      </dsp:txXfrm>
    </dsp:sp>
    <dsp:sp modelId="{3EDCCD33-7DDA-4E75-B37B-AF81D6F0188F}">
      <dsp:nvSpPr>
        <dsp:cNvPr id="0" name=""/>
        <dsp:cNvSpPr/>
      </dsp:nvSpPr>
      <dsp:spPr>
        <a:xfrm>
          <a:off x="5224980"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HMA (5 day AZA vs 7 days for high risk)</a:t>
          </a:r>
        </a:p>
      </dsp:txBody>
      <dsp:txXfrm>
        <a:off x="5224980" y="3206646"/>
        <a:ext cx="752177" cy="376088"/>
      </dsp:txXfrm>
    </dsp:sp>
    <dsp:sp modelId="{90A08668-7A42-4401-97C5-EF613412A7B6}">
      <dsp:nvSpPr>
        <dsp:cNvPr id="0" name=""/>
        <dsp:cNvSpPr/>
      </dsp:nvSpPr>
      <dsp:spPr>
        <a:xfrm>
          <a:off x="6135114"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Clinical Trials</a:t>
          </a:r>
        </a:p>
      </dsp:txBody>
      <dsp:txXfrm>
        <a:off x="6135114" y="3206646"/>
        <a:ext cx="752177" cy="376088"/>
      </dsp:txXfrm>
    </dsp:sp>
    <dsp:sp modelId="{08215401-9199-4D86-9C15-8A181216F51C}">
      <dsp:nvSpPr>
        <dsp:cNvPr id="0" name=""/>
        <dsp:cNvSpPr/>
      </dsp:nvSpPr>
      <dsp:spPr>
        <a:xfrm>
          <a:off x="6323159" y="3740692"/>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See Future directions</a:t>
          </a:r>
        </a:p>
      </dsp:txBody>
      <dsp:txXfrm>
        <a:off x="6323159" y="3740692"/>
        <a:ext cx="752177" cy="376088"/>
      </dsp:txXfrm>
    </dsp:sp>
    <dsp:sp modelId="{F81A8DED-9D98-4A03-AF4C-DF310DBC2B4A}">
      <dsp:nvSpPr>
        <dsp:cNvPr id="0" name=""/>
        <dsp:cNvSpPr/>
      </dsp:nvSpPr>
      <dsp:spPr>
        <a:xfrm>
          <a:off x="7045249" y="3206646"/>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Allo</a:t>
          </a:r>
          <a:r>
            <a:rPr lang="en-US" sz="700" kern="1200" dirty="0"/>
            <a:t>-SCT</a:t>
          </a:r>
        </a:p>
      </dsp:txBody>
      <dsp:txXfrm>
        <a:off x="7045249" y="3206646"/>
        <a:ext cx="752177" cy="376088"/>
      </dsp:txXfrm>
    </dsp:sp>
    <dsp:sp modelId="{8BB05772-F9BC-46C9-844A-09EB6AFA0AF5}">
      <dsp:nvSpPr>
        <dsp:cNvPr id="0" name=""/>
        <dsp:cNvSpPr/>
      </dsp:nvSpPr>
      <dsp:spPr>
        <a:xfrm>
          <a:off x="2790370" y="1070463"/>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Del5q</a:t>
          </a:r>
        </a:p>
      </dsp:txBody>
      <dsp:txXfrm>
        <a:off x="2790370" y="1070463"/>
        <a:ext cx="752177" cy="376088"/>
      </dsp:txXfrm>
    </dsp:sp>
    <dsp:sp modelId="{0B4DB257-D4EA-4535-BE45-F7ACAAE14F45}">
      <dsp:nvSpPr>
        <dsp:cNvPr id="0" name=""/>
        <dsp:cNvSpPr/>
      </dsp:nvSpPr>
      <dsp:spPr>
        <a:xfrm>
          <a:off x="2978414" y="1604509"/>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Lenalidomide </a:t>
          </a:r>
        </a:p>
      </dsp:txBody>
      <dsp:txXfrm>
        <a:off x="2978414" y="1604509"/>
        <a:ext cx="752177" cy="376088"/>
      </dsp:txXfrm>
    </dsp:sp>
    <dsp:sp modelId="{E3F8B606-ECDB-4EE2-939D-2106447B39AA}">
      <dsp:nvSpPr>
        <dsp:cNvPr id="0" name=""/>
        <dsp:cNvSpPr/>
      </dsp:nvSpPr>
      <dsp:spPr>
        <a:xfrm>
          <a:off x="3512460" y="536417"/>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Asymptomatic Anemia or Neutropenia </a:t>
          </a:r>
        </a:p>
      </dsp:txBody>
      <dsp:txXfrm>
        <a:off x="3512460" y="536417"/>
        <a:ext cx="752177" cy="376088"/>
      </dsp:txXfrm>
    </dsp:sp>
    <dsp:sp modelId="{A705E01D-4D07-4007-9E52-C35EB15F102D}">
      <dsp:nvSpPr>
        <dsp:cNvPr id="0" name=""/>
        <dsp:cNvSpPr/>
      </dsp:nvSpPr>
      <dsp:spPr>
        <a:xfrm>
          <a:off x="3700504" y="1070463"/>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Observation</a:t>
          </a:r>
        </a:p>
      </dsp:txBody>
      <dsp:txXfrm>
        <a:off x="3700504" y="1070463"/>
        <a:ext cx="752177" cy="376088"/>
      </dsp:txXfrm>
    </dsp:sp>
    <dsp:sp modelId="{3388A977-1F03-4147-9FB4-9BD2DF1E67B4}">
      <dsp:nvSpPr>
        <dsp:cNvPr id="0" name=""/>
        <dsp:cNvSpPr/>
      </dsp:nvSpPr>
      <dsp:spPr>
        <a:xfrm>
          <a:off x="4610639" y="536417"/>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Thrombocytopenia</a:t>
          </a:r>
        </a:p>
        <a:p>
          <a:pPr marL="0" lvl="0" indent="0" algn="ctr" defTabSz="311150">
            <a:lnSpc>
              <a:spcPct val="90000"/>
            </a:lnSpc>
            <a:spcBef>
              <a:spcPct val="0"/>
            </a:spcBef>
            <a:spcAft>
              <a:spcPct val="35000"/>
            </a:spcAft>
            <a:buNone/>
          </a:pPr>
          <a:r>
            <a:rPr lang="en-US" sz="700" kern="1200" dirty="0" err="1"/>
            <a:t>Plt</a:t>
          </a:r>
          <a:r>
            <a:rPr lang="en-US" sz="700" kern="1200" dirty="0"/>
            <a:t> &lt;20 or &gt;20 bleed</a:t>
          </a:r>
        </a:p>
      </dsp:txBody>
      <dsp:txXfrm>
        <a:off x="4610639" y="536417"/>
        <a:ext cx="752177" cy="376088"/>
      </dsp:txXfrm>
    </dsp:sp>
    <dsp:sp modelId="{18AEB016-9D18-40E4-8AA6-02F7108850C1}">
      <dsp:nvSpPr>
        <dsp:cNvPr id="0" name=""/>
        <dsp:cNvSpPr/>
      </dsp:nvSpPr>
      <dsp:spPr>
        <a:xfrm>
          <a:off x="4610902" y="1058748"/>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Transfusion or Consider TPO agonist</a:t>
          </a:r>
        </a:p>
      </dsp:txBody>
      <dsp:txXfrm>
        <a:off x="4610902" y="1058748"/>
        <a:ext cx="752177" cy="376088"/>
      </dsp:txXfrm>
    </dsp:sp>
    <dsp:sp modelId="{03DDCCAC-D199-43DD-9E7E-F2191CC42F33}">
      <dsp:nvSpPr>
        <dsp:cNvPr id="0" name=""/>
        <dsp:cNvSpPr/>
      </dsp:nvSpPr>
      <dsp:spPr>
        <a:xfrm>
          <a:off x="4798683" y="1604509"/>
          <a:ext cx="752177" cy="37608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HMA</a:t>
          </a:r>
        </a:p>
      </dsp:txBody>
      <dsp:txXfrm>
        <a:off x="4798683" y="1604509"/>
        <a:ext cx="752177" cy="376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53BFE-1085-4420-A747-2571E9628D7A}">
      <dsp:nvSpPr>
        <dsp:cNvPr id="0" name=""/>
        <dsp:cNvSpPr/>
      </dsp:nvSpPr>
      <dsp:spPr>
        <a:xfrm>
          <a:off x="3101233" y="1206724"/>
          <a:ext cx="149381" cy="2579320"/>
        </a:xfrm>
        <a:custGeom>
          <a:avLst/>
          <a:gdLst/>
          <a:ahLst/>
          <a:cxnLst/>
          <a:rect l="0" t="0" r="0" b="0"/>
          <a:pathLst>
            <a:path>
              <a:moveTo>
                <a:pt x="0" y="0"/>
              </a:moveTo>
              <a:lnTo>
                <a:pt x="0" y="2579320"/>
              </a:lnTo>
              <a:lnTo>
                <a:pt x="149381" y="25793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0E09F-435C-42A7-87B7-116D399174A1}">
      <dsp:nvSpPr>
        <dsp:cNvPr id="0" name=""/>
        <dsp:cNvSpPr/>
      </dsp:nvSpPr>
      <dsp:spPr>
        <a:xfrm>
          <a:off x="3101233" y="1206724"/>
          <a:ext cx="149381" cy="1872247"/>
        </a:xfrm>
        <a:custGeom>
          <a:avLst/>
          <a:gdLst/>
          <a:ahLst/>
          <a:cxnLst/>
          <a:rect l="0" t="0" r="0" b="0"/>
          <a:pathLst>
            <a:path>
              <a:moveTo>
                <a:pt x="0" y="0"/>
              </a:moveTo>
              <a:lnTo>
                <a:pt x="0" y="1872247"/>
              </a:lnTo>
              <a:lnTo>
                <a:pt x="149381" y="18722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A490D0-8F4D-4C6E-8460-5B7A0614C64F}">
      <dsp:nvSpPr>
        <dsp:cNvPr id="0" name=""/>
        <dsp:cNvSpPr/>
      </dsp:nvSpPr>
      <dsp:spPr>
        <a:xfrm>
          <a:off x="3101233" y="1206724"/>
          <a:ext cx="149381" cy="1165175"/>
        </a:xfrm>
        <a:custGeom>
          <a:avLst/>
          <a:gdLst/>
          <a:ahLst/>
          <a:cxnLst/>
          <a:rect l="0" t="0" r="0" b="0"/>
          <a:pathLst>
            <a:path>
              <a:moveTo>
                <a:pt x="0" y="0"/>
              </a:moveTo>
              <a:lnTo>
                <a:pt x="0" y="1165175"/>
              </a:lnTo>
              <a:lnTo>
                <a:pt x="149381" y="11651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D2F134-5D50-4C6C-BFA6-78BDFA7184B9}">
      <dsp:nvSpPr>
        <dsp:cNvPr id="0" name=""/>
        <dsp:cNvSpPr/>
      </dsp:nvSpPr>
      <dsp:spPr>
        <a:xfrm>
          <a:off x="3101233" y="1206724"/>
          <a:ext cx="149381" cy="458103"/>
        </a:xfrm>
        <a:custGeom>
          <a:avLst/>
          <a:gdLst/>
          <a:ahLst/>
          <a:cxnLst/>
          <a:rect l="0" t="0" r="0" b="0"/>
          <a:pathLst>
            <a:path>
              <a:moveTo>
                <a:pt x="0" y="0"/>
              </a:moveTo>
              <a:lnTo>
                <a:pt x="0" y="458103"/>
              </a:lnTo>
              <a:lnTo>
                <a:pt x="149381" y="4581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8B535-DDF1-4DCE-AABC-B8F2E8922812}">
      <dsp:nvSpPr>
        <dsp:cNvPr id="0" name=""/>
        <dsp:cNvSpPr/>
      </dsp:nvSpPr>
      <dsp:spPr>
        <a:xfrm>
          <a:off x="2897078" y="499652"/>
          <a:ext cx="602505" cy="209134"/>
        </a:xfrm>
        <a:custGeom>
          <a:avLst/>
          <a:gdLst/>
          <a:ahLst/>
          <a:cxnLst/>
          <a:rect l="0" t="0" r="0" b="0"/>
          <a:pathLst>
            <a:path>
              <a:moveTo>
                <a:pt x="0" y="0"/>
              </a:moveTo>
              <a:lnTo>
                <a:pt x="0" y="104567"/>
              </a:lnTo>
              <a:lnTo>
                <a:pt x="602505" y="104567"/>
              </a:lnTo>
              <a:lnTo>
                <a:pt x="602505" y="2091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AD0E7-EED5-4599-9A6B-8B914E58C561}">
      <dsp:nvSpPr>
        <dsp:cNvPr id="0" name=""/>
        <dsp:cNvSpPr/>
      </dsp:nvSpPr>
      <dsp:spPr>
        <a:xfrm>
          <a:off x="1896222" y="1206724"/>
          <a:ext cx="149381" cy="458103"/>
        </a:xfrm>
        <a:custGeom>
          <a:avLst/>
          <a:gdLst/>
          <a:ahLst/>
          <a:cxnLst/>
          <a:rect l="0" t="0" r="0" b="0"/>
          <a:pathLst>
            <a:path>
              <a:moveTo>
                <a:pt x="0" y="0"/>
              </a:moveTo>
              <a:lnTo>
                <a:pt x="0" y="458103"/>
              </a:lnTo>
              <a:lnTo>
                <a:pt x="149381" y="4581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6D961-026F-45EF-9D95-D4227F2A1A6B}">
      <dsp:nvSpPr>
        <dsp:cNvPr id="0" name=""/>
        <dsp:cNvSpPr/>
      </dsp:nvSpPr>
      <dsp:spPr>
        <a:xfrm>
          <a:off x="2294573" y="499652"/>
          <a:ext cx="602505" cy="209134"/>
        </a:xfrm>
        <a:custGeom>
          <a:avLst/>
          <a:gdLst/>
          <a:ahLst/>
          <a:cxnLst/>
          <a:rect l="0" t="0" r="0" b="0"/>
          <a:pathLst>
            <a:path>
              <a:moveTo>
                <a:pt x="602505" y="0"/>
              </a:moveTo>
              <a:lnTo>
                <a:pt x="602505" y="104567"/>
              </a:lnTo>
              <a:lnTo>
                <a:pt x="0" y="104567"/>
              </a:lnTo>
              <a:lnTo>
                <a:pt x="0" y="2091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AD923-9249-4D10-A0E8-6A7B31B81D1B}">
      <dsp:nvSpPr>
        <dsp:cNvPr id="0" name=""/>
        <dsp:cNvSpPr/>
      </dsp:nvSpPr>
      <dsp:spPr>
        <a:xfrm>
          <a:off x="2399140" y="1714"/>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High risk</a:t>
          </a:r>
        </a:p>
      </dsp:txBody>
      <dsp:txXfrm>
        <a:off x="2399140" y="1714"/>
        <a:ext cx="995876" cy="497938"/>
      </dsp:txXfrm>
    </dsp:sp>
    <dsp:sp modelId="{17634364-9E94-4F73-9A47-D4C772D6CA1F}">
      <dsp:nvSpPr>
        <dsp:cNvPr id="0" name=""/>
        <dsp:cNvSpPr/>
      </dsp:nvSpPr>
      <dsp:spPr>
        <a:xfrm>
          <a:off x="1796634" y="708786"/>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Transplant Eligible</a:t>
          </a:r>
        </a:p>
      </dsp:txBody>
      <dsp:txXfrm>
        <a:off x="1796634" y="708786"/>
        <a:ext cx="995876" cy="497938"/>
      </dsp:txXfrm>
    </dsp:sp>
    <dsp:sp modelId="{3B82EE55-F786-435C-BF9B-6C6CFFDB020A}">
      <dsp:nvSpPr>
        <dsp:cNvPr id="0" name=""/>
        <dsp:cNvSpPr/>
      </dsp:nvSpPr>
      <dsp:spPr>
        <a:xfrm>
          <a:off x="2045604" y="1415858"/>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Allogeneic Stem cell Transplant</a:t>
          </a:r>
        </a:p>
      </dsp:txBody>
      <dsp:txXfrm>
        <a:off x="2045604" y="1415858"/>
        <a:ext cx="995876" cy="497938"/>
      </dsp:txXfrm>
    </dsp:sp>
    <dsp:sp modelId="{4E5215E0-4600-449B-9033-95566D9761F3}">
      <dsp:nvSpPr>
        <dsp:cNvPr id="0" name=""/>
        <dsp:cNvSpPr/>
      </dsp:nvSpPr>
      <dsp:spPr>
        <a:xfrm>
          <a:off x="3001645" y="708786"/>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Transplant ineligible</a:t>
          </a:r>
        </a:p>
      </dsp:txBody>
      <dsp:txXfrm>
        <a:off x="3001645" y="708786"/>
        <a:ext cx="995876" cy="497938"/>
      </dsp:txXfrm>
    </dsp:sp>
    <dsp:sp modelId="{81508719-713B-4A87-89C3-D94D000D771A}">
      <dsp:nvSpPr>
        <dsp:cNvPr id="0" name=""/>
        <dsp:cNvSpPr/>
      </dsp:nvSpPr>
      <dsp:spPr>
        <a:xfrm>
          <a:off x="3250614" y="1415858"/>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Clinical Trial</a:t>
          </a:r>
        </a:p>
      </dsp:txBody>
      <dsp:txXfrm>
        <a:off x="3250614" y="1415858"/>
        <a:ext cx="995876" cy="497938"/>
      </dsp:txXfrm>
    </dsp:sp>
    <dsp:sp modelId="{061AF50F-7C86-4116-83A3-5F1FDAA5C81F}">
      <dsp:nvSpPr>
        <dsp:cNvPr id="0" name=""/>
        <dsp:cNvSpPr/>
      </dsp:nvSpPr>
      <dsp:spPr>
        <a:xfrm>
          <a:off x="3250614" y="2122931"/>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HMA (including oral decitabine)</a:t>
          </a:r>
        </a:p>
      </dsp:txBody>
      <dsp:txXfrm>
        <a:off x="3250614" y="2122931"/>
        <a:ext cx="995876" cy="497938"/>
      </dsp:txXfrm>
    </dsp:sp>
    <dsp:sp modelId="{AD4C94CA-83D4-4CDD-8DA3-B4C87B7A7030}">
      <dsp:nvSpPr>
        <dsp:cNvPr id="0" name=""/>
        <dsp:cNvSpPr/>
      </dsp:nvSpPr>
      <dsp:spPr>
        <a:xfrm>
          <a:off x="3250614" y="2830003"/>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err="1"/>
            <a:t>Ivosidenib</a:t>
          </a:r>
          <a:endParaRPr lang="en-US" sz="1100" kern="1200" dirty="0"/>
        </a:p>
      </dsp:txBody>
      <dsp:txXfrm>
        <a:off x="3250614" y="2830003"/>
        <a:ext cx="995876" cy="497938"/>
      </dsp:txXfrm>
    </dsp:sp>
    <dsp:sp modelId="{2AFF5D66-03B8-4F96-AAEC-0C2ED40D685D}">
      <dsp:nvSpPr>
        <dsp:cNvPr id="0" name=""/>
        <dsp:cNvSpPr/>
      </dsp:nvSpPr>
      <dsp:spPr>
        <a:xfrm>
          <a:off x="3250614" y="3537075"/>
          <a:ext cx="995876" cy="497938"/>
        </a:xfrm>
        <a:prstGeom prst="rect">
          <a:avLst/>
        </a:prstGeom>
        <a:solidFill>
          <a:srgbClr val="3D50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Other off label Targeted therapy</a:t>
          </a:r>
        </a:p>
      </dsp:txBody>
      <dsp:txXfrm>
        <a:off x="3250614" y="3537075"/>
        <a:ext cx="995876" cy="497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297CF-D9DB-4D33-8617-EB1DBA202FC8}">
      <dsp:nvSpPr>
        <dsp:cNvPr id="0" name=""/>
        <dsp:cNvSpPr/>
      </dsp:nvSpPr>
      <dsp:spPr>
        <a:xfrm>
          <a:off x="0" y="57771"/>
          <a:ext cx="6096000"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CD19 -&gt; CAR-T, </a:t>
          </a:r>
          <a:r>
            <a:rPr lang="en-US" sz="1600" b="1" kern="1200" dirty="0" err="1">
              <a:solidFill>
                <a:schemeClr val="tx1"/>
              </a:solidFill>
            </a:rPr>
            <a:t>tafasitamab</a:t>
          </a:r>
          <a:r>
            <a:rPr lang="en-US" sz="1600" b="1" kern="1200" dirty="0">
              <a:solidFill>
                <a:schemeClr val="tx1"/>
              </a:solidFill>
            </a:rPr>
            <a:t> (</a:t>
          </a:r>
          <a:r>
            <a:rPr lang="en-US" sz="1600" b="1" kern="1200" dirty="0" err="1">
              <a:solidFill>
                <a:schemeClr val="tx1"/>
              </a:solidFill>
            </a:rPr>
            <a:t>mAb</a:t>
          </a:r>
          <a:r>
            <a:rPr lang="en-US" sz="1600" b="1" kern="1200" dirty="0">
              <a:solidFill>
                <a:schemeClr val="tx1"/>
              </a:solidFill>
            </a:rPr>
            <a:t>), </a:t>
          </a:r>
          <a:r>
            <a:rPr lang="en-US" sz="1600" b="1" kern="1200" dirty="0" err="1">
              <a:solidFill>
                <a:schemeClr val="tx1"/>
              </a:solidFill>
            </a:rPr>
            <a:t>loncastuximab</a:t>
          </a:r>
          <a:r>
            <a:rPr lang="en-US" sz="1600" b="1" kern="1200" dirty="0">
              <a:solidFill>
                <a:schemeClr val="tx1"/>
              </a:solidFill>
            </a:rPr>
            <a:t> (ADC)</a:t>
          </a:r>
        </a:p>
      </dsp:txBody>
      <dsp:txXfrm>
        <a:off x="31028" y="88799"/>
        <a:ext cx="6033944" cy="573546"/>
      </dsp:txXfrm>
    </dsp:sp>
    <dsp:sp modelId="{A3204372-CF81-4FC2-BBEB-0F09AEDE845B}">
      <dsp:nvSpPr>
        <dsp:cNvPr id="0" name=""/>
        <dsp:cNvSpPr/>
      </dsp:nvSpPr>
      <dsp:spPr>
        <a:xfrm>
          <a:off x="0" y="739453"/>
          <a:ext cx="6096000"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CD20 -&gt; rituximab (mAb), Obinutuzumab (mAb), epcoritamab (BiTE), glofitamab (BiTE)</a:t>
          </a:r>
        </a:p>
      </dsp:txBody>
      <dsp:txXfrm>
        <a:off x="31028" y="770481"/>
        <a:ext cx="6033944" cy="573546"/>
      </dsp:txXfrm>
    </dsp:sp>
    <dsp:sp modelId="{271316C9-4932-4603-B906-C1F4D68987A6}">
      <dsp:nvSpPr>
        <dsp:cNvPr id="0" name=""/>
        <dsp:cNvSpPr/>
      </dsp:nvSpPr>
      <dsp:spPr>
        <a:xfrm>
          <a:off x="0" y="1421136"/>
          <a:ext cx="6096000"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CD79b –&gt; </a:t>
          </a:r>
          <a:r>
            <a:rPr lang="en-US" sz="1600" b="1" kern="1200" dirty="0" err="1">
              <a:solidFill>
                <a:schemeClr val="tx1"/>
              </a:solidFill>
            </a:rPr>
            <a:t>polatuzumab</a:t>
          </a:r>
          <a:r>
            <a:rPr lang="en-US" sz="1600" b="1" kern="1200" dirty="0">
              <a:solidFill>
                <a:schemeClr val="tx1"/>
              </a:solidFill>
            </a:rPr>
            <a:t> </a:t>
          </a:r>
          <a:r>
            <a:rPr lang="en-US" sz="1600" b="1" kern="1200" dirty="0" err="1">
              <a:solidFill>
                <a:schemeClr val="tx1"/>
              </a:solidFill>
            </a:rPr>
            <a:t>vedotin</a:t>
          </a:r>
          <a:r>
            <a:rPr lang="en-US" sz="1600" b="1" kern="1200" dirty="0">
              <a:solidFill>
                <a:schemeClr val="tx1"/>
              </a:solidFill>
            </a:rPr>
            <a:t> (ADC)</a:t>
          </a:r>
        </a:p>
      </dsp:txBody>
      <dsp:txXfrm>
        <a:off x="31028" y="1452164"/>
        <a:ext cx="6033944" cy="573546"/>
      </dsp:txXfrm>
    </dsp:sp>
    <dsp:sp modelId="{8EF7DE67-1C5E-4B53-81D1-2093EC3DD2FA}">
      <dsp:nvSpPr>
        <dsp:cNvPr id="0" name=""/>
        <dsp:cNvSpPr/>
      </dsp:nvSpPr>
      <dsp:spPr>
        <a:xfrm>
          <a:off x="0" y="2102818"/>
          <a:ext cx="6096000"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BTK –&gt; ibrutinib, </a:t>
          </a:r>
          <a:r>
            <a:rPr lang="en-US" sz="1600" b="1" kern="1200" dirty="0" err="1">
              <a:solidFill>
                <a:schemeClr val="tx1"/>
              </a:solidFill>
            </a:rPr>
            <a:t>zanubrutinib</a:t>
          </a:r>
          <a:r>
            <a:rPr lang="en-US" sz="1600" b="1" kern="1200" dirty="0">
              <a:solidFill>
                <a:schemeClr val="tx1"/>
              </a:solidFill>
            </a:rPr>
            <a:t>, acalabrutinib</a:t>
          </a:r>
        </a:p>
      </dsp:txBody>
      <dsp:txXfrm>
        <a:off x="31028" y="2133846"/>
        <a:ext cx="6033944" cy="573546"/>
      </dsp:txXfrm>
    </dsp:sp>
    <dsp:sp modelId="{BB05C929-4B96-4994-978A-E3EE597CFEE7}">
      <dsp:nvSpPr>
        <dsp:cNvPr id="0" name=""/>
        <dsp:cNvSpPr/>
      </dsp:nvSpPr>
      <dsp:spPr>
        <a:xfrm>
          <a:off x="0" y="2784501"/>
          <a:ext cx="6096000" cy="635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BCL2 –&gt; </a:t>
          </a:r>
          <a:r>
            <a:rPr lang="en-US" sz="1600" b="1" kern="1200" dirty="0" err="1">
              <a:solidFill>
                <a:schemeClr val="tx1"/>
              </a:solidFill>
            </a:rPr>
            <a:t>venetoclax</a:t>
          </a:r>
          <a:endParaRPr lang="en-US" sz="1600" b="1" kern="1200" dirty="0">
            <a:solidFill>
              <a:schemeClr val="tx1"/>
            </a:solidFill>
          </a:endParaRPr>
        </a:p>
      </dsp:txBody>
      <dsp:txXfrm>
        <a:off x="31028" y="2815529"/>
        <a:ext cx="6033944" cy="5735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2/8/2024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2/8/2024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erspectivesinmedicine.cshlp.org/content/10/2/a034876.long#ref-1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 double blind, phas3 study. </a:t>
            </a:r>
          </a:p>
          <a:p>
            <a:r>
              <a:rPr lang="en-US" dirty="0"/>
              <a:t>2:1: momelotinib (200mg daily) vs. danazol (300mg BID)…open label MMB for all pts on study after 24 weeks</a:t>
            </a:r>
          </a:p>
          <a:p>
            <a:r>
              <a:rPr lang="en-US" dirty="0"/>
              <a:t>N=195 (130 MMB, 65 danazol)</a:t>
            </a:r>
          </a:p>
          <a:p>
            <a:r>
              <a:rPr lang="en-US" dirty="0"/>
              <a:t>-PTs: Int-1 or higher w/ at least 90 days of prior JAKi (or 28d if 4units PRBCs/8 weeks, or grade ¾ anemia/tcp/bleeding….NO REQUIRED RESISTANCE/INTOLERANCE. Symptomatic (TSS&gt;10), anemic (hgb &lt;10), splenomegaly (&gt;5cm)</a:t>
            </a:r>
          </a:p>
          <a:p>
            <a:r>
              <a:rPr lang="en-US" dirty="0"/>
              <a:t>-14d JAKi washout</a:t>
            </a:r>
          </a:p>
          <a:p>
            <a:r>
              <a:rPr lang="en-US" dirty="0"/>
              <a:t>-PLTS&gt; 25</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a:t>
            </a:fld>
            <a:endParaRPr lang="en-US" dirty="0"/>
          </a:p>
        </p:txBody>
      </p:sp>
    </p:spTree>
    <p:extLst>
      <p:ext uri="{BB962C8B-B14F-4D97-AF65-F5344CB8AC3E}">
        <p14:creationId xmlns:p14="http://schemas.microsoft.com/office/powerpoint/2010/main" val="371155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Superior TSS (0.009)</a:t>
            </a:r>
          </a:p>
          <a:p>
            <a:r>
              <a:rPr lang="en-US" dirty="0"/>
              <a:t>Non-inferior TI (0.006)</a:t>
            </a:r>
          </a:p>
          <a:p>
            <a:r>
              <a:rPr lang="en-US" dirty="0"/>
              <a:t>Superior SVR25 and SVR35 (0.0</a:t>
            </a:r>
          </a:p>
          <a:p>
            <a:endParaRPr lang="en-US" dirty="0"/>
          </a:p>
          <a:p>
            <a:r>
              <a:rPr lang="en-US" dirty="0"/>
              <a:t>-14% were TI at baseline, 50% were TD (4 units n 8 weeks).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(superiority): TSS50 at wk 24: 25 vs. 9%, superior</a:t>
            </a:r>
          </a:p>
          <a:p>
            <a:endParaRPr lang="en-US" dirty="0"/>
          </a:p>
          <a:p>
            <a:r>
              <a:rPr lang="en-US" dirty="0"/>
              <a:t>Secondary:</a:t>
            </a:r>
          </a:p>
          <a:p>
            <a:r>
              <a:rPr lang="en-US" dirty="0"/>
              <a:t>TI at WK 24; non-inf (no PRBC and hgb &gt;8 in last 12 weeks of the 24wk period):  31 vs. 20% (non-inferior, 0.006; not quite suprerior (0.08): TI rates from b/l to wk 24 increased by 18% vs. 5%......TI in non-TI patients 27% vs. 15%</a:t>
            </a:r>
          </a:p>
          <a:p>
            <a:r>
              <a:rPr lang="en-US" dirty="0"/>
              <a:t>SVR25 (superiority) at wk 24: 40 vs 6%</a:t>
            </a:r>
          </a:p>
          <a:p>
            <a:r>
              <a:rPr lang="en-US" dirty="0"/>
              <a:t>SVR35 at wk23: 23 vs 3%001, 0.0006)</a:t>
            </a:r>
          </a:p>
          <a:p>
            <a:endParaRPr lang="en-US" dirty="0"/>
          </a:p>
          <a:p>
            <a:r>
              <a:rPr lang="en-US" dirty="0"/>
              <a:t>EXTENSION :  93 MMB pts, with 66 completing 48 wks.   41 danazol pts with 28 completing 48wks</a:t>
            </a:r>
          </a:p>
          <a:p>
            <a:r>
              <a:rPr lang="en-US" dirty="0"/>
              <a:t>-data was </a:t>
            </a:r>
            <a:r>
              <a:rPr lang="en-US" b="1" dirty="0"/>
              <a:t>in evaluable pts at 48 weeks (compared to initial repot with ITT at 24 weeks)</a:t>
            </a:r>
          </a:p>
          <a:p>
            <a:endParaRPr lang="en-US" dirty="0"/>
          </a:p>
          <a:p>
            <a:r>
              <a:rPr lang="en-US" dirty="0"/>
              <a:t>TI responses at WK 24 were durable, most sustained</a:t>
            </a:r>
          </a:p>
          <a:p>
            <a:endParaRPr lang="en-US" dirty="0"/>
          </a:p>
          <a:p>
            <a:r>
              <a:rPr lang="en-US" dirty="0"/>
              <a:t>Among patients without wk 24 TI, rates of patints achieving TI by 48 weeks was </a:t>
            </a:r>
          </a:p>
          <a:p>
            <a:r>
              <a:rPr lang="en-US" dirty="0"/>
              <a:t>-10/48 (21%) initial MMB</a:t>
            </a:r>
          </a:p>
          <a:p>
            <a:r>
              <a:rPr lang="en-US" dirty="0"/>
              <a:t>-10/24  (42%) initial danazol</a:t>
            </a:r>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3289682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improved OS at 24 weeks when factor out the COVID-19 deaths </a:t>
            </a:r>
          </a:p>
          <a:p>
            <a:br>
              <a:rPr lang="en-US" dirty="0"/>
            </a:br>
            <a:r>
              <a:rPr lang="en-US" dirty="0"/>
              <a:t>AE leading to d/c: 18% vs. 23%</a:t>
            </a:r>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49434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Thrombocytopenic patients: about 18% at diagnosis (a PMF only cohort) or 6% at diagnosis in another full cohort…..associated with poor OS (a Mayo cohort, a large retro MDACC with &lt;50, DIPSS+)….also correlates with anemi, higher TSS……limits dosing of prior JAKi (RUX and FED both excluded &lt; 50, lower doses of RUX, which are less effective, etc). Either altogether or leads to lots of dose reductions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Approved 3/1/22; Dose 200mg BID…..clinical hold during development for OS, bleeding and CV events, ultimately lifted after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***Diarrhea, early on then improves</a:t>
            </a:r>
          </a:p>
          <a:p>
            <a:endParaRPr lang="en-US" dirty="0"/>
          </a:p>
          <a:p>
            <a:r>
              <a:rPr lang="en-US" dirty="0"/>
              <a:t>More selective toward JAK2 than JAK1 with activity against, FLT3, IRAK1, CSF1R</a:t>
            </a:r>
          </a:p>
          <a:p>
            <a:r>
              <a:rPr lang="en-US" dirty="0"/>
              <a:t>Demonstrated safety in pts with b/l anemia/thrombocytopenia in early studies.   *trial data demonstrating safety in tcp patients, but not </a:t>
            </a:r>
            <a:r>
              <a:rPr lang="en-US" b="1" dirty="0"/>
              <a:t>necessarily improvements in tcp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Approved based on persist 1, persist 2 and pac023…..PACIFICA ongoing: phase 3 RCT of PAC vs. physicians choice, int-high risk, MF with plts &lt;50k, no or limited prior JAKi use (&lt;90days)….ongoing</a:t>
            </a:r>
          </a:p>
          <a:p>
            <a:endParaRPr lang="en-US" dirty="0"/>
          </a:p>
          <a:p>
            <a:r>
              <a:rPr lang="en-US" dirty="0"/>
              <a:t>PERSIST1: Frontline vs. BAT (no exclusion for plts): improved SVR, no difference in TSS (</a:t>
            </a:r>
            <a:r>
              <a:rPr lang="en-US" b="1" dirty="0"/>
              <a:t>NO data shown in slide)</a:t>
            </a:r>
            <a:endParaRPr lang="en-US" dirty="0"/>
          </a:p>
          <a:p>
            <a:r>
              <a:rPr lang="en-US" dirty="0"/>
              <a:t>PESRIST2: Front or 2</a:t>
            </a:r>
            <a:r>
              <a:rPr lang="en-US" baseline="30000" dirty="0"/>
              <a:t>nd</a:t>
            </a:r>
            <a:r>
              <a:rPr lang="en-US" dirty="0"/>
              <a:t> line vs. BAT with plts &lt;100.   (</a:t>
            </a:r>
            <a:r>
              <a:rPr lang="en-US" b="1" dirty="0"/>
              <a:t>PICTURED)</a:t>
            </a:r>
            <a:endParaRPr lang="en-US" dirty="0"/>
          </a:p>
          <a:p>
            <a:r>
              <a:rPr lang="en-US" dirty="0"/>
              <a:t>PACO23: phase2 dose finding study confirmed 200mg BID</a:t>
            </a:r>
          </a:p>
          <a:p>
            <a:endParaRPr lang="en-US" dirty="0"/>
          </a:p>
          <a:p>
            <a:r>
              <a:rPr lang="en-US" dirty="0"/>
              <a:t>Persist 1: randomized (2:1), phase 3 study; JAKi naive int/high-risk MF &amp; spleen &gt;5cm; pacritinib (400 daily) vs. BAT (no JAK2 inhibitors; mostly HU; </a:t>
            </a:r>
            <a:r>
              <a:rPr lang="en-US" b="1" dirty="0"/>
              <a:t>No exclusion for plt or hgb levels.  </a:t>
            </a:r>
          </a:p>
          <a:p>
            <a:r>
              <a:rPr lang="en-US" b="0" dirty="0"/>
              <a:t>-n= 327 (220 pac, 107 BAT); 78% completed 24 weeks. Median 15.6 months for PAC….84% of BAT crossed over to PAC</a:t>
            </a:r>
          </a:p>
          <a:p>
            <a:r>
              <a:rPr lang="en-US" dirty="0"/>
              <a:t>1: SVR3: 19 vs. 5%; endpoint met; </a:t>
            </a:r>
          </a:p>
          <a:p>
            <a:r>
              <a:rPr lang="en-US" dirty="0"/>
              <a:t>2: no difference in TSS50 at wk 24: 19% vs. 10%, but improved at wk 48 (15% vs. 0%), also improved at wk 24 in evaluable population </a:t>
            </a:r>
          </a:p>
          <a:p>
            <a:r>
              <a:rPr lang="en-US" dirty="0"/>
              <a:t>-25% of TD patients became TI</a:t>
            </a:r>
          </a:p>
          <a:p>
            <a:r>
              <a:rPr lang="en-US" dirty="0"/>
              <a:t>Allele reduction (15% vs. 7.9% reduction)</a:t>
            </a:r>
          </a:p>
          <a:p>
            <a:endParaRPr lang="en-US" dirty="0"/>
          </a:p>
          <a:p>
            <a:r>
              <a:rPr lang="en-US" dirty="0"/>
              <a:t>Persist 2: (terminated early due to FDA hold, about 23 weeks median tx) Randomized phase 3 of 1:1:1 pacritinib 400 daily: 200mg BID: BAT (rux allowed) in patients with int/high risk MF w/ spleen &gt;5cm and Pac </a:t>
            </a:r>
            <a:r>
              <a:rPr lang="en-US" b="1" dirty="0"/>
              <a:t>plts of &lt;100</a:t>
            </a:r>
            <a:r>
              <a:rPr lang="en-US" b="0" dirty="0"/>
              <a:t>; prior JAKi treatment allowed (not required</a:t>
            </a:r>
            <a:r>
              <a:rPr lang="en-US" dirty="0"/>
              <a:t>, about ½ had prior rux); n=311 (104, 107, 100)</a:t>
            </a:r>
          </a:p>
          <a:p>
            <a:r>
              <a:rPr lang="en-US" dirty="0"/>
              <a:t>BAT: 45% got Rux (mostly 5mgBID), 19% HU, 13% pred, 19% observed</a:t>
            </a:r>
          </a:p>
          <a:p>
            <a:r>
              <a:rPr lang="en-US" dirty="0"/>
              <a:t>COPRIMARY ENDPOINTS (wk 24):</a:t>
            </a:r>
          </a:p>
          <a:p>
            <a:r>
              <a:rPr lang="en-US" dirty="0"/>
              <a:t>-SVR35: 18% vs. 3% for combined arms (22% for 200mgBID); significant for both PAC arms vs. BAT (only 1 RUX pt got SVR35), 6% and 13% of patients on PAC with prior RUX had SVR</a:t>
            </a:r>
          </a:p>
          <a:p>
            <a:r>
              <a:rPr lang="en-US" dirty="0"/>
              <a:t>-TSS 50:  25% combined arms vs. 14% (p=0.08) (though 32% BID dosing which was significant vs. BAT)</a:t>
            </a:r>
          </a:p>
          <a:p>
            <a:r>
              <a:rPr lang="en-US" dirty="0"/>
              <a:t>-OS: no benefit, but trend for BID.. Limited by the hold</a:t>
            </a:r>
          </a:p>
          <a:p>
            <a:r>
              <a:rPr lang="en-US" dirty="0"/>
              <a:t>-IWG-hgb response criteria (for baseline &lt;10, 2g improvement): 13% vs. 25% (200mg BID) vs.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no drop in SVR35 (22% overall vs. 29%) or TSS50 (32% vs. 23%) if plts &lt; 50; also similar for incidence of hematologic AEs</a:t>
            </a:r>
          </a:p>
          <a:p>
            <a:r>
              <a:rPr lang="en-US" dirty="0"/>
              <a:t>Tx discontinuation due to AE: 14% vs. 9% vs. 4%</a:t>
            </a:r>
          </a:p>
          <a:p>
            <a:endParaRPr lang="en-US" dirty="0"/>
          </a:p>
          <a:p>
            <a:r>
              <a:rPr lang="en-US" dirty="0"/>
              <a:t>ASCO2023 landmark analysis of persist 2: SVR35 correlated with OS in PAC arm but not BAT</a:t>
            </a:r>
          </a:p>
          <a:p>
            <a:endParaRPr lang="en-US" dirty="0"/>
          </a:p>
          <a:p>
            <a:endParaRPr lang="en-US" dirty="0"/>
          </a:p>
          <a:p>
            <a:r>
              <a:rPr lang="en-US" dirty="0"/>
              <a:t>PAC023: phase 2 dose-finding study (in patients intolerant/resistant to rux): confirmed 200mg BID dose (better than 100mgqd and 100mg BID); SVR 9.3% (17% with plts &lt;50), TSS50 (7.4%)</a:t>
            </a:r>
          </a:p>
          <a:p>
            <a:endParaRPr lang="en-US" dirty="0"/>
          </a:p>
          <a:p>
            <a:r>
              <a:rPr lang="en-US" dirty="0"/>
              <a:t>FDA hold in 2016 due to concern for interim OS results, bleeding and CV events; final review of data from multiple trials led to removal of this hold by FDA in 2017</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a:t>
            </a:fld>
            <a:endParaRPr lang="en-US" dirty="0"/>
          </a:p>
        </p:txBody>
      </p:sp>
    </p:spTree>
    <p:extLst>
      <p:ext uri="{BB962C8B-B14F-4D97-AF65-F5344CB8AC3E}">
        <p14:creationId xmlns:p14="http://schemas.microsoft.com/office/powerpoint/2010/main" val="195182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Potency based on ratio of IC50 (half maximal inhibitory concentration) to Cmax (thee maximum plasma concentration at the clinically recommended dose)</a:t>
            </a:r>
          </a:p>
          <a:p>
            <a:r>
              <a:rPr lang="en-US" dirty="0"/>
              <a:t>Also lower IC50</a:t>
            </a:r>
          </a:p>
          <a:p>
            <a:r>
              <a:rPr lang="en-US" dirty="0">
                <a:sym typeface="Wingdings" panose="05000000000000000000" pitchFamily="2" charset="2"/>
              </a:rPr>
              <a:t> Also demonstrated SMAD reduction and dec. in Hepcidin</a:t>
            </a:r>
            <a:endParaRPr lang="en-US" dirty="0"/>
          </a:p>
          <a:p>
            <a:endParaRPr lang="en-US" dirty="0"/>
          </a:p>
          <a:p>
            <a:r>
              <a:rPr lang="en-US" dirty="0"/>
              <a:t>TI rates for patients on PESRIST-2 who were no TI at baseline</a:t>
            </a:r>
          </a:p>
          <a:p>
            <a:r>
              <a:rPr lang="en-US" dirty="0"/>
              <a:t>GALE:  37 vs. 7%</a:t>
            </a:r>
          </a:p>
          <a:p>
            <a:r>
              <a:rPr lang="en-US" dirty="0"/>
              <a:t>SIMIPLIFY: 24% vs. 4.5%</a:t>
            </a:r>
          </a:p>
          <a:p>
            <a:endParaRPr lang="en-US" dirty="0"/>
          </a:p>
          <a:p>
            <a:r>
              <a:rPr lang="en-US" dirty="0"/>
              <a:t>TI was defined using both the Gale criteria (absence of RBC transfusions over any 12-week interval) and criteria similar to that employed in the SIMPLIFY studies (absence of RBC transfusions and no hemoglobin &lt;8 over any 12-wek interval</a:t>
            </a:r>
          </a:p>
          <a:p>
            <a:endParaRPr lang="en-US" dirty="0"/>
          </a:p>
          <a:p>
            <a:r>
              <a:rPr lang="en-US" dirty="0"/>
              <a:t>JAK2 AB = allele burden</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a:t>
            </a:fld>
            <a:endParaRPr lang="en-US" dirty="0"/>
          </a:p>
        </p:txBody>
      </p:sp>
    </p:spTree>
    <p:extLst>
      <p:ext uri="{BB962C8B-B14F-4D97-AF65-F5344CB8AC3E}">
        <p14:creationId xmlns:p14="http://schemas.microsoft.com/office/powerpoint/2010/main" val="108041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Rux: Jak1/2</a:t>
            </a:r>
          </a:p>
          <a:p>
            <a:r>
              <a:rPr lang="en-US" dirty="0"/>
              <a:t>FED: JAK2 &gt;JAK1, FLT3, BRD4, TYK2</a:t>
            </a:r>
          </a:p>
          <a:p>
            <a:r>
              <a:rPr lang="en-US" dirty="0"/>
              <a:t>PAC: JAK2 no jak1, IRAK1, FLT3, CSF1R</a:t>
            </a:r>
          </a:p>
          <a:p>
            <a:r>
              <a:rPr lang="en-US" dirty="0"/>
              <a:t>MMB: JAK1/2, ACVR1</a:t>
            </a:r>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82457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23</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283426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1819459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1319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577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for </a:t>
            </a:r>
          </a:p>
          <a:p>
            <a:pPr marL="228600" indent="-228600">
              <a:buAutoNum type="arabicParenR"/>
            </a:pPr>
            <a:r>
              <a:rPr lang="en-US" dirty="0" err="1"/>
              <a:t>Lupatecept</a:t>
            </a:r>
            <a:endParaRPr lang="en-US" dirty="0"/>
          </a:p>
          <a:p>
            <a:pPr marL="228600" indent="-228600">
              <a:buAutoNum type="arabicParenR"/>
            </a:pPr>
            <a:r>
              <a:rPr lang="en-US" dirty="0" err="1"/>
              <a:t>Ivosidenib</a:t>
            </a:r>
            <a:endParaRPr lang="en-US" dirty="0"/>
          </a:p>
          <a:p>
            <a:pPr marL="228600" indent="-228600">
              <a:buAutoNum type="arabicParenR"/>
            </a:pPr>
            <a:r>
              <a:rPr lang="en-US" dirty="0" err="1"/>
              <a:t>Imetestat</a:t>
            </a:r>
            <a:endParaRPr lang="en-US" dirty="0"/>
          </a:p>
          <a:p>
            <a:pPr marL="228600" indent="-228600">
              <a:buAutoNum type="arabicParenR"/>
            </a:pPr>
            <a:r>
              <a:rPr lang="en-US" dirty="0"/>
              <a:t>Failed Clinical trials in HR MDS</a:t>
            </a:r>
          </a:p>
          <a:p>
            <a:pPr marL="228600" indent="-228600">
              <a:buAutoNum type="arabicParenR"/>
            </a:pPr>
            <a:r>
              <a:rPr lang="en-US" dirty="0"/>
              <a:t>Verona trial and HR MDS Ven data</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34</a:t>
            </a:fld>
            <a:endParaRPr lang="en-US" dirty="0"/>
          </a:p>
        </p:txBody>
      </p:sp>
    </p:spTree>
    <p:extLst>
      <p:ext uri="{BB962C8B-B14F-4D97-AF65-F5344CB8AC3E}">
        <p14:creationId xmlns:p14="http://schemas.microsoft.com/office/powerpoint/2010/main" val="135823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283426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81945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2019057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Baso, basophilic erythroblast; BFU-E, burst-forming unit–erythroid; CFU-E, colony-forming unit–erythroid; </a:t>
            </a:r>
            <a:r>
              <a:rPr lang="en-US" b="0" i="0" dirty="0" err="1">
                <a:solidFill>
                  <a:srgbClr val="1F1F1F"/>
                </a:solidFill>
                <a:effectLst/>
                <a:latin typeface="ElsevierGulliver"/>
              </a:rPr>
              <a:t>Erythro</a:t>
            </a:r>
            <a:r>
              <a:rPr lang="en-US" b="0" i="0" dirty="0">
                <a:solidFill>
                  <a:srgbClr val="1F1F1F"/>
                </a:solidFill>
                <a:effectLst/>
                <a:latin typeface="ElsevierGulliver"/>
              </a:rPr>
              <a:t>, erythrocyte; m, mature; </a:t>
            </a:r>
            <a:r>
              <a:rPr lang="en-US" b="0" i="0" dirty="0" err="1">
                <a:solidFill>
                  <a:srgbClr val="1F1F1F"/>
                </a:solidFill>
                <a:effectLst/>
                <a:latin typeface="ElsevierGulliver"/>
              </a:rPr>
              <a:t>OrthoC</a:t>
            </a:r>
            <a:r>
              <a:rPr lang="en-US" b="0" i="0" dirty="0">
                <a:solidFill>
                  <a:srgbClr val="1F1F1F"/>
                </a:solidFill>
                <a:effectLst/>
                <a:latin typeface="ElsevierGulliver"/>
              </a:rPr>
              <a:t>, orthochromatic erythroblast; p, primitive; </a:t>
            </a:r>
            <a:r>
              <a:rPr lang="en-US" b="0" i="0" dirty="0" err="1">
                <a:solidFill>
                  <a:srgbClr val="1F1F1F"/>
                </a:solidFill>
                <a:effectLst/>
                <a:latin typeface="ElsevierGulliver"/>
              </a:rPr>
              <a:t>PolyC</a:t>
            </a:r>
            <a:r>
              <a:rPr lang="en-US" b="0" i="0" dirty="0">
                <a:solidFill>
                  <a:srgbClr val="1F1F1F"/>
                </a:solidFill>
                <a:effectLst/>
                <a:latin typeface="ElsevierGulliver"/>
              </a:rPr>
              <a:t>, polychromatic erythroblast; </a:t>
            </a:r>
            <a:r>
              <a:rPr lang="en-US" b="0" i="0" dirty="0" err="1">
                <a:solidFill>
                  <a:srgbClr val="1F1F1F"/>
                </a:solidFill>
                <a:effectLst/>
                <a:latin typeface="ElsevierGulliver"/>
              </a:rPr>
              <a:t>ProEbl</a:t>
            </a:r>
            <a:r>
              <a:rPr lang="en-US" b="0" i="0" dirty="0">
                <a:solidFill>
                  <a:srgbClr val="1F1F1F"/>
                </a:solidFill>
                <a:effectLst/>
                <a:latin typeface="ElsevierGulliver"/>
              </a:rPr>
              <a:t>, proerythroblast; </a:t>
            </a:r>
            <a:r>
              <a:rPr lang="en-US" b="0" i="0" dirty="0" err="1">
                <a:solidFill>
                  <a:srgbClr val="1F1F1F"/>
                </a:solidFill>
                <a:effectLst/>
                <a:latin typeface="ElsevierGulliver"/>
              </a:rPr>
              <a:t>Reti</a:t>
            </a:r>
            <a:r>
              <a:rPr lang="en-US" b="0" i="0" dirty="0">
                <a:solidFill>
                  <a:srgbClr val="1F1F1F"/>
                </a:solidFill>
                <a:effectLst/>
                <a:latin typeface="ElsevierGulliver"/>
              </a:rPr>
              <a:t>, reticulocyte.</a:t>
            </a:r>
          </a:p>
          <a:p>
            <a:endParaRPr lang="en-US" b="0" i="0" dirty="0">
              <a:solidFill>
                <a:srgbClr val="1F1F1F"/>
              </a:solidFill>
              <a:effectLst/>
              <a:latin typeface="ElsevierGulliver"/>
            </a:endParaRPr>
          </a:p>
          <a:p>
            <a:r>
              <a:rPr lang="en-US" b="0" i="0" dirty="0">
                <a:solidFill>
                  <a:srgbClr val="1F1F1F"/>
                </a:solidFill>
                <a:effectLst/>
                <a:latin typeface="ElsevierGulliver"/>
              </a:rPr>
              <a:t>In MDS, SMAD2/3 downstream mediators are constitutively activated and overexpressed in MDS CD34</a:t>
            </a:r>
            <a:r>
              <a:rPr lang="en-US" b="0" i="0" baseline="30000" dirty="0">
                <a:solidFill>
                  <a:srgbClr val="1F1F1F"/>
                </a:solidFill>
                <a:effectLst/>
                <a:latin typeface="ElsevierGulliver"/>
              </a:rPr>
              <a:t>+</a:t>
            </a:r>
            <a:r>
              <a:rPr lang="en-US" b="0" i="0" dirty="0">
                <a:solidFill>
                  <a:srgbClr val="1F1F1F"/>
                </a:solidFill>
                <a:effectLst/>
                <a:latin typeface="ElsevierGulliver"/>
              </a:rPr>
              <a:t> cells, which leads to impaired terminal erythroid differentiation and subsequent anemia as a result of an inhibitory effect on red-cell maturation.</a:t>
            </a:r>
          </a:p>
          <a:p>
            <a:endParaRPr lang="en-US" b="0" i="0" dirty="0">
              <a:solidFill>
                <a:srgbClr val="1F1F1F"/>
              </a:solidFill>
              <a:effectLst/>
              <a:latin typeface="ElsevierGulliver"/>
            </a:endParaRPr>
          </a:p>
          <a:p>
            <a:r>
              <a:rPr lang="en-US" b="0" i="0" dirty="0">
                <a:solidFill>
                  <a:srgbClr val="1F1F1F"/>
                </a:solidFill>
                <a:effectLst/>
                <a:latin typeface="ElsevierGulliver"/>
              </a:rPr>
              <a:t>TGF-β, activins, GDF11, and GDF8 are SMAD2/3 pathway ligands that mediate inhibitory regulatory effects on multiple phases of erythropoiesis</a:t>
            </a:r>
            <a:endParaRPr lang="en-US" b="1"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306521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569505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4024728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2365161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420171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3838"/>
                </a:solidFill>
                <a:effectLst/>
                <a:latin typeface="Lucida Sans Unicode" panose="020B0602030504020204" pitchFamily="34" charset="0"/>
              </a:rPr>
              <a:t>The mutation results in a valine to phenylalanine substitution at position 617 (V617F) in the JH2 domain of the protein, negating the otherwise repressive function of this domain on kinase activity (</a:t>
            </a:r>
            <a:r>
              <a:rPr lang="en-US" b="0" i="0" u="none" strike="noStrike" dirty="0">
                <a:solidFill>
                  <a:srgbClr val="8B0000"/>
                </a:solidFill>
                <a:effectLst/>
                <a:latin typeface="Lucida Sans Unicode" panose="020B0602030504020204" pitchFamily="34" charset="0"/>
                <a:hlinkClick r:id="rId3"/>
              </a:rPr>
              <a:t>Chen and Mullally 2014</a:t>
            </a:r>
            <a:r>
              <a:rPr lang="en-US" b="0" i="0" dirty="0">
                <a:solidFill>
                  <a:srgbClr val="403838"/>
                </a:solidFill>
                <a:effectLst/>
                <a:latin typeface="Lucida Sans Unicode" panose="020B0602030504020204" pitchFamily="34" charset="0"/>
              </a:rPr>
              <a:t>).</a:t>
            </a:r>
          </a:p>
          <a:p>
            <a:endParaRPr lang="en-US" b="0" i="0" dirty="0">
              <a:solidFill>
                <a:srgbClr val="403838"/>
              </a:solidFill>
              <a:effectLst/>
              <a:latin typeface="Lucida Sans Unicode" panose="020B0602030504020204" pitchFamily="34" charset="0"/>
            </a:endParaRPr>
          </a:p>
          <a:p>
            <a:r>
              <a:rPr lang="en-US" b="0" i="0" dirty="0">
                <a:solidFill>
                  <a:srgbClr val="403838"/>
                </a:solidFill>
                <a:effectLst/>
                <a:latin typeface="Lucida Sans Unicode" panose="020B0602030504020204" pitchFamily="34" charset="0"/>
              </a:rPr>
              <a:t>JAK2 discovered in 2005</a:t>
            </a:r>
          </a:p>
          <a:p>
            <a:r>
              <a:rPr lang="en-US" b="0" i="0" dirty="0">
                <a:solidFill>
                  <a:srgbClr val="403838"/>
                </a:solidFill>
                <a:effectLst/>
                <a:latin typeface="Lucida Sans Unicode" panose="020B0602030504020204" pitchFamily="34" charset="0"/>
              </a:rPr>
              <a:t>MPL 2006</a:t>
            </a:r>
          </a:p>
          <a:p>
            <a:r>
              <a:rPr lang="en-US" b="0" i="0" dirty="0">
                <a:solidFill>
                  <a:srgbClr val="403838"/>
                </a:solidFill>
                <a:effectLst/>
                <a:latin typeface="Lucida Sans Unicode" panose="020B0602030504020204" pitchFamily="34" charset="0"/>
              </a:rPr>
              <a:t>CALR 2013</a:t>
            </a:r>
          </a:p>
          <a:p>
            <a:endParaRPr lang="en-US" b="0" i="0" dirty="0">
              <a:solidFill>
                <a:srgbClr val="403838"/>
              </a:solidFill>
              <a:effectLst/>
              <a:latin typeface="Lucida Sans Unicode" panose="020B0602030504020204" pitchFamily="34" charset="0"/>
            </a:endParaRPr>
          </a:p>
          <a:p>
            <a:r>
              <a:rPr lang="en-US" b="0" i="0" dirty="0">
                <a:solidFill>
                  <a:srgbClr val="403838"/>
                </a:solidFill>
                <a:effectLst/>
                <a:latin typeface="Lucida Sans Unicode" panose="020B0602030504020204" pitchFamily="34" charset="0"/>
              </a:rPr>
              <a:t>Results in multiple effects in hematopoiesis as well as inflammatory cytokine signaling (aberrant inflammatory cytokine signaling)</a:t>
            </a: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a:t>
            </a:fld>
            <a:endParaRPr lang="en-US" dirty="0"/>
          </a:p>
        </p:txBody>
      </p:sp>
    </p:spTree>
    <p:extLst>
      <p:ext uri="{BB962C8B-B14F-4D97-AF65-F5344CB8AC3E}">
        <p14:creationId xmlns:p14="http://schemas.microsoft.com/office/powerpoint/2010/main" val="1478939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252598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AG120-C-001</a:t>
            </a:r>
          </a:p>
          <a:p>
            <a:r>
              <a:rPr lang="en-US" sz="1400" dirty="0"/>
              <a:t>Among 9 pt TD as baseline 6 (67%) became TI</a:t>
            </a:r>
          </a:p>
          <a:p>
            <a:r>
              <a:rPr lang="en-US" sz="1400" dirty="0"/>
              <a:t>Adverse Events:</a:t>
            </a:r>
          </a:p>
          <a:p>
            <a:pPr lvl="1"/>
            <a:r>
              <a:rPr lang="en-US" sz="1000" dirty="0"/>
              <a:t>GI toxicity: diarrhea, constipation, mucositis, nausea</a:t>
            </a:r>
          </a:p>
          <a:p>
            <a:pPr lvl="1"/>
            <a:r>
              <a:rPr lang="en-US" sz="1000" dirty="0"/>
              <a:t>Cardiac: </a:t>
            </a:r>
            <a:r>
              <a:rPr lang="en-US" sz="1000" dirty="0" err="1"/>
              <a:t>qtc</a:t>
            </a:r>
            <a:r>
              <a:rPr lang="en-US" sz="1000" dirty="0"/>
              <a:t> prolongation</a:t>
            </a:r>
          </a:p>
          <a:p>
            <a:pPr lvl="1"/>
            <a:r>
              <a:rPr lang="en-US" sz="1000" dirty="0"/>
              <a:t>Musculo/skin: arthralgias, </a:t>
            </a:r>
            <a:r>
              <a:rPr lang="en-US" sz="1000" dirty="0" err="1"/>
              <a:t>myaglias</a:t>
            </a:r>
            <a:r>
              <a:rPr lang="en-US" sz="1000" dirty="0"/>
              <a:t> and rash</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377089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Eprenetoapopt- </a:t>
            </a:r>
            <a:r>
              <a:rPr lang="en-US" b="0" i="0" dirty="0">
                <a:solidFill>
                  <a:srgbClr val="676767"/>
                </a:solidFill>
                <a:effectLst/>
                <a:latin typeface="Open Sans" panose="020B0606030504020204" pitchFamily="34" charset="0"/>
              </a:rPr>
              <a:t>December 28, 2020</a:t>
            </a:r>
          </a:p>
          <a:p>
            <a:r>
              <a:rPr lang="en-US" b="0" i="0" dirty="0">
                <a:solidFill>
                  <a:srgbClr val="676767"/>
                </a:solidFill>
                <a:effectLst/>
                <a:latin typeface="Open Sans" panose="020B0606030504020204" pitchFamily="34" charset="0"/>
              </a:rPr>
              <a:t>Pevonedistat- </a:t>
            </a:r>
            <a:r>
              <a:rPr lang="en-US" b="0" i="0" dirty="0">
                <a:solidFill>
                  <a:srgbClr val="70757A"/>
                </a:solidFill>
                <a:effectLst/>
                <a:latin typeface="Roboto" panose="02000000000000000000" pitchFamily="2" charset="0"/>
              </a:rPr>
              <a:t>Feb 25, 2022 </a:t>
            </a:r>
            <a:endParaRPr lang="en-US" b="0" i="0" dirty="0">
              <a:solidFill>
                <a:srgbClr val="676767"/>
              </a:solidFill>
              <a:effectLst/>
              <a:latin typeface="Open Sans" panose="020B0606030504020204" pitchFamily="34" charset="0"/>
            </a:endParaRPr>
          </a:p>
          <a:p>
            <a:r>
              <a:rPr lang="en-US" dirty="0"/>
              <a:t>Magrolimab- </a:t>
            </a:r>
            <a:r>
              <a:rPr lang="en-US" b="1" i="0" dirty="0">
                <a:solidFill>
                  <a:srgbClr val="212529"/>
                </a:solidFill>
                <a:effectLst/>
                <a:latin typeface="proxima-nova"/>
              </a:rPr>
              <a:t>September 26, 2023</a:t>
            </a:r>
          </a:p>
          <a:p>
            <a:r>
              <a:rPr lang="en-US" b="1" i="0" dirty="0">
                <a:solidFill>
                  <a:srgbClr val="212529"/>
                </a:solidFill>
                <a:effectLst/>
                <a:latin typeface="proxima-nova"/>
              </a:rPr>
              <a:t>Sabatolimab- Jan 2024</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2087503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324728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1358235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8F4EF6-D25B-48DD-859C-FD215A768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98875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1047E-ACFC-4C43-B0D2-F71D7325C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11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86C09-949A-40F9-9C6B-4A88FE557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14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865B7-9B67-4523-BD33-7FA6841B15F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64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07158A0-596E-4D70-BD10-4C2CCBFED0A0}"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80</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15537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Approved in 2011…DOSING BASED ON PLT COUNT</a:t>
            </a:r>
          </a:p>
          <a:p>
            <a:endParaRPr lang="en-US" sz="3200" dirty="0"/>
          </a:p>
          <a:p>
            <a:r>
              <a:rPr lang="en-US" sz="3200" dirty="0"/>
              <a:t>Explain SVR35 and TSS50 here….SVR was primary, TSS secondary</a:t>
            </a:r>
          </a:p>
          <a:p>
            <a:r>
              <a:rPr lang="en-US" sz="1200" dirty="0"/>
              <a:t>COMFORT 1: vs. placebo (n=309) COMFORT2: vs. BAT (n=219 total)….dose 15mg if plts 100-200, 20mg if plts &gt;200</a:t>
            </a:r>
          </a:p>
          <a:p>
            <a:r>
              <a:rPr lang="en-US" sz="1200" dirty="0"/>
              <a:t>COMFORT 1:  SVR (42% vs 0.7%) and 2ndary TSS (45.9 vs. 5.3%) at week 24</a:t>
            </a:r>
          </a:p>
          <a:p>
            <a:r>
              <a:rPr lang="en-US" sz="1200" dirty="0"/>
              <a:t>COMFORT2:  SVR35 in 28%  vs. 0% at wk 48 (32% at wk 24); no specific TSS50</a:t>
            </a:r>
          </a:p>
          <a:p>
            <a:r>
              <a:rPr lang="en-US" sz="1200" dirty="0"/>
              <a:t>Both included: PMF/post-ET/post-PV, spleen &gt;5cm, IPSS: int-2 or higher, PLTS &gt;100!!!</a:t>
            </a:r>
          </a:p>
          <a:p>
            <a:endParaRPr lang="en-US" sz="1200" dirty="0"/>
          </a:p>
          <a:p>
            <a:r>
              <a:rPr lang="en-US" sz="1200" dirty="0"/>
              <a:t>Earlier treatment has been shown to improve response/outcomes (and lower risk disease, smaller spleen, lower TSS, lack of TD, higher plt count (proliferative vs. cytopenic MF)</a:t>
            </a:r>
          </a:p>
          <a:p>
            <a:r>
              <a:rPr lang="en-US" sz="1200" dirty="0"/>
              <a:t>-earlier treatment and lower-risk disease in several papers, including JUMP</a:t>
            </a:r>
          </a:p>
          <a:p>
            <a:r>
              <a:rPr lang="en-US" sz="1200" dirty="0"/>
              <a:t>-1 paper, higher response rate with VAF&gt;50%</a:t>
            </a:r>
          </a:p>
          <a:p>
            <a:endParaRPr lang="en-US" sz="1200" dirty="0"/>
          </a:p>
          <a:p>
            <a:endParaRPr lang="en-US" sz="1200" dirty="0"/>
          </a:p>
          <a:p>
            <a:r>
              <a:rPr lang="en-US" sz="1200" dirty="0"/>
              <a:t>OS just over 5 years in pooled comfort data</a:t>
            </a:r>
          </a:p>
          <a:p>
            <a:r>
              <a:rPr lang="en-US" sz="1200" dirty="0"/>
              <a:t>rank-preserving structural failure time (RPSFT)- to account for crossover to tx arm (~70% of patients between the 2 studies)</a:t>
            </a:r>
          </a:p>
          <a:p>
            <a:r>
              <a:rPr lang="en-US" sz="1200" dirty="0"/>
              <a:t>Spleen responses correlate with survival</a:t>
            </a:r>
            <a:br>
              <a:rPr lang="en-US" sz="1200" dirty="0"/>
            </a:br>
            <a:r>
              <a:rPr lang="en-US" sz="1200" dirty="0"/>
              <a:t>OS in several real world cohorts</a:t>
            </a:r>
          </a:p>
          <a:p>
            <a:r>
              <a:rPr lang="en-US" sz="1200" dirty="0"/>
              <a:t>-ERNEST (1010 European patients): OS benefit compared to hydrea (6.7 vs. 5.1 years, bigger separation with PS-matching)), including MV analysis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clear disease modifying capacity: capacity:  no real marrow responses or decrease in fibrosis, no clear decrease in progression to AML, clonal evolution is seen (up to 36%), Some decrease in JAK2 CAF in comfort 1, occasional long-term patients with molecular remissions. Possibly OS improvements in long-term follow up, but may be more related to improvements in spleen (spleen response correlates with OS), inflammation, nutrition, etc (e.g. inc body weight and albumin)</a:t>
            </a:r>
          </a:p>
          <a:p>
            <a:r>
              <a:rPr lang="en-US" sz="1200" dirty="0"/>
              <a:t>-From MPN inflammation review paper: </a:t>
            </a:r>
            <a:r>
              <a:rPr lang="en-US" sz="1200" b="0" i="0" u="none" strike="noStrike" kern="1200" baseline="0" dirty="0">
                <a:solidFill>
                  <a:schemeClr val="tx1"/>
                </a:solidFill>
                <a:latin typeface="+mn-lt"/>
                <a:ea typeface="+mn-ea"/>
                <a:cs typeface="+mn-cs"/>
              </a:rPr>
              <a:t>This is also important because JAK2 inhibition, as a therapeutic</a:t>
            </a:r>
          </a:p>
          <a:p>
            <a:r>
              <a:rPr lang="en-US" sz="1200" b="0" i="0" u="none" strike="noStrike" kern="1200" baseline="0" dirty="0">
                <a:solidFill>
                  <a:schemeClr val="tx1"/>
                </a:solidFill>
                <a:latin typeface="+mn-lt"/>
                <a:ea typeface="+mn-ea"/>
                <a:cs typeface="+mn-cs"/>
              </a:rPr>
              <a:t>modality for MPNs, does not greatly or reliably reduce the malignant clonal burden or extent of bone marrow fibrosis</a:t>
            </a:r>
          </a:p>
          <a:p>
            <a:endParaRPr lang="en-US" sz="1200" b="0" i="0" u="none" strike="noStrike" kern="1200" baseline="0" dirty="0">
              <a:solidFill>
                <a:schemeClr val="tx1"/>
              </a:solidFill>
              <a:latin typeface="+mn-lt"/>
              <a:ea typeface="+mn-ea"/>
              <a:cs typeface="+mn-cs"/>
            </a:endParaRPr>
          </a:p>
          <a:p>
            <a:endParaRPr lang="en-US" sz="1200" dirty="0"/>
          </a:p>
          <a:p>
            <a:endParaRPr lang="en-US" sz="1200" dirty="0"/>
          </a:p>
          <a:p>
            <a:endParaRPr lang="en-US" sz="1200" dirty="0"/>
          </a:p>
          <a:p>
            <a:r>
              <a:rPr lang="en-US" sz="1200" dirty="0"/>
              <a:t>Mutations: ASXL1, EZH2, DNMT3A have all been shown to correlate with time to discontinuation (replace IDH1/2 with DNMT3A for spleen response and OS), as has number of mutations</a:t>
            </a:r>
          </a:p>
          <a:p>
            <a:r>
              <a:rPr lang="en-US" sz="1200" dirty="0"/>
              <a:t>-RAS mutations and associated with Rux resistance and dec. OS (multiple studies)</a:t>
            </a:r>
          </a:p>
          <a:p>
            <a:r>
              <a:rPr lang="en-US" sz="1200" dirty="0"/>
              <a:t>-new mutations (clonal evolution also predictive of inferior OS); </a:t>
            </a:r>
          </a:p>
          <a:p>
            <a:endParaRPr lang="en-US" sz="1200"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a:t>
            </a:fld>
            <a:endParaRPr lang="en-US" dirty="0"/>
          </a:p>
        </p:txBody>
      </p:sp>
    </p:spTree>
    <p:extLst>
      <p:ext uri="{BB962C8B-B14F-4D97-AF65-F5344CB8AC3E}">
        <p14:creationId xmlns:p14="http://schemas.microsoft.com/office/powerpoint/2010/main" val="1851821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02971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9766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IE" dirty="0"/>
          </a:p>
        </p:txBody>
      </p:sp>
    </p:spTree>
    <p:extLst>
      <p:ext uri="{BB962C8B-B14F-4D97-AF65-F5344CB8AC3E}">
        <p14:creationId xmlns:p14="http://schemas.microsoft.com/office/powerpoint/2010/main" val="731494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36990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8348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58A0-596E-4D70-BD10-4C2CCBFED0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163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0" dirty="0"/>
          </a:p>
        </p:txBody>
      </p:sp>
      <p:sp>
        <p:nvSpPr>
          <p:cNvPr id="4" name="Slide Number Placeholder 3"/>
          <p:cNvSpPr>
            <a:spLocks noGrp="1"/>
          </p:cNvSpPr>
          <p:nvPr>
            <p:ph type="sldNum" sz="quarter" idx="5"/>
          </p:nvPr>
        </p:nvSpPr>
        <p:spPr/>
        <p:txBody>
          <a:bodyPr/>
          <a:lstStyle/>
          <a:p>
            <a:fld id="{F07158A0-596E-4D70-BD10-4C2CCBFED0A0}" type="slidenum">
              <a:rPr lang="en-US" smtClean="0"/>
              <a:t>93</a:t>
            </a:fld>
            <a:endParaRPr lang="en-US" dirty="0"/>
          </a:p>
        </p:txBody>
      </p:sp>
    </p:spTree>
    <p:extLst>
      <p:ext uri="{BB962C8B-B14F-4D97-AF65-F5344CB8AC3E}">
        <p14:creationId xmlns:p14="http://schemas.microsoft.com/office/powerpoint/2010/main" val="944701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dirty="0">
              <a:solidFill>
                <a:srgbClr val="D13438"/>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07158A0-596E-4D70-BD10-4C2CCBFED0A0}" type="slidenum">
              <a:rPr lang="en-US" smtClean="0"/>
              <a:t>94</a:t>
            </a:fld>
            <a:endParaRPr lang="en-US" dirty="0"/>
          </a:p>
        </p:txBody>
      </p:sp>
    </p:spTree>
    <p:extLst>
      <p:ext uri="{BB962C8B-B14F-4D97-AF65-F5344CB8AC3E}">
        <p14:creationId xmlns:p14="http://schemas.microsoft.com/office/powerpoint/2010/main" val="3939222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9123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72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Drug-related cytopenias</a:t>
            </a:r>
          </a:p>
          <a:p>
            <a:pPr lvl="1"/>
            <a:r>
              <a:rPr lang="en-US" sz="900" dirty="0"/>
              <a:t>Reason for discontinuation in up to a third of patients </a:t>
            </a:r>
          </a:p>
          <a:p>
            <a:pPr lvl="1"/>
            <a:r>
              <a:rPr lang="en-US" sz="900" dirty="0"/>
              <a:t>Treatment-related anemia does not impact survival</a:t>
            </a:r>
          </a:p>
          <a:p>
            <a:pPr lvl="1"/>
            <a:endParaRPr lang="en-US" sz="900" dirty="0"/>
          </a:p>
          <a:p>
            <a:pPr lvl="1"/>
            <a:r>
              <a:rPr lang="en-US" sz="900" dirty="0"/>
              <a:t>Dose dependent.  Both pleateau by 8-12 weeks, plt then stable, hgb some recovery</a:t>
            </a:r>
          </a:p>
          <a:p>
            <a:pPr lvl="1"/>
            <a:endParaRPr lang="en-US" sz="900" dirty="0"/>
          </a:p>
          <a:p>
            <a:pPr lvl="1"/>
            <a:endParaRPr lang="en-US" sz="900" dirty="0"/>
          </a:p>
          <a:p>
            <a:pPr marL="628650" lvl="1" indent="-171450">
              <a:buFont typeface="Arial" panose="020B0604020202020204" pitchFamily="34" charset="0"/>
              <a:buChar char="•"/>
            </a:pPr>
            <a:r>
              <a:rPr lang="en-US" sz="900" dirty="0"/>
              <a:t>Important to monitor for cyotpenias, especially in first 12 weeks. </a:t>
            </a:r>
          </a:p>
          <a:p>
            <a:pPr marL="628650" lvl="1" indent="-171450">
              <a:buFont typeface="Arial" panose="020B0604020202020204" pitchFamily="34" charset="0"/>
              <a:buChar char="•"/>
            </a:pPr>
            <a:r>
              <a:rPr lang="en-US" sz="900" dirty="0"/>
              <a:t>**Treat throught cytopenias, particularly anemia</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a:t>
            </a:fld>
            <a:endParaRPr lang="en-US" dirty="0"/>
          </a:p>
        </p:txBody>
      </p:sp>
    </p:spTree>
    <p:extLst>
      <p:ext uri="{BB962C8B-B14F-4D97-AF65-F5344CB8AC3E}">
        <p14:creationId xmlns:p14="http://schemas.microsoft.com/office/powerpoint/2010/main" val="1906266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882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0687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725C1-42FD-3141-AEF8-EB254DBCEBC1}" type="slidenum">
              <a:rPr lang="en-US" smtClean="0"/>
              <a:t>101</a:t>
            </a:fld>
            <a:endParaRPr lang="en-US"/>
          </a:p>
        </p:txBody>
      </p:sp>
    </p:spTree>
    <p:extLst>
      <p:ext uri="{BB962C8B-B14F-4D97-AF65-F5344CB8AC3E}">
        <p14:creationId xmlns:p14="http://schemas.microsoft.com/office/powerpoint/2010/main" val="2450730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77333-1DF7-41DC-AEA3-BE501773FF5D}" type="slidenum">
              <a:rPr lang="en-US" smtClean="0"/>
              <a:t>124</a:t>
            </a:fld>
            <a:endParaRPr lang="en-US"/>
          </a:p>
        </p:txBody>
      </p:sp>
    </p:spTree>
    <p:extLst>
      <p:ext uri="{BB962C8B-B14F-4D97-AF65-F5344CB8AC3E}">
        <p14:creationId xmlns:p14="http://schemas.microsoft.com/office/powerpoint/2010/main" val="3785469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Kite’s advice regarding the potential for cure is to give a high-level response. DLBCL is characterized by an early risk of relapse followed by a distinct plateau in the survival curve, with late relapses being rare.</a:t>
            </a:r>
            <a:r>
              <a:rPr lang="en-US" sz="1200" baseline="30000" dirty="0">
                <a:effectLst/>
                <a:latin typeface="Times New Roman" panose="02020603050405020304" pitchFamily="18" charset="0"/>
                <a:ea typeface="Calibri" panose="020F0502020204030204" pitchFamily="34" charset="0"/>
              </a:rPr>
              <a:t>2,3 </a:t>
            </a:r>
            <a:r>
              <a:rPr lang="en-US" sz="1200" dirty="0">
                <a:effectLst/>
                <a:latin typeface="Times New Roman" panose="02020603050405020304" pitchFamily="18" charset="0"/>
                <a:ea typeface="Calibri" panose="020F0502020204030204" pitchFamily="34" charset="0"/>
              </a:rPr>
              <a:t>It may be expected that the remissions that have lasted at least 2 years will be durable.</a:t>
            </a:r>
            <a:r>
              <a:rPr lang="en-US" sz="1200" baseline="30000" dirty="0">
                <a:effectLst/>
                <a:latin typeface="Times New Roman" panose="02020603050405020304" pitchFamily="18" charset="0"/>
                <a:ea typeface="Calibri" panose="020F0502020204030204" pitchFamily="34" charset="0"/>
              </a:rPr>
              <a:t>3,4</a:t>
            </a:r>
            <a:r>
              <a:rPr lang="en-US" sz="12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b="1" i="1" dirty="0">
                <a:effectLst/>
                <a:latin typeface="Times New Roman" panose="02020603050405020304" pitchFamily="18" charset="0"/>
                <a:ea typeface="Calibri" panose="020F0502020204030204" pitchFamily="34" charset="0"/>
              </a:rPr>
              <a:t>Additional notes in case for questions.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Pts with PD&gt;6 months appeared to have lower tumor burden compared to PD (event) less than 3 months.  </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“Late” OS events vs. PFS (Question from Dr. Neelapu)</a:t>
            </a:r>
          </a:p>
          <a:p>
            <a:pPr marL="342900" marR="0" lvl="0" indent="-342900">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The difference in PFS and OS is attributable to the delay between the initial onset of progression and death.</a:t>
            </a:r>
          </a:p>
          <a:p>
            <a:endParaRPr lang="en-US" dirty="0"/>
          </a:p>
        </p:txBody>
      </p:sp>
      <p:sp>
        <p:nvSpPr>
          <p:cNvPr id="4" name="Slide Number Placeholder 3"/>
          <p:cNvSpPr>
            <a:spLocks noGrp="1"/>
          </p:cNvSpPr>
          <p:nvPr>
            <p:ph type="sldNum" sz="quarter" idx="5"/>
          </p:nvPr>
        </p:nvSpPr>
        <p:spPr/>
        <p:txBody>
          <a:bodyPr/>
          <a:lstStyle/>
          <a:p>
            <a:pPr>
              <a:defRPr/>
            </a:pPr>
            <a:fld id="{94AD5D54-0181-4E15-B8E4-C6EF6E94A0BC}" type="slidenum">
              <a:rPr lang="en-US" smtClean="0"/>
              <a:pPr>
                <a:defRPr/>
              </a:pPr>
              <a:t>126</a:t>
            </a:fld>
            <a:endParaRPr lang="en-US" dirty="0"/>
          </a:p>
        </p:txBody>
      </p:sp>
    </p:spTree>
    <p:extLst>
      <p:ext uri="{BB962C8B-B14F-4D97-AF65-F5344CB8AC3E}">
        <p14:creationId xmlns:p14="http://schemas.microsoft.com/office/powerpoint/2010/main" val="1216389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Arial" charset="0"/>
            </a:endParaRPr>
          </a:p>
        </p:txBody>
      </p:sp>
    </p:spTree>
    <p:extLst>
      <p:ext uri="{BB962C8B-B14F-4D97-AF65-F5344CB8AC3E}">
        <p14:creationId xmlns:p14="http://schemas.microsoft.com/office/powerpoint/2010/main" val="1999181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B-ALL, B-cell acute lymphoblastic leukemia; CRS, cytokine-release syndrome; DLBCL, diffuse large B-cell lymphoma; MCL, mantle cell lymphoma; NT, neurotoxicity.</a:t>
            </a: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132</a:t>
            </a:fld>
            <a:endParaRPr lang="en-US" altLang="en-US"/>
          </a:p>
        </p:txBody>
      </p:sp>
    </p:spTree>
    <p:extLst>
      <p:ext uri="{BB962C8B-B14F-4D97-AF65-F5344CB8AC3E}">
        <p14:creationId xmlns:p14="http://schemas.microsoft.com/office/powerpoint/2010/main" val="4226517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AA9E6-400A-E640-A318-E520058423C6}" type="slidenum">
              <a:rPr lang="en-US" smtClean="0"/>
              <a:pPr/>
              <a:t>135</a:t>
            </a:fld>
            <a:endParaRPr lang="en-US"/>
          </a:p>
        </p:txBody>
      </p:sp>
    </p:spTree>
    <p:extLst>
      <p:ext uri="{BB962C8B-B14F-4D97-AF65-F5344CB8AC3E}">
        <p14:creationId xmlns:p14="http://schemas.microsoft.com/office/powerpoint/2010/main" val="3508146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FAA9E6-400A-E640-A318-E520058423C6}" type="slidenum">
              <a:rPr lang="en-US" smtClean="0"/>
              <a:pPr/>
              <a:t>141</a:t>
            </a:fld>
            <a:endParaRPr lang="en-US"/>
          </a:p>
        </p:txBody>
      </p:sp>
    </p:spTree>
    <p:extLst>
      <p:ext uri="{BB962C8B-B14F-4D97-AF65-F5344CB8AC3E}">
        <p14:creationId xmlns:p14="http://schemas.microsoft.com/office/powerpoint/2010/main" val="1218606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i="1" dirty="0"/>
              <a:t>CRS, cytokine-release syndrome; CT, chemotherapy.</a:t>
            </a:r>
          </a:p>
          <a:p>
            <a:endParaRPr lang="en-US" i="1" dirty="0"/>
          </a:p>
          <a:p>
            <a:r>
              <a:rPr lang="en-US" dirty="0"/>
              <a:t>Before we continue, let’s briefly compare and contrast bispecific antibodies with another exciting, rapidly emerging form of immunotherapy: CAR T-cell therapy. As with bispecific antibodies, interest in CAR T-cell therapy has been high. It is important to understand the key differences between these 2 forms of immunotherapy. This slide focuses on the preparation, mechanisms of action, and use of each of these treatment modalities. </a:t>
            </a:r>
          </a:p>
          <a:p>
            <a:r>
              <a:rPr lang="en-US" dirty="0"/>
              <a:t> </a:t>
            </a:r>
          </a:p>
          <a:p>
            <a:r>
              <a:rPr lang="en-US" dirty="0"/>
              <a:t>In terms of mechanisms, both therapies use antibody variable fragments to direct cytotoxic T lymphocytes to cancer cells, but this is accomplished in different ways. As stated above, bispecific antibodies are recombinant proteins in which 2 antibody fragments are linked together; these can subsequently link cytotoxic T-cells with cancer cells.</a:t>
            </a:r>
            <a:r>
              <a:rPr lang="en-US" baseline="30000" dirty="0"/>
              <a:t>[1]</a:t>
            </a:r>
            <a:r>
              <a:rPr lang="en-US" dirty="0"/>
              <a:t> By contrast, CAR T-cells are prepared using T-cells from the patient undergoing treatment. The patient’s peripheral blood mononuclear cells are obtained via leukapheresis and enriched for T-cells, after which the cells are transduced with a viral vector that contains the chimeric antigen receptor (or CAR) that recognizes cancer cells.</a:t>
            </a:r>
            <a:r>
              <a:rPr lang="en-US" baseline="30000" dirty="0"/>
              <a:t>[1,3,4] </a:t>
            </a:r>
            <a:r>
              <a:rPr lang="en-US" dirty="0"/>
              <a:t>These engineered CAR T-cells are then reinfused into the patient, where they are targeted to the cancer cells by the CAR. </a:t>
            </a:r>
          </a:p>
          <a:p>
            <a:r>
              <a:rPr lang="en-US" dirty="0"/>
              <a:t> </a:t>
            </a:r>
          </a:p>
          <a:p>
            <a:r>
              <a:rPr lang="en-US" dirty="0"/>
              <a:t>As such, bispecific antibodies are available “off the shelf” with no waiting time to treat a patient. By contrast, CAR T-cell manufacturing can take up to 3‑4 weeks. In terms of dosing, bispecific antibodies are dosed repetitively over time, and CAR T-cell therapy is provided as a single dose following a lymphodepleting chemotherapy regimen. </a:t>
            </a:r>
          </a:p>
          <a:p>
            <a:r>
              <a:rPr lang="en-US" dirty="0"/>
              <a:t> </a:t>
            </a:r>
          </a:p>
          <a:p>
            <a:r>
              <a:rPr lang="en-US" dirty="0"/>
              <a:t>Although there have been no clinical trials directly comparing these 2 treatment modalities, CAR T-cell therapy may be more potent than treatment with bispecific antibodies, based on trials with currently approved agents.</a:t>
            </a:r>
            <a:r>
              <a:rPr lang="en-US" baseline="30000" dirty="0"/>
              <a:t>[5,6] </a:t>
            </a:r>
            <a:r>
              <a:rPr lang="en-US" dirty="0"/>
              <a:t>By contrast, CAR T-cell therapy may be more immunogenic and associated with greater incidence of CRS, a characteristic adverse event associated with these immunotherapies, which will be discussed in more detail below.</a:t>
            </a:r>
          </a:p>
          <a:p>
            <a:r>
              <a:rPr lang="en-US" dirty="0"/>
              <a:t> </a:t>
            </a:r>
          </a:p>
          <a:p>
            <a:r>
              <a:rPr lang="en-US" dirty="0"/>
              <a:t>In terms of current FDA approvals, blinatumomab (a bispecific antibody) is approved for adults and children with B-cell precursor ALL in first or second CR with MRD ≥ 0.1% or those with relapsed/refractory (R/R) B-cell precursor ALL. Axicabtagene ciloleucel and tisagenlecleucel (CAR T-cell therapies) are approved for adults with R/R large B-cell lymphoma after ≥ 2 lines of systemic therapy. Tisagenlecleucel is also approved for patients up to 25 years of age with B-cell precursor ALL that is refractory or in second or later relapse.</a:t>
            </a:r>
            <a:r>
              <a:rPr lang="en-US" baseline="30000" dirty="0"/>
              <a:t>[3,4,7]</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12087D-19B2-4E4C-A6E7-8FF553F40D3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6469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and clinical translational studies have demonstrated that MMB’s ability to improve anemia and transfusion dependency is linked to suppression of ACVR1/ALK2-mediated hepcidin production, which leads to increased serum iron availability and stimulation of erythropoiesis [26, 27]. Importantly, elevated hepcidin is significantly associated with shortened OS in patients with MF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*Activin A receptor, type 1/ activin receptor like kinase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IRON RESTRICTED HEMATOPOIESIS”</a:t>
            </a:r>
          </a:p>
          <a:p>
            <a:pPr algn="l" fontAlgn="base"/>
            <a:r>
              <a:rPr lang="en-US" b="0" i="0" dirty="0">
                <a:solidFill>
                  <a:srgbClr val="1A1A1A"/>
                </a:solidFill>
                <a:effectLst/>
                <a:latin typeface="acumin-pro"/>
              </a:rPr>
              <a:t>The complex and interrelated drivers of anemia in MF include marrow fibrosis fundamental to the disease, anemia of chronic inflammation, and splenic sequestration of red blood cells (RBCs). In addition, anemia can be exacerbated by specific MF treatments, including the JAK inhibitors ruxolitinib and fedratinib.</a:t>
            </a:r>
            <a:r>
              <a:rPr lang="en-US" b="0" i="0" u="none" strike="noStrike" baseline="30000" dirty="0">
                <a:solidFill>
                  <a:srgbClr val="115284"/>
                </a:solidFill>
                <a:effectLst/>
                <a:latin typeface="acumin-pro"/>
              </a:rPr>
              <a:t>8,9</a:t>
            </a:r>
            <a:r>
              <a:rPr lang="en-US" b="0" i="0" baseline="30000" dirty="0">
                <a:solidFill>
                  <a:srgbClr val="1A1A1A"/>
                </a:solidFill>
                <a:effectLst/>
                <a:latin typeface="acumin-pro"/>
              </a:rPr>
              <a:t> </a:t>
            </a:r>
            <a:endParaRPr lang="en-US" b="0" i="0" dirty="0">
              <a:solidFill>
                <a:srgbClr val="1A1A1A"/>
              </a:solidFill>
              <a:effectLst/>
              <a:latin typeface="acumin-pro"/>
            </a:endParaRPr>
          </a:p>
          <a:p>
            <a:pPr algn="l" fontAlgn="base"/>
            <a:r>
              <a:rPr lang="en-US" b="0" i="0" dirty="0">
                <a:solidFill>
                  <a:srgbClr val="1A1A1A"/>
                </a:solidFill>
                <a:effectLst/>
                <a:latin typeface="acumin-pro"/>
              </a:rPr>
              <a:t>Anemia of chronic inflammation is a complex iron distribution disorder mediated by elevated levels of hepcidin associated with shortened erythrocyte lifespan and restricted erythropoiesis through direct and indirect effects of cytokines.</a:t>
            </a:r>
            <a:r>
              <a:rPr lang="en-US" b="0" i="0" u="none" strike="noStrike" baseline="30000" dirty="0">
                <a:solidFill>
                  <a:srgbClr val="115284"/>
                </a:solidFill>
                <a:effectLst/>
                <a:latin typeface="acumin-pro"/>
              </a:rPr>
              <a:t>10</a:t>
            </a:r>
            <a:r>
              <a:rPr lang="en-US" b="0" i="0" baseline="30000" dirty="0">
                <a:solidFill>
                  <a:srgbClr val="1A1A1A"/>
                </a:solidFill>
                <a:effectLst/>
                <a:latin typeface="acumin-pro"/>
              </a:rPr>
              <a:t> </a:t>
            </a:r>
            <a:r>
              <a:rPr lang="en-US" b="0" i="0" dirty="0">
                <a:solidFill>
                  <a:srgbClr val="1A1A1A"/>
                </a:solidFill>
                <a:effectLst/>
                <a:latin typeface="acumin-pro"/>
              </a:rPr>
              <a:t> Hepcidin is a hepatic iron-regulatory hormone that reduces duodenal iron absorption and increases iron sequestration in monocytes and macrophages. Elevated serum hepcidin reduces iron availability and restricts erythropoiesis. Inflammation greatly increases synthesis of hepcidin through activation of the JAK2-STAT signaling pathway, a fundamental driver of MF. Aberrant cytokine-driven signaling via activin receptor type 1 (ACVR1), a member of the transforming growth factor-β superfamily of receptors that controls iron storage, also upregulates hepcidin production. Thus, anemia of inflammation is associated with substantially elevated circulating hepcidin levels and perturbed iron homeostasis, which is characterized by a decreased availability of iron for erythropoiesis and iron-restricted anemia.</a:t>
            </a:r>
          </a:p>
          <a:p>
            <a:pPr algn="l" fontAlgn="base"/>
            <a:r>
              <a:rPr lang="en-US" b="0" i="0" dirty="0">
                <a:solidFill>
                  <a:srgbClr val="1A1A1A"/>
                </a:solidFill>
                <a:effectLst/>
                <a:latin typeface="acumin-pro"/>
              </a:rPr>
              <a:t>Like severe anemia itself, elevated hepcidin has been associated with reduced survival in MF patients. These patients have significantly higher circulating hepcidin relative to healthy controls, which correlates with the need for RBC transfusions and shortened life expectancy.</a:t>
            </a:r>
            <a:r>
              <a:rPr lang="en-US" b="0" i="0" u="none" strike="noStrike" baseline="30000" dirty="0">
                <a:solidFill>
                  <a:srgbClr val="115284"/>
                </a:solidFill>
                <a:effectLst/>
                <a:latin typeface="acumin-pro"/>
              </a:rPr>
              <a:t>11</a:t>
            </a:r>
            <a:r>
              <a:rPr lang="en-US" b="0" i="0" baseline="30000" dirty="0">
                <a:solidFill>
                  <a:srgbClr val="1A1A1A"/>
                </a:solidFill>
                <a:effectLst/>
                <a:latin typeface="acumin-pro"/>
              </a:rPr>
              <a:t> </a:t>
            </a:r>
            <a:endParaRPr lang="en-US" b="0" i="0" dirty="0">
              <a:solidFill>
                <a:srgbClr val="1A1A1A"/>
              </a:solidFill>
              <a:effectLst/>
              <a:latin typeface="acumin-pro"/>
            </a:endParaRPr>
          </a:p>
          <a:p>
            <a:pPr algn="l" fontAlgn="base"/>
            <a:r>
              <a:rPr lang="en-US" b="0" i="0" dirty="0">
                <a:solidFill>
                  <a:srgbClr val="1A1A1A"/>
                </a:solidFill>
                <a:effectLst/>
                <a:latin typeface="acumin-pro"/>
              </a:rPr>
              <a:t>Therapies that can adequately ameliorate anemia in MF are lacking. There are no available interventions to lower elevated hepcidin levels or directly address the iron-restricted anemia of chronic inflammation, 1 of the major drivers of anemia in MF. Consequently, there is a significant unmet medical need in moderate and severely anemic MF patients, especially in those who are transfusion dependent.</a:t>
            </a:r>
          </a:p>
          <a:p>
            <a:pPr algn="l" fontAlgn="base"/>
            <a:r>
              <a:rPr lang="en-US" b="0" i="0" dirty="0">
                <a:solidFill>
                  <a:srgbClr val="1A1A1A"/>
                </a:solidFill>
                <a:effectLst/>
                <a:latin typeface="acumin-pro"/>
              </a:rPr>
              <a:t>In contrast to the myelosuppressive effects of other approved and investigational JAK inhibitors, momelotinib (MMB) therapy elicited a range of anemia benefits in phase 1/2 clinical trials of MF. The benefits included high rates of durable conversion from transfusion dependence to independence in MF patients.</a:t>
            </a:r>
            <a:r>
              <a:rPr lang="en-US" b="0" i="0" u="none" strike="noStrike" baseline="30000" dirty="0">
                <a:solidFill>
                  <a:srgbClr val="115284"/>
                </a:solidFill>
                <a:effectLst/>
                <a:latin typeface="acumin-pro"/>
              </a:rPr>
              <a:t>12</a:t>
            </a:r>
            <a:r>
              <a:rPr lang="en-US" b="0" i="0" baseline="30000" dirty="0">
                <a:solidFill>
                  <a:srgbClr val="1A1A1A"/>
                </a:solidFill>
                <a:effectLst/>
                <a:latin typeface="acumin-pro"/>
              </a:rPr>
              <a:t> </a:t>
            </a:r>
            <a:r>
              <a:rPr lang="en-US" b="0" i="0" dirty="0">
                <a:solidFill>
                  <a:srgbClr val="1A1A1A"/>
                </a:solidFill>
                <a:effectLst/>
                <a:latin typeface="acumin-pro"/>
              </a:rPr>
              <a:t> These initially unanticipated clinical data were later supported by increased rates of TI, decreased transfusion requirements, and fewer adverse events (AEs) of anemia in the MMB arms of the 2 phase 3 SIMPLIFY studies of MMB vs ruxolitinib and best-available therapy controls.</a:t>
            </a:r>
            <a:r>
              <a:rPr lang="en-US" b="0" i="0" u="none" strike="noStrike" baseline="30000" dirty="0">
                <a:solidFill>
                  <a:srgbClr val="115284"/>
                </a:solidFill>
                <a:effectLst/>
                <a:latin typeface="acumin-pro"/>
              </a:rPr>
              <a:t>13,14</a:t>
            </a:r>
            <a:r>
              <a:rPr lang="en-US" b="0" i="0" baseline="30000" dirty="0">
                <a:solidFill>
                  <a:srgbClr val="1A1A1A"/>
                </a:solidFill>
                <a:effectLst/>
                <a:latin typeface="acumin-pro"/>
              </a:rPr>
              <a:t> </a:t>
            </a:r>
            <a:r>
              <a:rPr lang="en-US" b="0" i="0" dirty="0">
                <a:solidFill>
                  <a:srgbClr val="1A1A1A"/>
                </a:solidFill>
                <a:effectLst/>
                <a:latin typeface="acumin-pro"/>
              </a:rPr>
              <a:t> These findings suggested that MMB exerted a differentiated but, at that stage, incompletely defined proerythropoietic pharmacology. Further investigation into the mechanism of anemia benefit revealed MMB to be a potent and selective inhibitor of JAK1 and JAK2, as well as of ACVR1. Preclinical studies in a hepatoma cell line and a rodent anemia of chronic disease (ACD) model demonstrated that MMB inhibited the interleukin-6 (IL-6)–JAK/STAT inflammatory pathway and uniquely inhibited the BMP6-ACVR1/SMAD1/5/8 iron-sensing pathway. Both pathways stimulate hepcidin production.</a:t>
            </a:r>
            <a:r>
              <a:rPr lang="en-US" b="0" i="0" u="none" strike="noStrike" baseline="30000" dirty="0">
                <a:solidFill>
                  <a:srgbClr val="115284"/>
                </a:solidFill>
                <a:effectLst/>
                <a:latin typeface="acumin-pro"/>
              </a:rPr>
              <a:t>15</a:t>
            </a:r>
            <a:r>
              <a:rPr lang="en-US" b="0" i="0" baseline="30000" dirty="0">
                <a:solidFill>
                  <a:srgbClr val="1A1A1A"/>
                </a:solidFill>
                <a:effectLst/>
                <a:latin typeface="acumin-pro"/>
              </a:rPr>
              <a:t> </a:t>
            </a:r>
            <a:r>
              <a:rPr lang="en-US" b="0" i="0" dirty="0">
                <a:solidFill>
                  <a:srgbClr val="1A1A1A"/>
                </a:solidFill>
                <a:effectLst/>
                <a:latin typeface="acumin-pro"/>
              </a:rPr>
              <a:t> Consequently, MMB treatment elicited decreased liver </a:t>
            </a:r>
            <a:r>
              <a:rPr lang="en-US" b="0" i="1" dirty="0">
                <a:solidFill>
                  <a:srgbClr val="1A1A1A"/>
                </a:solidFill>
                <a:effectLst/>
                <a:latin typeface="acumin-pro"/>
              </a:rPr>
              <a:t>Hamp</a:t>
            </a:r>
            <a:r>
              <a:rPr lang="en-US" b="0" i="0" dirty="0">
                <a:solidFill>
                  <a:srgbClr val="1A1A1A"/>
                </a:solidFill>
                <a:effectLst/>
                <a:latin typeface="acumin-pro"/>
              </a:rPr>
              <a:t> (which encodes hepcidin) messenger RNA expression, reduced serum hepcidin, and increased serum iron, resulting in increased hemoglobin and RBC production in ACD rats but not in normal controls. These preclinical findings suggested that MMB optimally and uniquely inhibits both pathways, thereby suppressing hepcidin production. Therefore, MMB is able to more adequately resolve the iron-restricted anemia typical of MF than is JAK-STAT inhibition alone.</a:t>
            </a:r>
          </a:p>
          <a:p>
            <a:pPr algn="l" fontAlgn="base" latinLnBrk="0"/>
            <a:r>
              <a:rPr lang="en-US" b="0" i="0" dirty="0">
                <a:solidFill>
                  <a:srgbClr val="1A1A1A"/>
                </a:solidFill>
                <a:effectLst/>
                <a:latin typeface="acumin-pro"/>
              </a:rPr>
              <a:t>11.Pardanani A . Associations and prognostic interactions between circulating levels of hepcidin, ferritin and inflammatory cytokines in primary myelofibrosis. </a:t>
            </a:r>
            <a:r>
              <a:rPr lang="en-US" b="0" i="1" dirty="0">
                <a:solidFill>
                  <a:srgbClr val="1A1A1A"/>
                </a:solidFill>
                <a:effectLst/>
                <a:latin typeface="acumin-pro"/>
              </a:rPr>
              <a:t>Am J Hematol</a:t>
            </a:r>
            <a:r>
              <a:rPr lang="en-US" b="0" i="0" dirty="0">
                <a:solidFill>
                  <a:srgbClr val="1A1A1A"/>
                </a:solidFill>
                <a:effectLst/>
                <a:latin typeface="acumin-pro"/>
              </a:rPr>
              <a:t>. 2013;88(4):312-316.</a:t>
            </a:r>
          </a:p>
          <a:p>
            <a:pPr algn="l" fontAlgn="base" latinLnBrk="0"/>
            <a:r>
              <a:rPr lang="en-US" b="0" i="0" dirty="0">
                <a:solidFill>
                  <a:srgbClr val="1A1A1A"/>
                </a:solidFill>
                <a:effectLst/>
                <a:latin typeface="acumin-pro"/>
              </a:rPr>
              <a:t>15.AsshoffM Momelotinib inhibits ACVR1/ALK2, decreases hepcidin production, and ameliorates anemia of chronic disease in rodents</a:t>
            </a:r>
          </a:p>
          <a:p>
            <a:pPr algn="l" fontAlgn="base" latinLnBrk="0"/>
            <a:r>
              <a:rPr lang="en-US" b="0" i="0" dirty="0">
                <a:solidFill>
                  <a:srgbClr val="1A1A1A"/>
                </a:solidFill>
                <a:effectLst/>
                <a:latin typeface="acumin-pro"/>
              </a:rPr>
              <a:t>. </a:t>
            </a:r>
            <a:r>
              <a:rPr lang="en-US" b="0" i="1" dirty="0">
                <a:solidFill>
                  <a:srgbClr val="1A1A1A"/>
                </a:solidFill>
                <a:effectLst/>
                <a:latin typeface="acumin-pro"/>
              </a:rPr>
              <a:t>Blood</a:t>
            </a:r>
            <a:r>
              <a:rPr lang="en-US" b="0" i="0" dirty="0">
                <a:solidFill>
                  <a:srgbClr val="1A1A1A"/>
                </a:solidFill>
                <a:effectLst/>
                <a:latin typeface="acumin-pro"/>
              </a:rPr>
              <a:t>. 2017;129(13):1823-1830</a:t>
            </a:r>
          </a:p>
          <a:p>
            <a:pPr algn="l" fontAlgn="base"/>
            <a:r>
              <a:rPr lang="en-US" b="0" i="0" dirty="0">
                <a:solidFill>
                  <a:srgbClr val="1A1A1A"/>
                </a:solidFill>
                <a:effectLst/>
                <a:latin typeface="acumin-pr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13147549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DLBCL, diffuse large B-cell lymphoma; R/R, relapsed/refractory.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70733-56B1-44AF-AA4A-90D755AC6510}"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6715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i="1" dirty="0"/>
              <a:t>Axi-Cel, axicabtagene ciloleucel; DLBCL, diffuse large B-cell lymphoma; EFS, event-free survival; Liso-Cel, lisocabtagene maraleucel; SOC, standard of care.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431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6D17C-35CD-2F4F-B188-6339437E2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229025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6D17C-35CD-2F4F-B188-6339437E2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06340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298E7BF1-C10E-3747-BC35-8CC17D902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a:extLst>
              <a:ext uri="{FF2B5EF4-FFF2-40B4-BE49-F238E27FC236}">
                <a16:creationId xmlns:a16="http://schemas.microsoft.com/office/drawing/2014/main" id="{6DB48FBE-27D0-374F-A524-9B37A7255D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tLang="en-US"/>
              <a:t>Friedberg JA. Relapsed/refractory diffuse large b-cell lymphoma. </a:t>
            </a:r>
            <a:r>
              <a:rPr lang="en-US" altLang="en-US" i="1"/>
              <a:t>Hematology Am Soc Hematol Educ Program</a:t>
            </a:r>
            <a:r>
              <a:rPr lang="en-US" altLang="en-US"/>
              <a:t> 2011;2011:498-505.</a:t>
            </a:r>
          </a:p>
          <a:p>
            <a:pPr defTabSz="457200" eaLnBrk="1" hangingPunct="1">
              <a:spcBef>
                <a:spcPct val="0"/>
              </a:spcBef>
            </a:pPr>
            <a:endParaRPr lang="en-US" altLang="en-US"/>
          </a:p>
          <a:p>
            <a:pPr defTabSz="457200" eaLnBrk="1" hangingPunct="1">
              <a:spcBef>
                <a:spcPct val="0"/>
              </a:spcBef>
            </a:pPr>
            <a:endParaRPr lang="en-US" altLang="en-US"/>
          </a:p>
          <a:p>
            <a:pPr defTabSz="457200" eaLnBrk="1" hangingPunct="1">
              <a:spcBef>
                <a:spcPct val="0"/>
              </a:spcBef>
            </a:pPr>
            <a:r>
              <a:rPr lang="en-US" altLang="en-US"/>
              <a:t>FACULTY NOTES:</a:t>
            </a:r>
          </a:p>
          <a:p>
            <a:pPr defTabSz="457200" eaLnBrk="1" hangingPunct="1">
              <a:spcBef>
                <a:spcPct val="0"/>
              </a:spcBef>
            </a:pPr>
            <a:endParaRPr lang="en-US" altLang="en-US"/>
          </a:p>
          <a:p>
            <a:pPr defTabSz="457200" eaLnBrk="1" hangingPunct="1">
              <a:spcBef>
                <a:spcPct val="0"/>
              </a:spcBef>
            </a:pPr>
            <a:r>
              <a:rPr lang="en-US" altLang="en-US"/>
              <a:t>Who can be treated –</a:t>
            </a:r>
          </a:p>
          <a:p>
            <a:pPr defTabSz="457200" eaLnBrk="1" hangingPunct="1">
              <a:spcBef>
                <a:spcPct val="0"/>
              </a:spcBef>
            </a:pPr>
            <a:r>
              <a:rPr lang="en-US" altLang="en-US"/>
              <a:t>The 50 patients that are ineligible for auto-SCT</a:t>
            </a:r>
          </a:p>
          <a:p>
            <a:pPr defTabSz="457200" eaLnBrk="1" hangingPunct="1">
              <a:spcBef>
                <a:spcPct val="0"/>
              </a:spcBef>
            </a:pPr>
            <a:r>
              <a:rPr lang="en-US" altLang="en-US"/>
              <a:t>The 25 patients that do not respond to salvage therapy</a:t>
            </a:r>
          </a:p>
          <a:p>
            <a:pPr defTabSz="457200" eaLnBrk="1" hangingPunct="1">
              <a:spcBef>
                <a:spcPct val="0"/>
              </a:spcBef>
            </a:pPr>
            <a:r>
              <a:rPr lang="en-US" altLang="en-US"/>
              <a:t>The 15 patients that relapse post auto-SCT</a:t>
            </a:r>
          </a:p>
          <a:p>
            <a:pPr defTabSz="457200" eaLnBrk="1" hangingPunct="1">
              <a:spcBef>
                <a:spcPct val="0"/>
              </a:spcBef>
            </a:pPr>
            <a:endParaRPr lang="en-US" altLang="en-US"/>
          </a:p>
          <a:p>
            <a:pPr defTabSz="457200" eaLnBrk="1" hangingPunct="1">
              <a:spcBef>
                <a:spcPct val="0"/>
              </a:spcBef>
            </a:pPr>
            <a:r>
              <a:rPr lang="en-US" altLang="en-US"/>
              <a:t>This information does not assume that every patient in these cohorts will be treated with CART but that they may be evaluable for CAR T cell therapy.</a:t>
            </a:r>
          </a:p>
        </p:txBody>
      </p:sp>
      <p:sp>
        <p:nvSpPr>
          <p:cNvPr id="111619" name="Slide Number Placeholder 3">
            <a:extLst>
              <a:ext uri="{FF2B5EF4-FFF2-40B4-BE49-F238E27FC236}">
                <a16:creationId xmlns:a16="http://schemas.microsoft.com/office/drawing/2014/main" id="{903AE7F4-8D24-114E-B5A5-04BA42BB07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58AA2F-CAA9-D344-99F0-7ACECF9E290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8842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1: randomized phase 3 study; JAKi naïve int-2/high-risk or symptomatic int-1 (sx spleno/hepato/hgb&lt;10)…spleen &gt;5cm…</a:t>
            </a:r>
            <a:r>
              <a:rPr lang="en-US" b="1" dirty="0"/>
              <a:t>PLTS &gt;50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randomized 1:1 to 24 weeks of Momelotinib (200mg daily) vs. Rux (20mg BID, modified as per label). …..RUX crossed over to open-label MOM after 24 weeks. </a:t>
            </a:r>
          </a:p>
          <a:p>
            <a:r>
              <a:rPr lang="en-US" dirty="0"/>
              <a:t>-Primary endpoint of SVR35 at WK24 (non-inferiority): 26.5% vs. 29% (NON-INFERIOR, p= 0.01)</a:t>
            </a:r>
          </a:p>
          <a:p>
            <a:r>
              <a:rPr lang="en-US" dirty="0"/>
              <a:t>-2</a:t>
            </a:r>
            <a:r>
              <a:rPr lang="en-US" baseline="30000" dirty="0"/>
              <a:t>nd</a:t>
            </a:r>
            <a:r>
              <a:rPr lang="en-US" dirty="0"/>
              <a:t>: TSS50 at WK24: 28.4 vs. 42.2%,  non-inferiority was not met (was inferior).</a:t>
            </a:r>
          </a:p>
          <a:p>
            <a:r>
              <a:rPr lang="en-US" dirty="0"/>
              <a:t>Lower rates of tcp (18.7 vs 29) and anemia (13.6 vs. 38.0), but increased peripheral neuropathy (~10 vs 5%) in momelotinib group and increased number of patients who had to d/c treatment due to AEs  (13.1 vs. 5.6%)</a:t>
            </a:r>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49602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2: randomized phase 3 (2:1 MOM 200mg qday vs. BAT, including RUX[given in 89%]), open label study of MF patients with prior Rux treatment of at least 28 days who either 1) required RBC tx’s on rux or 2) required dose reductions to &lt;20mg BD and had anemia or  Gr3 thrombocytopenia or bleeding with rux. int-2 or high or symptomatic int-1 …… w/ spleen &gt;5cm….</a:t>
            </a:r>
            <a:r>
              <a:rPr lang="en-US" b="1" dirty="0"/>
              <a:t>NO LOWER PLT THRESHOLD</a:t>
            </a:r>
            <a:r>
              <a:rPr lang="en-US" dirty="0"/>
              <a:t>….</a:t>
            </a:r>
            <a:r>
              <a:rPr lang="en-US" b="1" dirty="0"/>
              <a:t>NO WASHOUT</a:t>
            </a:r>
          </a:p>
          <a:p>
            <a:r>
              <a:rPr lang="en-US" dirty="0"/>
              <a:t>Primary: SVR35 wk 23:  7% vs. 6% no difference/not superior; </a:t>
            </a:r>
          </a:p>
          <a:p>
            <a:r>
              <a:rPr lang="en-US" dirty="0"/>
              <a:t>2ndary: TSS50 wk 24:  26% vs. 6%</a:t>
            </a:r>
          </a:p>
          <a:p>
            <a:r>
              <a:rPr lang="en-US" dirty="0"/>
              <a:t>TI at wk 24: 43 vs. 21%</a:t>
            </a:r>
          </a:p>
          <a:p>
            <a:r>
              <a:rPr lang="en-US" dirty="0"/>
              <a:t>Increased d/c due to AE (21%, not well reported in BAT) and peripheral neuropathy</a:t>
            </a:r>
          </a:p>
        </p:txBody>
      </p:sp>
      <p:sp>
        <p:nvSpPr>
          <p:cNvPr id="4" name="Slide Number Placeholder 3"/>
          <p:cNvSpPr>
            <a:spLocks noGrp="1"/>
          </p:cNvSpPr>
          <p:nvPr>
            <p:ph type="sldNum" sz="quarter" idx="5"/>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394413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1 and 2 both showed that TI at baseline correlated with OS</a:t>
            </a:r>
          </a:p>
          <a:p>
            <a:r>
              <a:rPr lang="en-US" dirty="0"/>
              <a:t>-simplify 1 multivariat: TI status, IPSS, WBC</a:t>
            </a:r>
          </a:p>
          <a:p>
            <a:r>
              <a:rPr lang="en-US" dirty="0"/>
              <a:t>Simplify 2 multivariate: TI status, hgb, WBC, spleen volume</a:t>
            </a:r>
          </a:p>
          <a:p>
            <a:endParaRPr lang="en-US" dirty="0"/>
          </a:p>
          <a:p>
            <a:r>
              <a:rPr lang="en-US" dirty="0"/>
              <a:t>TI responders were defined as </a:t>
            </a:r>
            <a:r>
              <a:rPr lang="en-US" b="1" dirty="0"/>
              <a:t>patients who did not receive a red blood cell transfusion and whose Hgb remained ≥8 g/dL within the 12 weeks immediately prior to week 24</a:t>
            </a:r>
            <a:r>
              <a:rPr lang="en-US" dirty="0"/>
              <a:t>.</a:t>
            </a:r>
          </a:p>
          <a:p>
            <a:r>
              <a:rPr lang="en-US" dirty="0"/>
              <a:t>-Improved OS in Simplify 1 for MMB treatd patients (trend for RUX&gt;MMB patients)</a:t>
            </a:r>
          </a:p>
          <a:p>
            <a:r>
              <a:rPr lang="en-US" dirty="0"/>
              <a:t>-TREND for OS in simplify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Anemia response/OS benefit also showedin retrospective cohort from Mayo (patients on P1 or P2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Oh phase 2 TD study: 41 TD patients (prior RU allowed;  TD as 4units/8wks)…..TI achieved in 41% at 24 weeks. CORRELATIVEs;decreased hepcidin, improved iron parameters/hematopoisis….also reduced STAT3 signaling.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Int2/high risk needing therapy or int-1 risk with splenomegaly</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161220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FF56-E41A-D342-B378-0A3C13DA1CB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8D9762-16C5-3A44-8BFC-E19F4A9478E5}"/>
              </a:ext>
            </a:extLst>
          </p:cNvPr>
          <p:cNvSpPr>
            <a:spLocks noGrp="1"/>
          </p:cNvSpPr>
          <p:nvPr>
            <p:ph idx="1"/>
          </p:nvPr>
        </p:nvSpPr>
        <p:spPr/>
        <p:txBody>
          <a:bodyPr/>
          <a:lstStyle>
            <a:lvl1pPr>
              <a:buClr>
                <a:schemeClr val="tx1"/>
              </a:buCl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CF199217-E426-3848-A033-650198116188}"/>
              </a:ext>
            </a:extLst>
          </p:cNvPr>
          <p:cNvSpPr>
            <a:spLocks noGrp="1"/>
          </p:cNvSpPr>
          <p:nvPr>
            <p:ph type="body" sz="quarter" idx="13" hasCustomPrompt="1"/>
          </p:nvPr>
        </p:nvSpPr>
        <p:spPr>
          <a:xfrm>
            <a:off x="147271" y="4557009"/>
            <a:ext cx="8860448" cy="384417"/>
          </a:xfrm>
        </p:spPr>
        <p:txBody>
          <a:bodyPr anchor="b">
            <a:normAutofit/>
          </a:bodyPr>
          <a:lstStyle>
            <a:lvl1pPr marL="0" indent="0">
              <a:buNone/>
              <a:defRPr sz="749"/>
            </a:lvl1pPr>
          </a:lstStyle>
          <a:p>
            <a:pPr lvl="0"/>
            <a:r>
              <a:rPr lang="en-US" dirty="0"/>
              <a:t>References and Abbreviations</a:t>
            </a:r>
          </a:p>
        </p:txBody>
      </p:sp>
      <p:sp>
        <p:nvSpPr>
          <p:cNvPr id="7" name="Slide Number Placeholder 5">
            <a:extLst>
              <a:ext uri="{FF2B5EF4-FFF2-40B4-BE49-F238E27FC236}">
                <a16:creationId xmlns:a16="http://schemas.microsoft.com/office/drawing/2014/main" id="{AF9BB133-410E-B84D-819F-CF4C31737767}"/>
              </a:ext>
            </a:extLst>
          </p:cNvPr>
          <p:cNvSpPr>
            <a:spLocks noGrp="1"/>
          </p:cNvSpPr>
          <p:nvPr>
            <p:ph type="sldNum" sz="quarter" idx="12"/>
          </p:nvPr>
        </p:nvSpPr>
        <p:spPr>
          <a:xfrm>
            <a:off x="7086600" y="4970882"/>
            <a:ext cx="2057400" cy="145208"/>
          </a:xfrm>
          <a:prstGeom prst="rect">
            <a:avLst/>
          </a:prstGeom>
        </p:spPr>
        <p:txBody>
          <a:bodyPr/>
          <a:lstStyle>
            <a:lvl1pPr algn="r">
              <a:defRPr sz="749" b="0"/>
            </a:lvl1pPr>
          </a:lstStyle>
          <a:p>
            <a:fld id="{17A5BC1C-EA77-624E-AE9C-1D1F020B9860}" type="slidenum">
              <a:rPr lang="en-US" smtClean="0"/>
              <a:pPr/>
              <a:t>‹#›</a:t>
            </a:fld>
            <a:endParaRPr lang="en-US" sz="749" dirty="0"/>
          </a:p>
        </p:txBody>
      </p:sp>
    </p:spTree>
    <p:extLst>
      <p:ext uri="{BB962C8B-B14F-4D97-AF65-F5344CB8AC3E}">
        <p14:creationId xmlns:p14="http://schemas.microsoft.com/office/powerpoint/2010/main" val="357174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E51B-DA6E-7646-8180-7338E322462A}"/>
              </a:ext>
            </a:extLst>
          </p:cNvPr>
          <p:cNvSpPr>
            <a:spLocks noGrp="1"/>
          </p:cNvSpPr>
          <p:nvPr>
            <p:ph type="title"/>
          </p:nvPr>
        </p:nvSpPr>
        <p:spPr>
          <a:xfrm>
            <a:off x="457200" y="274099"/>
            <a:ext cx="8237220" cy="83359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64A2C4-04C1-4B44-B259-E1728E1FDF3A}"/>
              </a:ext>
            </a:extLst>
          </p:cNvPr>
          <p:cNvSpPr>
            <a:spLocks noGrp="1"/>
          </p:cNvSpPr>
          <p:nvPr>
            <p:ph idx="1" hasCustomPrompt="1"/>
          </p:nvPr>
        </p:nvSpPr>
        <p:spPr>
          <a:xfrm>
            <a:off x="457200" y="1199457"/>
            <a:ext cx="8237220" cy="3258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C3A4816-FDE4-A242-9D5A-B8DCDA5B8B15}"/>
              </a:ext>
            </a:extLst>
          </p:cNvPr>
          <p:cNvSpPr>
            <a:spLocks noGrp="1"/>
          </p:cNvSpPr>
          <p:nvPr>
            <p:ph type="sldNum" sz="quarter" idx="12"/>
          </p:nvPr>
        </p:nvSpPr>
        <p:spPr/>
        <p:txBody>
          <a:bodyPr/>
          <a:lstStyle/>
          <a:p>
            <a:fld id="{BB62AC7C-FB03-2240-B1BE-6CBF02C08197}" type="slidenum">
              <a:rPr lang="en-US" smtClean="0"/>
              <a:t>‹#›</a:t>
            </a:fld>
            <a:endParaRPr lang="en-US"/>
          </a:p>
        </p:txBody>
      </p:sp>
      <p:sp>
        <p:nvSpPr>
          <p:cNvPr id="8" name="Text Placeholder 7">
            <a:extLst>
              <a:ext uri="{FF2B5EF4-FFF2-40B4-BE49-F238E27FC236}">
                <a16:creationId xmlns:a16="http://schemas.microsoft.com/office/drawing/2014/main" id="{99DC6D91-6461-A372-DF02-19443A3AEDB4}"/>
              </a:ext>
            </a:extLst>
          </p:cNvPr>
          <p:cNvSpPr>
            <a:spLocks noGrp="1"/>
          </p:cNvSpPr>
          <p:nvPr>
            <p:ph type="body" sz="quarter" idx="13"/>
          </p:nvPr>
        </p:nvSpPr>
        <p:spPr>
          <a:xfrm>
            <a:off x="457200" y="4624405"/>
            <a:ext cx="6169794" cy="480957"/>
          </a:xfrm>
        </p:spPr>
        <p:txBody>
          <a:bodyPr anchor="b">
            <a:normAutofit/>
          </a:bodyPr>
          <a:lstStyle>
            <a:lvl1pPr marL="0" indent="0">
              <a:buNone/>
              <a:defRPr sz="750"/>
            </a:lvl1pPr>
          </a:lstStyle>
          <a:p>
            <a:pPr lvl="0"/>
            <a:r>
              <a:rPr lang="en-US" dirty="0"/>
              <a:t>Click to edit Master text styles</a:t>
            </a:r>
          </a:p>
        </p:txBody>
      </p:sp>
    </p:spTree>
    <p:extLst>
      <p:ext uri="{BB962C8B-B14F-4D97-AF65-F5344CB8AC3E}">
        <p14:creationId xmlns:p14="http://schemas.microsoft.com/office/powerpoint/2010/main" val="225028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Confidential)">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17D5236-E3A0-4C04-9A6D-0E00D903C589}"/>
              </a:ext>
            </a:extLst>
          </p:cNvPr>
          <p:cNvSpPr>
            <a:spLocks noChangeArrowheads="1"/>
          </p:cNvSpPr>
          <p:nvPr/>
        </p:nvSpPr>
        <p:spPr bwMode="auto">
          <a:xfrm>
            <a:off x="0" y="0"/>
            <a:ext cx="9144000" cy="120365"/>
          </a:xfrm>
          <a:prstGeom prst="rect">
            <a:avLst/>
          </a:prstGeom>
          <a:solidFill>
            <a:srgbClr val="457DC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rIns="3428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sz="1800" dirty="0">
              <a:solidFill>
                <a:srgbClr val="C13C2C"/>
              </a:solidFill>
              <a:latin typeface="Roboto" panose="02000000000000000000" pitchFamily="2" charset="0"/>
              <a:sym typeface="Tahoma" panose="020B0604030504040204" pitchFamily="34" charset="0"/>
            </a:endParaRPr>
          </a:p>
        </p:txBody>
      </p:sp>
      <p:sp>
        <p:nvSpPr>
          <p:cNvPr id="4" name="Footer Placeholder 1">
            <a:extLst>
              <a:ext uri="{FF2B5EF4-FFF2-40B4-BE49-F238E27FC236}">
                <a16:creationId xmlns:a16="http://schemas.microsoft.com/office/drawing/2014/main" id="{B7590D6B-AE96-4706-84A0-56BC57A4E8A2}"/>
              </a:ext>
            </a:extLst>
          </p:cNvPr>
          <p:cNvSpPr>
            <a:spLocks noGrp="1" noChangeArrowheads="1"/>
          </p:cNvSpPr>
          <p:nvPr>
            <p:ph type="ftr" sz="quarter" idx="10"/>
          </p:nvPr>
        </p:nvSpPr>
        <p:spPr/>
        <p:txBody>
          <a:bodyPr/>
          <a:lstStyle>
            <a:lvl1pPr>
              <a:defRPr/>
            </a:lvl1pPr>
          </a:lstStyle>
          <a:p>
            <a:pPr>
              <a:defRPr/>
            </a:pPr>
            <a:endParaRPr lang="en-US" altLang="en-US" dirty="0"/>
          </a:p>
        </p:txBody>
      </p:sp>
      <p:sp>
        <p:nvSpPr>
          <p:cNvPr id="5" name="Slide Number Placeholder 2">
            <a:extLst>
              <a:ext uri="{FF2B5EF4-FFF2-40B4-BE49-F238E27FC236}">
                <a16:creationId xmlns:a16="http://schemas.microsoft.com/office/drawing/2014/main" id="{D4B88BB9-7839-4F56-A6A7-B426AE52498B}"/>
              </a:ext>
            </a:extLst>
          </p:cNvPr>
          <p:cNvSpPr>
            <a:spLocks noGrp="1" noChangeArrowheads="1"/>
          </p:cNvSpPr>
          <p:nvPr>
            <p:ph type="sldNum" sz="quarter" idx="11"/>
          </p:nvPr>
        </p:nvSpPr>
        <p:spPr/>
        <p:txBody>
          <a:bodyPr/>
          <a:lstStyle>
            <a:lvl1pPr>
              <a:defRPr smtClean="0"/>
            </a:lvl1pPr>
          </a:lstStyle>
          <a:p>
            <a:pPr>
              <a:defRPr/>
            </a:pPr>
            <a:fld id="{1EC8491D-02EC-4A64-846F-21612C03AE51}" type="slidenum">
              <a:rPr lang="en-US" altLang="en-US"/>
              <a:pPr>
                <a:defRPr/>
              </a:pPr>
              <a:t>‹#›</a:t>
            </a:fld>
            <a:endParaRPr lang="en-US" altLang="en-US" dirty="0"/>
          </a:p>
        </p:txBody>
      </p:sp>
    </p:spTree>
    <p:extLst>
      <p:ext uri="{BB962C8B-B14F-4D97-AF65-F5344CB8AC3E}">
        <p14:creationId xmlns:p14="http://schemas.microsoft.com/office/powerpoint/2010/main" val="22178348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1983282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4089728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3089815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299563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94172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3571305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2051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 Dark">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A97129-41F7-B942-9683-9BF86F814F51}"/>
              </a:ext>
            </a:extLst>
          </p:cNvPr>
          <p:cNvSpPr/>
          <p:nvPr userDrawn="1"/>
        </p:nvSpPr>
        <p:spPr>
          <a:xfrm>
            <a:off x="3528060" y="0"/>
            <a:ext cx="203581" cy="2478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045E17-B38A-114A-8F0B-F8D9834D2BC4}"/>
              </a:ext>
            </a:extLst>
          </p:cNvPr>
          <p:cNvSpPr>
            <a:spLocks noGrp="1"/>
          </p:cNvSpPr>
          <p:nvPr>
            <p:ph type="ctrTitle"/>
          </p:nvPr>
        </p:nvSpPr>
        <p:spPr>
          <a:xfrm>
            <a:off x="3952704" y="-6143330"/>
            <a:ext cx="4928062" cy="8778240"/>
          </a:xfrm>
        </p:spPr>
        <p:txBody>
          <a:bodyPr lIns="0" anchor="b">
            <a:spAutoFit/>
          </a:bodyPr>
          <a:lstStyle>
            <a:lvl1pPr algn="l">
              <a:defRPr sz="4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6E39C2-0CA7-A649-BCED-2C59151F2EAB}"/>
              </a:ext>
            </a:extLst>
          </p:cNvPr>
          <p:cNvSpPr>
            <a:spLocks noGrp="1"/>
          </p:cNvSpPr>
          <p:nvPr>
            <p:ph type="subTitle" idx="1"/>
          </p:nvPr>
        </p:nvSpPr>
        <p:spPr>
          <a:xfrm>
            <a:off x="3952704" y="2903720"/>
            <a:ext cx="4928062" cy="369332"/>
          </a:xfrm>
        </p:spPr>
        <p:txBody>
          <a:bodyPr lIns="0">
            <a:spAutoFit/>
          </a:bodyPr>
          <a:lstStyle>
            <a:lvl1pPr marL="0" indent="0" algn="l">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2" name="Picture 11" descr="A picture containing sky, outdoor, boat, harbor&#10;&#10;Description automatically generated">
            <a:extLst>
              <a:ext uri="{FF2B5EF4-FFF2-40B4-BE49-F238E27FC236}">
                <a16:creationId xmlns:a16="http://schemas.microsoft.com/office/drawing/2014/main" id="{95CA0E1D-441A-0E4D-8915-4F625E9D5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528060" cy="5148263"/>
          </a:xfrm>
          <a:prstGeom prst="rect">
            <a:avLst/>
          </a:prstGeom>
        </p:spPr>
      </p:pic>
      <p:pic>
        <p:nvPicPr>
          <p:cNvPr id="14" name="Picture 13">
            <a:extLst>
              <a:ext uri="{FF2B5EF4-FFF2-40B4-BE49-F238E27FC236}">
                <a16:creationId xmlns:a16="http://schemas.microsoft.com/office/drawing/2014/main" id="{BF2094D8-B7FE-C84D-9749-D7840E7E0BB1}"/>
              </a:ext>
            </a:extLst>
          </p:cNvPr>
          <p:cNvPicPr>
            <a:picLocks noChangeAspect="1"/>
          </p:cNvPicPr>
          <p:nvPr userDrawn="1"/>
        </p:nvPicPr>
        <p:blipFill>
          <a:blip r:embed="rId3"/>
          <a:srcRect/>
          <a:stretch/>
        </p:blipFill>
        <p:spPr>
          <a:xfrm>
            <a:off x="3952704" y="4176174"/>
            <a:ext cx="1795547" cy="569847"/>
          </a:xfrm>
          <a:prstGeom prst="rect">
            <a:avLst/>
          </a:prstGeom>
        </p:spPr>
      </p:pic>
    </p:spTree>
    <p:extLst>
      <p:ext uri="{BB962C8B-B14F-4D97-AF65-F5344CB8AC3E}">
        <p14:creationId xmlns:p14="http://schemas.microsoft.com/office/powerpoint/2010/main" val="311716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mp; Content A Dark photo">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476406-CD65-CF40-8C67-25D4A91360EF}"/>
              </a:ext>
            </a:extLst>
          </p:cNvPr>
          <p:cNvSpPr>
            <a:spLocks noGrp="1"/>
          </p:cNvSpPr>
          <p:nvPr>
            <p:ph type="pic" sz="quarter" idx="13"/>
          </p:nvPr>
        </p:nvSpPr>
        <p:spPr>
          <a:xfrm>
            <a:off x="5112833" y="1316622"/>
            <a:ext cx="3765082" cy="2965432"/>
          </a:xfrm>
          <a:pattFill prst="pct10">
            <a:fgClr>
              <a:schemeClr val="tx1"/>
            </a:fgClr>
            <a:bgClr>
              <a:schemeClr val="bg1"/>
            </a:bgClr>
          </a:pattFill>
        </p:spPr>
        <p:txBody>
          <a:bodyPr/>
          <a:lstStyle/>
          <a:p>
            <a:endParaRPr lang="en-US"/>
          </a:p>
        </p:txBody>
      </p:sp>
      <p:sp>
        <p:nvSpPr>
          <p:cNvPr id="7" name="Rectangle 6">
            <a:extLst>
              <a:ext uri="{FF2B5EF4-FFF2-40B4-BE49-F238E27FC236}">
                <a16:creationId xmlns:a16="http://schemas.microsoft.com/office/drawing/2014/main" id="{FF344549-FE53-A344-9DD8-AC1F63BE14D9}"/>
              </a:ext>
            </a:extLst>
          </p:cNvPr>
          <p:cNvSpPr/>
          <p:nvPr userDrawn="1"/>
        </p:nvSpPr>
        <p:spPr>
          <a:xfrm>
            <a:off x="0" y="1"/>
            <a:ext cx="149629" cy="7555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noAutofit/>
          </a:bodyPr>
          <a:lstStyle/>
          <a:p>
            <a:pPr algn="ctr"/>
            <a:endParaRPr lang="en-US" sz="1800"/>
          </a:p>
        </p:txBody>
      </p:sp>
      <p:sp>
        <p:nvSpPr>
          <p:cNvPr id="2" name="Title 1">
            <a:extLst>
              <a:ext uri="{FF2B5EF4-FFF2-40B4-BE49-F238E27FC236}">
                <a16:creationId xmlns:a16="http://schemas.microsoft.com/office/drawing/2014/main" id="{352B6FB4-6E52-BC46-A08A-04653817F0CF}"/>
              </a:ext>
            </a:extLst>
          </p:cNvPr>
          <p:cNvSpPr>
            <a:spLocks noGrp="1"/>
          </p:cNvSpPr>
          <p:nvPr>
            <p:ph type="title"/>
          </p:nvPr>
        </p:nvSpPr>
        <p:spPr>
          <a:xfrm>
            <a:off x="310688" y="-1893197"/>
            <a:ext cx="7886700" cy="2743200"/>
          </a:xfrm>
        </p:spPr>
        <p:txBody>
          <a:bodyPr anchor="b" anchorCtr="0">
            <a:spAutoFit/>
          </a:bodyPr>
          <a:lstStyle>
            <a:lvl1pPr>
              <a:defRPr sz="24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5437D6D-AE48-5D47-BD04-185AFD4B7D8C}"/>
              </a:ext>
            </a:extLst>
          </p:cNvPr>
          <p:cNvSpPr>
            <a:spLocks noGrp="1"/>
          </p:cNvSpPr>
          <p:nvPr>
            <p:ph idx="1"/>
          </p:nvPr>
        </p:nvSpPr>
        <p:spPr>
          <a:xfrm>
            <a:off x="310689" y="1370487"/>
            <a:ext cx="4489912" cy="461665"/>
          </a:xfrm>
        </p:spPr>
        <p:txBody>
          <a:bodyPr wrap="square">
            <a:spAutoFit/>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Click to edit Master text styles</a:t>
            </a:r>
          </a:p>
        </p:txBody>
      </p:sp>
      <p:sp>
        <p:nvSpPr>
          <p:cNvPr id="8" name="Rectangle 7">
            <a:extLst>
              <a:ext uri="{FF2B5EF4-FFF2-40B4-BE49-F238E27FC236}">
                <a16:creationId xmlns:a16="http://schemas.microsoft.com/office/drawing/2014/main" id="{16596348-AFA4-A748-94F4-BD59EB7545F5}"/>
              </a:ext>
            </a:extLst>
          </p:cNvPr>
          <p:cNvSpPr/>
          <p:nvPr userDrawn="1"/>
        </p:nvSpPr>
        <p:spPr>
          <a:xfrm rot="5400000">
            <a:off x="8317139" y="4128767"/>
            <a:ext cx="197901" cy="145582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noAutofit/>
          </a:bodyPr>
          <a:lstStyle/>
          <a:p>
            <a:pPr algn="ctr"/>
            <a:endParaRPr lang="en-US" sz="1800"/>
          </a:p>
        </p:txBody>
      </p:sp>
      <p:sp>
        <p:nvSpPr>
          <p:cNvPr id="6" name="Slide Number Placeholder 5">
            <a:extLst>
              <a:ext uri="{FF2B5EF4-FFF2-40B4-BE49-F238E27FC236}">
                <a16:creationId xmlns:a16="http://schemas.microsoft.com/office/drawing/2014/main" id="{898AB164-4DC6-8741-B573-BB2B7315005B}"/>
              </a:ext>
            </a:extLst>
          </p:cNvPr>
          <p:cNvSpPr>
            <a:spLocks noGrp="1"/>
          </p:cNvSpPr>
          <p:nvPr>
            <p:ph type="sldNum" sz="quarter" idx="12"/>
          </p:nvPr>
        </p:nvSpPr>
        <p:spPr>
          <a:xfrm>
            <a:off x="7688179" y="4741154"/>
            <a:ext cx="481082" cy="830997"/>
          </a:xfrm>
          <a:prstGeom prst="rect">
            <a:avLst/>
          </a:prstGeom>
        </p:spPr>
        <p:txBody>
          <a:bodyPr wrap="square">
            <a:spAutoFit/>
          </a:bodyPr>
          <a:lstStyle>
            <a:lvl1pPr algn="ctr">
              <a:defRPr>
                <a:solidFill>
                  <a:schemeClr val="accent1"/>
                </a:solidFill>
              </a:defRPr>
            </a:lvl1pPr>
          </a:lstStyle>
          <a:p>
            <a:fld id="{9DCEC0FE-72F6-4D4E-B5F6-C0D01F568E30}" type="slidenum">
              <a:rPr lang="en-US" smtClean="0"/>
              <a:pPr/>
              <a:t>‹#›</a:t>
            </a:fld>
            <a:endParaRPr lang="en-US"/>
          </a:p>
        </p:txBody>
      </p:sp>
      <p:pic>
        <p:nvPicPr>
          <p:cNvPr id="4" name="Picture 3">
            <a:extLst>
              <a:ext uri="{FF2B5EF4-FFF2-40B4-BE49-F238E27FC236}">
                <a16:creationId xmlns:a16="http://schemas.microsoft.com/office/drawing/2014/main" id="{25767892-9D13-4A27-40C0-F03623DCD1F9}"/>
              </a:ext>
            </a:extLst>
          </p:cNvPr>
          <p:cNvPicPr>
            <a:picLocks noChangeAspect="1"/>
          </p:cNvPicPr>
          <p:nvPr userDrawn="1"/>
        </p:nvPicPr>
        <p:blipFill>
          <a:blip r:embed="rId2"/>
          <a:srcRect/>
          <a:stretch/>
        </p:blipFill>
        <p:spPr>
          <a:xfrm>
            <a:off x="310688" y="4653719"/>
            <a:ext cx="1054677" cy="334719"/>
          </a:xfrm>
          <a:prstGeom prst="rect">
            <a:avLst/>
          </a:prstGeom>
        </p:spPr>
      </p:pic>
      <p:grpSp>
        <p:nvGrpSpPr>
          <p:cNvPr id="10" name="Group 9">
            <a:extLst>
              <a:ext uri="{FF2B5EF4-FFF2-40B4-BE49-F238E27FC236}">
                <a16:creationId xmlns:a16="http://schemas.microsoft.com/office/drawing/2014/main" id="{5C6DCBAC-15FF-F2DC-AE2A-2F520EEA2E21}"/>
              </a:ext>
            </a:extLst>
          </p:cNvPr>
          <p:cNvGrpSpPr/>
          <p:nvPr userDrawn="1"/>
        </p:nvGrpSpPr>
        <p:grpSpPr>
          <a:xfrm>
            <a:off x="8169261" y="4654536"/>
            <a:ext cx="755812" cy="373033"/>
            <a:chOff x="2091252" y="6162972"/>
            <a:chExt cx="1007749" cy="496917"/>
          </a:xfrm>
          <a:effectLst>
            <a:outerShdw blurRad="25400" dist="12700" dir="5400000" algn="t" rotWithShape="0">
              <a:prstClr val="black">
                <a:alpha val="30000"/>
              </a:prstClr>
            </a:outerShdw>
          </a:effectLst>
        </p:grpSpPr>
        <p:pic>
          <p:nvPicPr>
            <p:cNvPr id="14" name="Picture 13">
              <a:extLst>
                <a:ext uri="{FF2B5EF4-FFF2-40B4-BE49-F238E27FC236}">
                  <a16:creationId xmlns:a16="http://schemas.microsoft.com/office/drawing/2014/main" id="{2847FEE4-6036-444F-46E4-DEB8C8358CA1}"/>
                </a:ext>
              </a:extLst>
            </p:cNvPr>
            <p:cNvPicPr>
              <a:picLocks noChangeAspect="1"/>
            </p:cNvPicPr>
            <p:nvPr userDrawn="1"/>
          </p:nvPicPr>
          <p:blipFill>
            <a:blip r:embed="rId3"/>
            <a:srcRect/>
            <a:stretch/>
          </p:blipFill>
          <p:spPr>
            <a:xfrm>
              <a:off x="2091252" y="6162972"/>
              <a:ext cx="464409" cy="496917"/>
            </a:xfrm>
            <a:prstGeom prst="rect">
              <a:avLst/>
            </a:prstGeom>
          </p:spPr>
        </p:pic>
        <p:pic>
          <p:nvPicPr>
            <p:cNvPr id="15" name="Picture 14">
              <a:extLst>
                <a:ext uri="{FF2B5EF4-FFF2-40B4-BE49-F238E27FC236}">
                  <a16:creationId xmlns:a16="http://schemas.microsoft.com/office/drawing/2014/main" id="{1A41F62A-6B85-EC10-F3A4-38A709B476C3}"/>
                </a:ext>
              </a:extLst>
            </p:cNvPr>
            <p:cNvPicPr>
              <a:picLocks noChangeAspect="1"/>
            </p:cNvPicPr>
            <p:nvPr userDrawn="1"/>
          </p:nvPicPr>
          <p:blipFill>
            <a:blip r:embed="rId4"/>
            <a:srcRect/>
            <a:stretch/>
          </p:blipFill>
          <p:spPr>
            <a:xfrm>
              <a:off x="2618338" y="6162972"/>
              <a:ext cx="480663" cy="496917"/>
            </a:xfrm>
            <a:prstGeom prst="rect">
              <a:avLst/>
            </a:prstGeom>
          </p:spPr>
        </p:pic>
      </p:grpSp>
    </p:spTree>
    <p:extLst>
      <p:ext uri="{BB962C8B-B14F-4D97-AF65-F5344CB8AC3E}">
        <p14:creationId xmlns:p14="http://schemas.microsoft.com/office/powerpoint/2010/main" val="314679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A Dark 2col">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344549-FE53-A344-9DD8-AC1F63BE14D9}"/>
              </a:ext>
            </a:extLst>
          </p:cNvPr>
          <p:cNvSpPr/>
          <p:nvPr userDrawn="1"/>
        </p:nvSpPr>
        <p:spPr>
          <a:xfrm>
            <a:off x="0" y="1"/>
            <a:ext cx="149629" cy="7555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noAutofit/>
          </a:bodyPr>
          <a:lstStyle/>
          <a:p>
            <a:pPr algn="ctr"/>
            <a:endParaRPr lang="en-US" sz="1800"/>
          </a:p>
        </p:txBody>
      </p:sp>
      <p:sp>
        <p:nvSpPr>
          <p:cNvPr id="2" name="Title 1">
            <a:extLst>
              <a:ext uri="{FF2B5EF4-FFF2-40B4-BE49-F238E27FC236}">
                <a16:creationId xmlns:a16="http://schemas.microsoft.com/office/drawing/2014/main" id="{352B6FB4-6E52-BC46-A08A-04653817F0CF}"/>
              </a:ext>
            </a:extLst>
          </p:cNvPr>
          <p:cNvSpPr>
            <a:spLocks noGrp="1"/>
          </p:cNvSpPr>
          <p:nvPr>
            <p:ph type="title"/>
          </p:nvPr>
        </p:nvSpPr>
        <p:spPr>
          <a:xfrm>
            <a:off x="310688" y="-1893197"/>
            <a:ext cx="7886700" cy="2743200"/>
          </a:xfrm>
        </p:spPr>
        <p:txBody>
          <a:bodyPr anchor="b" anchorCtr="0">
            <a:spAutoFit/>
          </a:bodyPr>
          <a:lstStyle>
            <a:lvl1pPr>
              <a:defRPr sz="24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5437D6D-AE48-5D47-BD04-185AFD4B7D8C}"/>
              </a:ext>
            </a:extLst>
          </p:cNvPr>
          <p:cNvSpPr>
            <a:spLocks noGrp="1"/>
          </p:cNvSpPr>
          <p:nvPr>
            <p:ph idx="1"/>
          </p:nvPr>
        </p:nvSpPr>
        <p:spPr>
          <a:xfrm>
            <a:off x="310688" y="1370487"/>
            <a:ext cx="3868616" cy="346249"/>
          </a:xfrm>
        </p:spPr>
        <p:txBody>
          <a:bodyPr wrap="square">
            <a:spAutoFit/>
          </a:bodyPr>
          <a:lstStyle>
            <a:lvl1pPr marL="0" indent="0">
              <a:buNone/>
              <a:defRPr sz="16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Rectangle 7">
            <a:extLst>
              <a:ext uri="{FF2B5EF4-FFF2-40B4-BE49-F238E27FC236}">
                <a16:creationId xmlns:a16="http://schemas.microsoft.com/office/drawing/2014/main" id="{16596348-AFA4-A748-94F4-BD59EB7545F5}"/>
              </a:ext>
            </a:extLst>
          </p:cNvPr>
          <p:cNvSpPr/>
          <p:nvPr userDrawn="1"/>
        </p:nvSpPr>
        <p:spPr>
          <a:xfrm rot="5400000">
            <a:off x="8317139" y="4128767"/>
            <a:ext cx="197901" cy="145582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noAutofit/>
          </a:bodyPr>
          <a:lstStyle/>
          <a:p>
            <a:pPr algn="ctr"/>
            <a:endParaRPr lang="en-US" sz="1800"/>
          </a:p>
        </p:txBody>
      </p:sp>
      <p:sp>
        <p:nvSpPr>
          <p:cNvPr id="6" name="Slide Number Placeholder 5">
            <a:extLst>
              <a:ext uri="{FF2B5EF4-FFF2-40B4-BE49-F238E27FC236}">
                <a16:creationId xmlns:a16="http://schemas.microsoft.com/office/drawing/2014/main" id="{898AB164-4DC6-8741-B573-BB2B7315005B}"/>
              </a:ext>
            </a:extLst>
          </p:cNvPr>
          <p:cNvSpPr>
            <a:spLocks noGrp="1"/>
          </p:cNvSpPr>
          <p:nvPr>
            <p:ph type="sldNum" sz="quarter" idx="12"/>
          </p:nvPr>
        </p:nvSpPr>
        <p:spPr>
          <a:xfrm>
            <a:off x="7688179" y="4741154"/>
            <a:ext cx="481082" cy="830997"/>
          </a:xfrm>
          <a:prstGeom prst="rect">
            <a:avLst/>
          </a:prstGeom>
        </p:spPr>
        <p:txBody>
          <a:bodyPr wrap="square">
            <a:spAutoFit/>
          </a:bodyPr>
          <a:lstStyle>
            <a:lvl1pPr algn="ctr">
              <a:defRPr>
                <a:solidFill>
                  <a:schemeClr val="accent1"/>
                </a:solidFill>
              </a:defRPr>
            </a:lvl1pPr>
          </a:lstStyle>
          <a:p>
            <a:fld id="{9DCEC0FE-72F6-4D4E-B5F6-C0D01F568E30}" type="slidenum">
              <a:rPr lang="en-US" smtClean="0"/>
              <a:pPr/>
              <a:t>‹#›</a:t>
            </a:fld>
            <a:endParaRPr lang="en-US"/>
          </a:p>
        </p:txBody>
      </p:sp>
      <p:sp>
        <p:nvSpPr>
          <p:cNvPr id="16" name="Content Placeholder 2">
            <a:extLst>
              <a:ext uri="{FF2B5EF4-FFF2-40B4-BE49-F238E27FC236}">
                <a16:creationId xmlns:a16="http://schemas.microsoft.com/office/drawing/2014/main" id="{6A50BC39-632F-FD49-AA77-5607B8D741A1}"/>
              </a:ext>
            </a:extLst>
          </p:cNvPr>
          <p:cNvSpPr>
            <a:spLocks noGrp="1"/>
          </p:cNvSpPr>
          <p:nvPr>
            <p:ph idx="15"/>
          </p:nvPr>
        </p:nvSpPr>
        <p:spPr>
          <a:xfrm>
            <a:off x="4917858" y="1370487"/>
            <a:ext cx="3868616" cy="346249"/>
          </a:xfrm>
        </p:spPr>
        <p:txBody>
          <a:bodyPr wrap="square">
            <a:spAutoFit/>
          </a:bodyPr>
          <a:lstStyle>
            <a:lvl1pPr marL="0" indent="0">
              <a:buNone/>
              <a:defRPr sz="16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a:extLst>
              <a:ext uri="{FF2B5EF4-FFF2-40B4-BE49-F238E27FC236}">
                <a16:creationId xmlns:a16="http://schemas.microsoft.com/office/drawing/2014/main" id="{5EACBDBA-7795-5B76-F259-F934A745CC44}"/>
              </a:ext>
            </a:extLst>
          </p:cNvPr>
          <p:cNvPicPr>
            <a:picLocks noChangeAspect="1"/>
          </p:cNvPicPr>
          <p:nvPr userDrawn="1"/>
        </p:nvPicPr>
        <p:blipFill>
          <a:blip r:embed="rId2"/>
          <a:srcRect/>
          <a:stretch/>
        </p:blipFill>
        <p:spPr>
          <a:xfrm>
            <a:off x="310688" y="4653719"/>
            <a:ext cx="1054677" cy="334719"/>
          </a:xfrm>
          <a:prstGeom prst="rect">
            <a:avLst/>
          </a:prstGeom>
        </p:spPr>
      </p:pic>
      <p:grpSp>
        <p:nvGrpSpPr>
          <p:cNvPr id="5" name="Group 4">
            <a:extLst>
              <a:ext uri="{FF2B5EF4-FFF2-40B4-BE49-F238E27FC236}">
                <a16:creationId xmlns:a16="http://schemas.microsoft.com/office/drawing/2014/main" id="{9D03B67A-806A-7D38-FF4E-C95E91A6FF4D}"/>
              </a:ext>
            </a:extLst>
          </p:cNvPr>
          <p:cNvGrpSpPr/>
          <p:nvPr userDrawn="1"/>
        </p:nvGrpSpPr>
        <p:grpSpPr>
          <a:xfrm>
            <a:off x="8169261" y="4654536"/>
            <a:ext cx="755812" cy="373033"/>
            <a:chOff x="2091252" y="6162972"/>
            <a:chExt cx="1007749" cy="496917"/>
          </a:xfrm>
          <a:effectLst>
            <a:outerShdw blurRad="25400" dist="12700" dir="5400000" algn="t" rotWithShape="0">
              <a:prstClr val="black">
                <a:alpha val="30000"/>
              </a:prstClr>
            </a:outerShdw>
          </a:effectLst>
        </p:grpSpPr>
        <p:pic>
          <p:nvPicPr>
            <p:cNvPr id="10" name="Picture 9">
              <a:extLst>
                <a:ext uri="{FF2B5EF4-FFF2-40B4-BE49-F238E27FC236}">
                  <a16:creationId xmlns:a16="http://schemas.microsoft.com/office/drawing/2014/main" id="{367065A7-91A2-DADA-070A-C3DF5B1A3D08}"/>
                </a:ext>
              </a:extLst>
            </p:cNvPr>
            <p:cNvPicPr>
              <a:picLocks noChangeAspect="1"/>
            </p:cNvPicPr>
            <p:nvPr userDrawn="1"/>
          </p:nvPicPr>
          <p:blipFill>
            <a:blip r:embed="rId3"/>
            <a:srcRect/>
            <a:stretch/>
          </p:blipFill>
          <p:spPr>
            <a:xfrm>
              <a:off x="2091252" y="6162972"/>
              <a:ext cx="464409" cy="496917"/>
            </a:xfrm>
            <a:prstGeom prst="rect">
              <a:avLst/>
            </a:prstGeom>
          </p:spPr>
        </p:pic>
        <p:pic>
          <p:nvPicPr>
            <p:cNvPr id="14" name="Picture 13">
              <a:extLst>
                <a:ext uri="{FF2B5EF4-FFF2-40B4-BE49-F238E27FC236}">
                  <a16:creationId xmlns:a16="http://schemas.microsoft.com/office/drawing/2014/main" id="{BF68C1FB-9F92-FD3C-8527-65B03C9F772F}"/>
                </a:ext>
              </a:extLst>
            </p:cNvPr>
            <p:cNvPicPr>
              <a:picLocks noChangeAspect="1"/>
            </p:cNvPicPr>
            <p:nvPr userDrawn="1"/>
          </p:nvPicPr>
          <p:blipFill>
            <a:blip r:embed="rId4"/>
            <a:srcRect/>
            <a:stretch/>
          </p:blipFill>
          <p:spPr>
            <a:xfrm>
              <a:off x="2618338" y="6162972"/>
              <a:ext cx="480663" cy="496917"/>
            </a:xfrm>
            <a:prstGeom prst="rect">
              <a:avLst/>
            </a:prstGeom>
          </p:spPr>
        </p:pic>
      </p:grpSp>
    </p:spTree>
    <p:extLst>
      <p:ext uri="{BB962C8B-B14F-4D97-AF65-F5344CB8AC3E}">
        <p14:creationId xmlns:p14="http://schemas.microsoft.com/office/powerpoint/2010/main" val="203306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524934" y="82632"/>
            <a:ext cx="8094134" cy="85456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524934" y="1010585"/>
            <a:ext cx="8094134" cy="3470312"/>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8568967" y="4852282"/>
            <a:ext cx="524933" cy="213352"/>
          </a:xfrm>
          <a:prstGeom prst="rect">
            <a:avLst/>
          </a:prstGeom>
        </p:spPr>
        <p:txBody>
          <a:bodyPr lIns="182880" anchor="ctr"/>
          <a:lstStyle>
            <a:lvl1pPr algn="l">
              <a:defRPr sz="899">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524936" y="4616088"/>
            <a:ext cx="4732867" cy="449545"/>
          </a:xfrm>
        </p:spPr>
        <p:txBody>
          <a:bodyPr anchor="b">
            <a:noAutofit/>
          </a:bodyPr>
          <a:lstStyle>
            <a:lvl1pPr marL="0" indent="0">
              <a:spcAft>
                <a:spcPts val="0"/>
              </a:spcAft>
              <a:buNone/>
              <a:defRPr sz="749"/>
            </a:lvl1pPr>
            <a:lvl2pPr marL="342583" indent="0">
              <a:buNone/>
              <a:defRPr sz="749"/>
            </a:lvl2pPr>
            <a:lvl3pPr marL="685166" indent="0">
              <a:buNone/>
              <a:defRPr sz="749"/>
            </a:lvl3pPr>
            <a:lvl4pPr marL="1027748" indent="0">
              <a:buNone/>
              <a:defRPr sz="749"/>
            </a:lvl4pPr>
            <a:lvl5pPr marL="1370331" indent="0">
              <a:buNone/>
              <a:defRPr sz="749"/>
            </a:lvl5pPr>
          </a:lstStyle>
          <a:p>
            <a:pPr lvl="0"/>
            <a:r>
              <a:rPr lang="en-US" dirty="0"/>
              <a:t>Click to edit Master text styles</a:t>
            </a:r>
          </a:p>
        </p:txBody>
      </p:sp>
    </p:spTree>
    <p:extLst>
      <p:ext uri="{BB962C8B-B14F-4D97-AF65-F5344CB8AC3E}">
        <p14:creationId xmlns:p14="http://schemas.microsoft.com/office/powerpoint/2010/main" val="3128603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 Change pic in mast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7865F64-A7A3-7E47-BFF4-770CBD3EDE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518" t="226" r="23226" b="-226"/>
          <a:stretch/>
        </p:blipFill>
        <p:spPr>
          <a:xfrm>
            <a:off x="1" y="0"/>
            <a:ext cx="4381838" cy="5159949"/>
          </a:xfrm>
          <a:prstGeom prst="rect">
            <a:avLst/>
          </a:prstGeom>
        </p:spPr>
      </p:pic>
      <p:sp>
        <p:nvSpPr>
          <p:cNvPr id="10" name="Rectangle 9">
            <a:extLst>
              <a:ext uri="{FF2B5EF4-FFF2-40B4-BE49-F238E27FC236}">
                <a16:creationId xmlns:a16="http://schemas.microsoft.com/office/drawing/2014/main" id="{DDD6E64F-1DD4-C747-94BD-0B4B3B063678}"/>
              </a:ext>
            </a:extLst>
          </p:cNvPr>
          <p:cNvSpPr/>
          <p:nvPr userDrawn="1"/>
        </p:nvSpPr>
        <p:spPr>
          <a:xfrm>
            <a:off x="4432587" y="0"/>
            <a:ext cx="715146" cy="5148263"/>
          </a:xfrm>
          <a:prstGeom prst="rect">
            <a:avLst/>
          </a:prstGeom>
          <a:gradFill flip="none" rotWithShape="1">
            <a:gsLst>
              <a:gs pos="0">
                <a:schemeClr val="bg1">
                  <a:shade val="30000"/>
                  <a:satMod val="115000"/>
                  <a:alpha val="29000"/>
                </a:schemeClr>
              </a:gs>
              <a:gs pos="100000">
                <a:schemeClr val="bg1">
                  <a:shade val="100000"/>
                  <a:satMod val="115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93D90306-37DC-D54B-B60A-044C45E87961}"/>
              </a:ext>
            </a:extLst>
          </p:cNvPr>
          <p:cNvSpPr/>
          <p:nvPr userDrawn="1"/>
        </p:nvSpPr>
        <p:spPr>
          <a:xfrm>
            <a:off x="-1" y="2805723"/>
            <a:ext cx="9144000" cy="586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C9013555-B416-F44C-90E1-DC53DE95CACE}"/>
              </a:ext>
            </a:extLst>
          </p:cNvPr>
          <p:cNvSpPr>
            <a:spLocks noGrp="1"/>
          </p:cNvSpPr>
          <p:nvPr>
            <p:ph type="ctrTitle" hasCustomPrompt="1"/>
          </p:nvPr>
        </p:nvSpPr>
        <p:spPr>
          <a:xfrm>
            <a:off x="5014117" y="613400"/>
            <a:ext cx="3120500" cy="1606572"/>
          </a:xfrm>
        </p:spPr>
        <p:txBody>
          <a:bodyPr anchor="ctr" anchorCtr="0">
            <a:noAutofit/>
          </a:bodyPr>
          <a:lstStyle>
            <a:lvl1pPr algn="l">
              <a:defRPr sz="2250" b="0" i="0">
                <a:solidFill>
                  <a:schemeClr val="bg1">
                    <a:lumMod val="50000"/>
                  </a:schemeClr>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39DC9523-48AA-6A41-B707-5C15B81A349B}"/>
              </a:ext>
            </a:extLst>
          </p:cNvPr>
          <p:cNvSpPr>
            <a:spLocks noGrp="1"/>
          </p:cNvSpPr>
          <p:nvPr>
            <p:ph type="subTitle" idx="1" hasCustomPrompt="1"/>
          </p:nvPr>
        </p:nvSpPr>
        <p:spPr>
          <a:xfrm>
            <a:off x="3" y="2963944"/>
            <a:ext cx="9143999" cy="298742"/>
          </a:xfrm>
        </p:spPr>
        <p:txBody>
          <a:bodyPr>
            <a:noAutofit/>
          </a:bodyPr>
          <a:lstStyle>
            <a:lvl1pPr marL="0" indent="0" algn="ctr">
              <a:buNone/>
              <a:defRPr sz="1350" b="0" i="0">
                <a:solidFill>
                  <a:schemeClr val="bg1">
                    <a:lumMod val="50000"/>
                  </a:schemeClr>
                </a:solidFill>
                <a:latin typeface="+mn-lt"/>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p>
        </p:txBody>
      </p:sp>
      <p:pic>
        <p:nvPicPr>
          <p:cNvPr id="8" name="Picture 7">
            <a:extLst>
              <a:ext uri="{FF2B5EF4-FFF2-40B4-BE49-F238E27FC236}">
                <a16:creationId xmlns:a16="http://schemas.microsoft.com/office/drawing/2014/main" id="{65A8FABE-32F9-724D-8342-8AE7BBB733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0940" y="4375110"/>
            <a:ext cx="1752785" cy="532170"/>
          </a:xfrm>
          <a:prstGeom prst="rect">
            <a:avLst/>
          </a:prstGeom>
        </p:spPr>
      </p:pic>
      <p:sp>
        <p:nvSpPr>
          <p:cNvPr id="13" name="Rectangle 12">
            <a:extLst>
              <a:ext uri="{FF2B5EF4-FFF2-40B4-BE49-F238E27FC236}">
                <a16:creationId xmlns:a16="http://schemas.microsoft.com/office/drawing/2014/main" id="{9C476AFB-93C2-444C-BD85-C5AD4ABC0F13}"/>
              </a:ext>
            </a:extLst>
          </p:cNvPr>
          <p:cNvSpPr/>
          <p:nvPr userDrawn="1"/>
        </p:nvSpPr>
        <p:spPr>
          <a:xfrm rot="5400000">
            <a:off x="4214095" y="-821906"/>
            <a:ext cx="715808" cy="9144001"/>
          </a:xfrm>
          <a:prstGeom prst="rect">
            <a:avLst/>
          </a:prstGeom>
          <a:gradFill flip="none" rotWithShape="1">
            <a:gsLst>
              <a:gs pos="0">
                <a:schemeClr val="bg1">
                  <a:shade val="30000"/>
                  <a:satMod val="115000"/>
                  <a:alpha val="29000"/>
                </a:schemeClr>
              </a:gs>
              <a:gs pos="100000">
                <a:schemeClr val="bg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Rectangle 13">
            <a:extLst>
              <a:ext uri="{FF2B5EF4-FFF2-40B4-BE49-F238E27FC236}">
                <a16:creationId xmlns:a16="http://schemas.microsoft.com/office/drawing/2014/main" id="{566A3A8F-34FC-A243-8A50-C73EEF9629C4}"/>
              </a:ext>
            </a:extLst>
          </p:cNvPr>
          <p:cNvSpPr/>
          <p:nvPr userDrawn="1"/>
        </p:nvSpPr>
        <p:spPr>
          <a:xfrm rot="16200000">
            <a:off x="4214095" y="-2123464"/>
            <a:ext cx="715808" cy="9144001"/>
          </a:xfrm>
          <a:prstGeom prst="rect">
            <a:avLst/>
          </a:prstGeom>
          <a:gradFill flip="none" rotWithShape="1">
            <a:gsLst>
              <a:gs pos="0">
                <a:schemeClr val="bg1">
                  <a:shade val="30000"/>
                  <a:satMod val="115000"/>
                  <a:alpha val="29000"/>
                </a:schemeClr>
              </a:gs>
              <a:gs pos="100000">
                <a:schemeClr val="bg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436156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528697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320841557"/>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851866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1698765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42010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090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4115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132304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556698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19166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956" y="193060"/>
            <a:ext cx="8803433" cy="80203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8698921" y="4888577"/>
            <a:ext cx="340304" cy="219291"/>
          </a:xfrm>
          <a:prstGeom prst="rect">
            <a:avLst/>
          </a:prstGeom>
        </p:spPr>
        <p:txBody>
          <a:bodyPr wrap="square">
            <a:spAutoFit/>
          </a:bodyPr>
          <a:lstStyle/>
          <a:p>
            <a:pPr algn="r"/>
            <a:fld id="{093AB3F0-1744-4414-B587-486893A2EC07}" type="slidenum">
              <a:rPr lang="en-US" sz="825" smtClean="0">
                <a:latin typeface="Arial" panose="020B0604020202020204" pitchFamily="34" charset="0"/>
                <a:cs typeface="Arial" panose="020B0604020202020204" pitchFamily="34" charset="0"/>
              </a:rPr>
              <a:pPr algn="r"/>
              <a:t>‹#›</a:t>
            </a:fld>
            <a:endParaRPr lang="en-US" sz="825" dirty="0">
              <a:latin typeface="Arial" panose="020B0604020202020204" pitchFamily="34" charset="0"/>
              <a:cs typeface="Arial" panose="020B0604020202020204" pitchFamily="34" charset="0"/>
            </a:endParaRPr>
          </a:p>
        </p:txBody>
      </p:sp>
      <p:sp>
        <p:nvSpPr>
          <p:cNvPr id="9" name="Rectangle 8"/>
          <p:cNvSpPr/>
          <p:nvPr userDrawn="1"/>
        </p:nvSpPr>
        <p:spPr>
          <a:xfrm>
            <a:off x="6529818" y="4888577"/>
            <a:ext cx="2220480" cy="219291"/>
          </a:xfrm>
          <a:prstGeom prst="rect">
            <a:avLst/>
          </a:prstGeom>
        </p:spPr>
        <p:txBody>
          <a:bodyPr wrap="none">
            <a:spAutoFit/>
          </a:bodyPr>
          <a:lstStyle/>
          <a:p>
            <a:r>
              <a:rPr lang="en-US" sz="825"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2664984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26"/>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8576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7" r:id="rId3"/>
    <p:sldLayoutId id="2147483670" r:id="rId4"/>
    <p:sldLayoutId id="2147483671" r:id="rId5"/>
    <p:sldLayoutId id="2147483672" r:id="rId6"/>
    <p:sldLayoutId id="2147483673" r:id="rId7"/>
    <p:sldLayoutId id="2147483674" r:id="rId8"/>
    <p:sldLayoutId id="2147483675"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5.jpeg"/><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slideLayout" Target="../slideLayouts/slideLayout9.xml"/><Relationship Id="rId4" Type="http://schemas.openxmlformats.org/officeDocument/2006/relationships/image" Target="../media/image142.emf"/></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44.jpeg"/></Relationships>
</file>

<file path=ppt/slides/_rels/slide12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0.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35.emf"/><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image" Target="../media/image158.tiff"/><Relationship Id="rId1" Type="http://schemas.openxmlformats.org/officeDocument/2006/relationships/slideLayout" Target="../slideLayouts/slideLayout9.xml"/><Relationship Id="rId5" Type="http://schemas.openxmlformats.org/officeDocument/2006/relationships/image" Target="../media/image161.tiff"/><Relationship Id="rId4" Type="http://schemas.openxmlformats.org/officeDocument/2006/relationships/image" Target="../media/image160.tiff"/></Relationships>
</file>

<file path=ppt/slides/_rels/slide139.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image" Target="../media/image158.tiff"/><Relationship Id="rId1" Type="http://schemas.openxmlformats.org/officeDocument/2006/relationships/slideLayout" Target="../slideLayouts/slideLayout9.xml"/><Relationship Id="rId5" Type="http://schemas.openxmlformats.org/officeDocument/2006/relationships/image" Target="../media/image161.tiff"/><Relationship Id="rId4" Type="http://schemas.openxmlformats.org/officeDocument/2006/relationships/image" Target="../media/image160.tif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mailto:esotomayor@tgh.org" TargetMode="External"/><Relationship Id="rId1" Type="http://schemas.openxmlformats.org/officeDocument/2006/relationships/slideLayout" Target="../slideLayouts/slideLayout24.xml"/><Relationship Id="rId4" Type="http://schemas.openxmlformats.org/officeDocument/2006/relationships/image" Target="../media/image169.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package" Target="../embeddings/Microsoft_Word_Document.docx"/><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5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Layout" Target="../diagrams/layout3.xml"/><Relationship Id="rId7" Type="http://schemas.openxmlformats.org/officeDocument/2006/relationships/image" Target="../media/image79.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1.xml"/><Relationship Id="rId7" Type="http://schemas.openxmlformats.org/officeDocument/2006/relationships/image" Target="../media/image8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notesSlide" Target="../notesSlides/notesSlide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cid:260E51CB-4B41-4437-94C2-679FBBD5E7AC@device.eushc.org" TargetMode="Externa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20.svg"/><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Leukemia Lymphoma</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February 7</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433664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8A057-A344-15DA-7ADE-E326E92D2EB4}"/>
              </a:ext>
            </a:extLst>
          </p:cNvPr>
          <p:cNvSpPr>
            <a:spLocks noGrp="1"/>
          </p:cNvSpPr>
          <p:nvPr>
            <p:ph type="title"/>
          </p:nvPr>
        </p:nvSpPr>
        <p:spPr/>
        <p:txBody>
          <a:bodyPr/>
          <a:lstStyle/>
          <a:p>
            <a:r>
              <a:rPr lang="en-US" sz="2800" dirty="0"/>
              <a:t>Momelotinib: Novel JAKi with Potential Anemia Benefits</a:t>
            </a:r>
          </a:p>
        </p:txBody>
      </p:sp>
      <p:pic>
        <p:nvPicPr>
          <p:cNvPr id="6" name="Picture 5">
            <a:extLst>
              <a:ext uri="{FF2B5EF4-FFF2-40B4-BE49-F238E27FC236}">
                <a16:creationId xmlns:a16="http://schemas.microsoft.com/office/drawing/2014/main" id="{2E008112-C270-75F6-C20F-3C1D2F53583B}"/>
              </a:ext>
            </a:extLst>
          </p:cNvPr>
          <p:cNvPicPr>
            <a:picLocks noChangeAspect="1"/>
          </p:cNvPicPr>
          <p:nvPr/>
        </p:nvPicPr>
        <p:blipFill>
          <a:blip r:embed="rId3"/>
          <a:stretch>
            <a:fillRect/>
          </a:stretch>
        </p:blipFill>
        <p:spPr>
          <a:xfrm>
            <a:off x="293797" y="1540669"/>
            <a:ext cx="5172075" cy="2066925"/>
          </a:xfrm>
          <a:prstGeom prst="rect">
            <a:avLst/>
          </a:prstGeom>
        </p:spPr>
      </p:pic>
      <p:pic>
        <p:nvPicPr>
          <p:cNvPr id="7" name="Picture 6">
            <a:extLst>
              <a:ext uri="{FF2B5EF4-FFF2-40B4-BE49-F238E27FC236}">
                <a16:creationId xmlns:a16="http://schemas.microsoft.com/office/drawing/2014/main" id="{FCF35403-B446-875A-A8CF-C1DED75AD0EE}"/>
              </a:ext>
            </a:extLst>
          </p:cNvPr>
          <p:cNvPicPr>
            <a:picLocks noChangeAspect="1"/>
          </p:cNvPicPr>
          <p:nvPr/>
        </p:nvPicPr>
        <p:blipFill>
          <a:blip r:embed="rId4"/>
          <a:stretch>
            <a:fillRect/>
          </a:stretch>
        </p:blipFill>
        <p:spPr>
          <a:xfrm>
            <a:off x="5559973" y="1540669"/>
            <a:ext cx="3370686" cy="2249812"/>
          </a:xfrm>
          <a:prstGeom prst="rect">
            <a:avLst/>
          </a:prstGeom>
        </p:spPr>
      </p:pic>
      <p:sp>
        <p:nvSpPr>
          <p:cNvPr id="8" name="TextBox 7">
            <a:extLst>
              <a:ext uri="{FF2B5EF4-FFF2-40B4-BE49-F238E27FC236}">
                <a16:creationId xmlns:a16="http://schemas.microsoft.com/office/drawing/2014/main" id="{D5E32FAA-A96A-17EA-EC52-71AF95564346}"/>
              </a:ext>
            </a:extLst>
          </p:cNvPr>
          <p:cNvSpPr txBox="1"/>
          <p:nvPr/>
        </p:nvSpPr>
        <p:spPr>
          <a:xfrm>
            <a:off x="3542643" y="4615027"/>
            <a:ext cx="4897821"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Verstovsek S, et al. Future Oncol. 2021;17(12):1449-1458. </a:t>
            </a:r>
          </a:p>
          <a:p>
            <a:r>
              <a:rPr lang="en-US" sz="1000" dirty="0">
                <a:latin typeface="Arial" panose="020B0604020202020204" pitchFamily="34" charset="0"/>
                <a:cs typeface="Arial" panose="020B0604020202020204" pitchFamily="34" charset="0"/>
              </a:rPr>
              <a:t>Oh ST, et al. </a:t>
            </a:r>
            <a:r>
              <a:rPr lang="en-US" sz="1000" b="0" i="0" dirty="0">
                <a:effectLst/>
                <a:latin typeface="Arial" panose="020B0604020202020204" pitchFamily="34" charset="0"/>
                <a:cs typeface="Arial" panose="020B0604020202020204" pitchFamily="34" charset="0"/>
              </a:rPr>
              <a:t>Blood Adv. 2020 Sep 22;4(18):4282-4291</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202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725C-195F-F946-8D66-2562B33C4D7F}"/>
              </a:ext>
            </a:extLst>
          </p:cNvPr>
          <p:cNvSpPr>
            <a:spLocks noGrp="1"/>
          </p:cNvSpPr>
          <p:nvPr>
            <p:ph type="title"/>
          </p:nvPr>
        </p:nvSpPr>
        <p:spPr>
          <a:xfrm>
            <a:off x="530427" y="-70995"/>
            <a:ext cx="8094134" cy="776841"/>
          </a:xfrm>
        </p:spPr>
        <p:txBody>
          <a:bodyPr/>
          <a:lstStyle/>
          <a:p>
            <a:r>
              <a:rPr lang="en-US" sz="3300" b="1"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5258854E-391C-1544-ABEC-50113C095D41}"/>
              </a:ext>
            </a:extLst>
          </p:cNvPr>
          <p:cNvSpPr>
            <a:spLocks noGrp="1"/>
          </p:cNvSpPr>
          <p:nvPr>
            <p:ph idx="1"/>
          </p:nvPr>
        </p:nvSpPr>
        <p:spPr>
          <a:xfrm>
            <a:off x="530426" y="981459"/>
            <a:ext cx="8060190" cy="3437681"/>
          </a:xfrm>
        </p:spPr>
        <p:txBody>
          <a:bodyPr>
            <a:normAutofit fontScale="77500" lnSpcReduction="20000"/>
          </a:bodyPr>
          <a:lstStyle/>
          <a:p>
            <a:r>
              <a:rPr lang="en-US" dirty="0">
                <a:latin typeface="Arial" panose="020B0604020202020204" pitchFamily="34" charset="0"/>
                <a:cs typeface="Arial" panose="020B0604020202020204" pitchFamily="34" charset="0"/>
              </a:rPr>
              <a:t>Patient preferences and Individualized therapy should be taken into consideration to choose between fixed duration or </a:t>
            </a:r>
            <a:r>
              <a:rPr lang="en-US" dirty="0" err="1">
                <a:latin typeface="Arial" panose="020B0604020202020204" pitchFamily="34" charset="0"/>
                <a:cs typeface="Arial" panose="020B0604020202020204" pitchFamily="34" charset="0"/>
              </a:rPr>
              <a:t>tx</a:t>
            </a:r>
            <a:r>
              <a:rPr lang="en-US" dirty="0">
                <a:latin typeface="Arial" panose="020B0604020202020204" pitchFamily="34" charset="0"/>
                <a:cs typeface="Arial" panose="020B0604020202020204" pitchFamily="34" charset="0"/>
              </a:rPr>
              <a:t> until progression.  </a:t>
            </a:r>
          </a:p>
          <a:p>
            <a:r>
              <a:rPr lang="en-US" dirty="0">
                <a:latin typeface="Arial" panose="020B0604020202020204" pitchFamily="34" charset="0"/>
                <a:cs typeface="Arial" panose="020B0604020202020204" pitchFamily="34" charset="0"/>
              </a:rPr>
              <a:t>Great options for front line CLL: </a:t>
            </a:r>
            <a:r>
              <a:rPr lang="en-US" b="1" dirty="0">
                <a:latin typeface="Arial" panose="020B0604020202020204" pitchFamily="34" charset="0"/>
                <a:cs typeface="Arial" panose="020B0604020202020204" pitchFamily="34" charset="0"/>
              </a:rPr>
              <a:t>Long term therapy</a:t>
            </a:r>
          </a:p>
          <a:p>
            <a:pPr lvl="1"/>
            <a:r>
              <a:rPr lang="en-US" dirty="0">
                <a:latin typeface="Arial" panose="020B0604020202020204" pitchFamily="34" charset="0"/>
                <a:cs typeface="Arial" panose="020B0604020202020204" pitchFamily="34" charset="0"/>
              </a:rPr>
              <a:t>First generation </a:t>
            </a:r>
            <a:r>
              <a:rPr lang="en-US" b="1" dirty="0">
                <a:latin typeface="Arial" panose="020B0604020202020204" pitchFamily="34" charset="0"/>
                <a:cs typeface="Arial" panose="020B0604020202020204" pitchFamily="34" charset="0"/>
              </a:rPr>
              <a:t>ibrutinib</a:t>
            </a:r>
            <a:r>
              <a:rPr lang="en-US" dirty="0">
                <a:latin typeface="Arial" panose="020B0604020202020204" pitchFamily="34" charset="0"/>
                <a:cs typeface="Arial" panose="020B0604020202020204" pitchFamily="34" charset="0"/>
              </a:rPr>
              <a:t> show great long term efficacy supported by multiple Phase III trials as well data for del17p/TP53 more discontinuation for AEs and CVs toxicity.</a:t>
            </a:r>
          </a:p>
          <a:p>
            <a:pPr lvl="1"/>
            <a:r>
              <a:rPr lang="en-US" dirty="0">
                <a:latin typeface="Arial" panose="020B0604020202020204" pitchFamily="34" charset="0"/>
                <a:cs typeface="Arial" panose="020B0604020202020204" pitchFamily="34" charset="0"/>
              </a:rPr>
              <a:t>Second gen </a:t>
            </a:r>
            <a:r>
              <a:rPr lang="en-US" dirty="0" err="1">
                <a:latin typeface="Arial" panose="020B0604020202020204" pitchFamily="34" charset="0"/>
                <a:cs typeface="Arial" panose="020B0604020202020204" pitchFamily="34" charset="0"/>
              </a:rPr>
              <a:t>BTKi</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acalabrutinib</a:t>
            </a:r>
            <a:r>
              <a:rPr lang="en-US" dirty="0">
                <a:latin typeface="Arial" panose="020B0604020202020204" pitchFamily="34" charset="0"/>
                <a:cs typeface="Arial" panose="020B0604020202020204" pitchFamily="34" charset="0"/>
              </a:rPr>
              <a:t> also showing excellent data with better tolerability.</a:t>
            </a:r>
          </a:p>
          <a:p>
            <a:pPr lvl="1"/>
            <a:r>
              <a:rPr lang="en-US" b="1" dirty="0">
                <a:latin typeface="Arial" panose="020B0604020202020204" pitchFamily="34" charset="0"/>
                <a:cs typeface="Arial" panose="020B0604020202020204" pitchFamily="34" charset="0"/>
              </a:rPr>
              <a:t>Zanubrutinib</a:t>
            </a:r>
            <a:r>
              <a:rPr lang="en-US" dirty="0">
                <a:latin typeface="Arial" panose="020B0604020202020204" pitchFamily="34" charset="0"/>
                <a:cs typeface="Arial" panose="020B0604020202020204" pitchFamily="34" charset="0"/>
              </a:rPr>
              <a:t> now approved with great data in front line and good tolerability.</a:t>
            </a:r>
          </a:p>
          <a:p>
            <a:r>
              <a:rPr lang="en-US" dirty="0">
                <a:latin typeface="Arial" panose="020B0604020202020204" pitchFamily="34" charset="0"/>
                <a:cs typeface="Arial" panose="020B0604020202020204" pitchFamily="34" charset="0"/>
              </a:rPr>
              <a:t>Great options for front line CLL: </a:t>
            </a:r>
            <a:r>
              <a:rPr lang="en-US" b="1" dirty="0">
                <a:latin typeface="Arial" panose="020B0604020202020204" pitchFamily="34" charset="0"/>
                <a:cs typeface="Arial" panose="020B0604020202020204" pitchFamily="34" charset="0"/>
              </a:rPr>
              <a:t>Fixed duration</a:t>
            </a:r>
          </a:p>
          <a:p>
            <a:pPr lvl="1"/>
            <a:r>
              <a:rPr lang="en-US" b="1" dirty="0" err="1">
                <a:latin typeface="Arial" panose="020B0604020202020204" pitchFamily="34" charset="0"/>
                <a:cs typeface="Arial" panose="020B0604020202020204" pitchFamily="34" charset="0"/>
              </a:rPr>
              <a:t>Obinutuzumab+venetoclax</a:t>
            </a:r>
            <a:r>
              <a:rPr lang="en-US" dirty="0">
                <a:latin typeface="Arial" panose="020B0604020202020204" pitchFamily="34" charset="0"/>
                <a:cs typeface="Arial" panose="020B0604020202020204" pitchFamily="34" charset="0"/>
              </a:rPr>
              <a:t>: great efficacy with deep MRD responses.</a:t>
            </a:r>
          </a:p>
          <a:p>
            <a:pPr lvl="1"/>
            <a:r>
              <a:rPr lang="en-US" b="1" dirty="0" err="1">
                <a:latin typeface="Arial" panose="020B0604020202020204" pitchFamily="34" charset="0"/>
                <a:cs typeface="Arial" panose="020B0604020202020204" pitchFamily="34" charset="0"/>
              </a:rPr>
              <a:t>Ibrutinib+venetoclax</a:t>
            </a:r>
            <a:r>
              <a:rPr lang="en-US" dirty="0">
                <a:latin typeface="Arial" panose="020B0604020202020204" pitchFamily="34" charset="0"/>
                <a:cs typeface="Arial" panose="020B0604020202020204" pitchFamily="34" charset="0"/>
              </a:rPr>
              <a:t>: approved in EU, new FLAIR data against FCR.</a:t>
            </a:r>
          </a:p>
          <a:p>
            <a:pPr lvl="1"/>
            <a:r>
              <a:rPr lang="en-US" dirty="0">
                <a:latin typeface="Arial" panose="020B0604020202020204" pitchFamily="34" charset="0"/>
                <a:cs typeface="Arial" panose="020B0604020202020204" pitchFamily="34" charset="0"/>
              </a:rPr>
              <a:t>Triple therapies trials ongoing but unclear benefits but GAIA showing better PFS in </a:t>
            </a:r>
            <a:r>
              <a:rPr lang="en-US" dirty="0" err="1">
                <a:latin typeface="Arial" panose="020B0604020202020204" pitchFamily="34" charset="0"/>
                <a:cs typeface="Arial" panose="020B0604020202020204" pitchFamily="34" charset="0"/>
              </a:rPr>
              <a:t>uIgHV</a:t>
            </a:r>
            <a:r>
              <a:rPr lang="en-US">
                <a:latin typeface="Arial" panose="020B0604020202020204" pitchFamily="34" charset="0"/>
                <a:cs typeface="Arial" panose="020B0604020202020204" pitchFamily="34" charset="0"/>
              </a:rPr>
              <a:t> for triple</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Relapsed/Refractory CLL</a:t>
            </a:r>
          </a:p>
          <a:p>
            <a:pPr lvl="1"/>
            <a:r>
              <a:rPr lang="en-US" b="1" dirty="0">
                <a:latin typeface="Arial" panose="020B0604020202020204" pitchFamily="34" charset="0"/>
                <a:cs typeface="Arial" panose="020B0604020202020204" pitchFamily="34" charset="0"/>
              </a:rPr>
              <a:t>Zanubrutinib </a:t>
            </a:r>
            <a:r>
              <a:rPr lang="en-US" dirty="0">
                <a:latin typeface="Arial" panose="020B0604020202020204" pitchFamily="34" charset="0"/>
                <a:cs typeface="Arial" panose="020B0604020202020204" pitchFamily="34" charset="0"/>
              </a:rPr>
              <a:t>continue to show superiority to ibrutinib in Alpine</a:t>
            </a:r>
          </a:p>
          <a:p>
            <a:pPr lvl="1"/>
            <a:r>
              <a:rPr lang="en-US" b="1" dirty="0">
                <a:latin typeface="Arial" panose="020B0604020202020204" pitchFamily="34" charset="0"/>
                <a:cs typeface="Arial" panose="020B0604020202020204" pitchFamily="34" charset="0"/>
              </a:rPr>
              <a:t>BTK mutational profile will be</a:t>
            </a:r>
            <a:r>
              <a:rPr lang="en-US" dirty="0">
                <a:latin typeface="Arial" panose="020B0604020202020204" pitchFamily="34" charset="0"/>
                <a:cs typeface="Arial" panose="020B0604020202020204" pitchFamily="34" charset="0"/>
              </a:rPr>
              <a:t> an important tool to define BTKi sequencing</a:t>
            </a:r>
          </a:p>
          <a:p>
            <a:pPr lvl="1"/>
            <a:r>
              <a:rPr lang="en-US" b="1" dirty="0" err="1">
                <a:latin typeface="Arial" panose="020B0604020202020204" pitchFamily="34" charset="0"/>
                <a:cs typeface="Arial" panose="020B0604020202020204" pitchFamily="34" charset="0"/>
              </a:rPr>
              <a:t>Pirtobrutinib</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now approved after BTK and bcl2 exposure</a:t>
            </a:r>
          </a:p>
          <a:p>
            <a:pPr lvl="1"/>
            <a:r>
              <a:rPr lang="en-US" dirty="0">
                <a:latin typeface="Arial" panose="020B0604020202020204" pitchFamily="34" charset="0"/>
                <a:cs typeface="Arial" panose="020B0604020202020204" pitchFamily="34" charset="0"/>
              </a:rPr>
              <a:t>Others non covalent inhibitors on their way.</a:t>
            </a:r>
          </a:p>
          <a:p>
            <a:pPr lvl="1"/>
            <a:r>
              <a:rPr lang="en-US" dirty="0">
                <a:latin typeface="Arial" panose="020B0604020202020204" pitchFamily="34" charset="0"/>
                <a:cs typeface="Arial" panose="020B0604020202020204" pitchFamily="34" charset="0"/>
              </a:rPr>
              <a:t>Protein degraders entering Phase I/II</a:t>
            </a:r>
          </a:p>
          <a:p>
            <a:pPr lvl="1"/>
            <a:r>
              <a:rPr lang="en-US" dirty="0">
                <a:latin typeface="Arial" panose="020B0604020202020204" pitchFamily="34" charset="0"/>
                <a:cs typeface="Arial" panose="020B0604020202020204" pitchFamily="34" charset="0"/>
              </a:rPr>
              <a:t>CART pending possible approval and evaluation in a Phase III</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F6AC3156-C859-704D-88DD-99151F0A38B3}"/>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A3ADFDA7-F3BC-7948-AE95-42DDE39FEA86}"/>
              </a:ext>
            </a:extLst>
          </p:cNvPr>
          <p:cNvSpPr>
            <a:spLocks noGrp="1"/>
          </p:cNvSpPr>
          <p:nvPr>
            <p:ph type="sldNum" sz="quarter" idx="12"/>
          </p:nvPr>
        </p:nvSpPr>
        <p:spPr/>
        <p:txBody>
          <a:bodyPr/>
          <a:lstStyle/>
          <a:p>
            <a:pPr defTabSz="685800" fontAlgn="auto">
              <a:spcBef>
                <a:spcPts val="0"/>
              </a:spcBef>
              <a:spcAft>
                <a:spcPts val="0"/>
              </a:spcAft>
              <a:defRPr/>
            </a:pPr>
            <a:fld id="{17A5BC1C-EA77-624E-AE9C-1D1F020B9860}" type="slidenum">
              <a:rPr lang="en-US">
                <a:solidFill>
                  <a:srgbClr val="CA8341"/>
                </a:solidFill>
                <a:latin typeface="Franklin Gothic Book" panose="020B0503020102020204"/>
                <a:ea typeface="+mn-ea"/>
                <a:cs typeface="+mn-cs"/>
              </a:rPr>
              <a:pPr defTabSz="685800" fontAlgn="auto">
                <a:spcBef>
                  <a:spcPts val="0"/>
                </a:spcBef>
                <a:spcAft>
                  <a:spcPts val="0"/>
                </a:spcAft>
                <a:defRPr/>
              </a:pPr>
              <a:t>100</a:t>
            </a:fld>
            <a:endParaRPr lang="en-US" dirty="0">
              <a:solidFill>
                <a:srgbClr val="CA8341"/>
              </a:solidFill>
              <a:latin typeface="Franklin Gothic Book" panose="020B0503020102020204"/>
              <a:ea typeface="+mn-ea"/>
              <a:cs typeface="+mn-cs"/>
            </a:endParaRPr>
          </a:p>
        </p:txBody>
      </p:sp>
    </p:spTree>
    <p:extLst>
      <p:ext uri="{BB962C8B-B14F-4D97-AF65-F5344CB8AC3E}">
        <p14:creationId xmlns:p14="http://schemas.microsoft.com/office/powerpoint/2010/main" val="383922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61CD-4998-3F43-B4ED-2468207E8838}"/>
              </a:ext>
            </a:extLst>
          </p:cNvPr>
          <p:cNvSpPr>
            <a:spLocks noGrp="1"/>
          </p:cNvSpPr>
          <p:nvPr>
            <p:ph type="ctrTitle"/>
          </p:nvPr>
        </p:nvSpPr>
        <p:spPr>
          <a:xfrm>
            <a:off x="3952704" y="-4436651"/>
            <a:ext cx="4626940" cy="6858000"/>
          </a:xfrm>
        </p:spPr>
        <p:txBody>
          <a:bodyPr/>
          <a:lstStyle/>
          <a:p>
            <a:r>
              <a:rPr lang="en-US" sz="3450" dirty="0"/>
              <a:t>Novel Therapeutic Strategies in DLBCL</a:t>
            </a:r>
          </a:p>
        </p:txBody>
      </p:sp>
      <p:sp>
        <p:nvSpPr>
          <p:cNvPr id="3" name="Subtitle 2">
            <a:extLst>
              <a:ext uri="{FF2B5EF4-FFF2-40B4-BE49-F238E27FC236}">
                <a16:creationId xmlns:a16="http://schemas.microsoft.com/office/drawing/2014/main" id="{C2BCBBCD-8A7D-0043-A6F6-5B5808F75D0B}"/>
              </a:ext>
            </a:extLst>
          </p:cNvPr>
          <p:cNvSpPr>
            <a:spLocks noGrp="1"/>
          </p:cNvSpPr>
          <p:nvPr>
            <p:ph type="subTitle" idx="1"/>
          </p:nvPr>
        </p:nvSpPr>
        <p:spPr>
          <a:xfrm>
            <a:off x="3952704" y="2726913"/>
            <a:ext cx="4928062" cy="1034129"/>
          </a:xfrm>
        </p:spPr>
        <p:txBody>
          <a:bodyPr/>
          <a:lstStyle/>
          <a:p>
            <a:r>
              <a:rPr lang="en-US" dirty="0"/>
              <a:t>Alan Kerr, M.D., PhD.</a:t>
            </a:r>
          </a:p>
          <a:p>
            <a:r>
              <a:rPr lang="en-US" dirty="0"/>
              <a:t>Department of Malignant Hematology</a:t>
            </a:r>
          </a:p>
          <a:p>
            <a:r>
              <a:rPr lang="en-US" dirty="0"/>
              <a:t>Tampa General Cancer Institute</a:t>
            </a:r>
          </a:p>
        </p:txBody>
      </p:sp>
    </p:spTree>
    <p:extLst>
      <p:ext uri="{BB962C8B-B14F-4D97-AF65-F5344CB8AC3E}">
        <p14:creationId xmlns:p14="http://schemas.microsoft.com/office/powerpoint/2010/main" val="40451147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B897-B844-5CA9-0CC1-62B97DA2DCB0}"/>
              </a:ext>
            </a:extLst>
          </p:cNvPr>
          <p:cNvSpPr>
            <a:spLocks noGrp="1"/>
          </p:cNvSpPr>
          <p:nvPr>
            <p:ph type="title"/>
          </p:nvPr>
        </p:nvSpPr>
        <p:spPr>
          <a:xfrm>
            <a:off x="239251" y="111868"/>
            <a:ext cx="7886700" cy="734047"/>
          </a:xfrm>
        </p:spPr>
        <p:txBody>
          <a:bodyPr/>
          <a:lstStyle/>
          <a:p>
            <a:r>
              <a:rPr lang="en-US" dirty="0"/>
              <a:t>Challenges in DLBCL Treatment</a:t>
            </a:r>
            <a:br>
              <a:rPr lang="en-US" dirty="0"/>
            </a:br>
            <a:endParaRPr lang="en-US" dirty="0"/>
          </a:p>
        </p:txBody>
      </p:sp>
      <p:sp>
        <p:nvSpPr>
          <p:cNvPr id="3" name="Content Placeholder 2">
            <a:extLst>
              <a:ext uri="{FF2B5EF4-FFF2-40B4-BE49-F238E27FC236}">
                <a16:creationId xmlns:a16="http://schemas.microsoft.com/office/drawing/2014/main" id="{15BD9484-B715-7F97-89D4-A6515A3AB8B7}"/>
              </a:ext>
            </a:extLst>
          </p:cNvPr>
          <p:cNvSpPr>
            <a:spLocks noGrp="1"/>
          </p:cNvSpPr>
          <p:nvPr>
            <p:ph idx="1"/>
          </p:nvPr>
        </p:nvSpPr>
        <p:spPr>
          <a:xfrm>
            <a:off x="239251" y="920218"/>
            <a:ext cx="7886700" cy="2877711"/>
          </a:xfrm>
        </p:spPr>
        <p:txBody>
          <a:bodyPr/>
          <a:lstStyle/>
          <a:p>
            <a:pPr marL="257175" indent="-257175">
              <a:buFont typeface="Arial" panose="020B0604020202020204" pitchFamily="34" charset="0"/>
              <a:buChar char="•"/>
            </a:pPr>
            <a:r>
              <a:rPr lang="en-US" dirty="0"/>
              <a:t>Front-line therapy potentially curative although requires cytotoxic chemotherapy</a:t>
            </a:r>
          </a:p>
          <a:p>
            <a:pPr marL="600075" lvl="1" indent="-257175">
              <a:buFont typeface="Arial" panose="020B0604020202020204" pitchFamily="34" charset="0"/>
              <a:buChar char="•"/>
            </a:pPr>
            <a:r>
              <a:rPr lang="en-US" dirty="0"/>
              <a:t>Elderly/frail patients represent difficult populations to treat</a:t>
            </a:r>
          </a:p>
          <a:p>
            <a:pPr marL="600075" lvl="1" indent="-257175">
              <a:buFont typeface="Arial" panose="020B0604020202020204" pitchFamily="34" charset="0"/>
              <a:buChar char="•"/>
            </a:pPr>
            <a:r>
              <a:rPr lang="en-US" dirty="0"/>
              <a:t>Higher risk patients (e.g., high IPI score or double/triple hit) </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a:t>CAR-T has significantly improved outcomes for relapsed or primary refractory DLBCL</a:t>
            </a:r>
          </a:p>
          <a:p>
            <a:pPr marL="600075" lvl="1" indent="-257175">
              <a:buFont typeface="Arial" panose="020B0604020202020204" pitchFamily="34" charset="0"/>
              <a:buChar char="•"/>
            </a:pPr>
            <a:r>
              <a:rPr lang="en-US" dirty="0"/>
              <a:t>Significant barriers to CAR-T</a:t>
            </a:r>
          </a:p>
          <a:p>
            <a:pPr marL="600075" lvl="1" indent="-257175">
              <a:buFont typeface="Arial" panose="020B0604020202020204" pitchFamily="34" charset="0"/>
              <a:buChar char="•"/>
            </a:pPr>
            <a:r>
              <a:rPr lang="en-US" dirty="0"/>
              <a:t>CAR-T refractory disease has very limited options</a:t>
            </a:r>
          </a:p>
        </p:txBody>
      </p:sp>
    </p:spTree>
    <p:extLst>
      <p:ext uri="{BB962C8B-B14F-4D97-AF65-F5344CB8AC3E}">
        <p14:creationId xmlns:p14="http://schemas.microsoft.com/office/powerpoint/2010/main" val="2885214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3748C06-AFE1-D03A-2BCB-10E6A0A2086F}"/>
              </a:ext>
            </a:extLst>
          </p:cNvPr>
          <p:cNvSpPr>
            <a:spLocks noGrp="1"/>
          </p:cNvSpPr>
          <p:nvPr>
            <p:ph type="title"/>
          </p:nvPr>
        </p:nvSpPr>
        <p:spPr>
          <a:xfrm>
            <a:off x="94060" y="178281"/>
            <a:ext cx="8365331" cy="380873"/>
          </a:xfrm>
        </p:spPr>
        <p:txBody>
          <a:bodyPr/>
          <a:lstStyle/>
          <a:p>
            <a:pPr algn="ctr"/>
            <a:r>
              <a:rPr lang="en-US" sz="2250" dirty="0"/>
              <a:t>Targeted approach to Lymphoma Therapy</a:t>
            </a:r>
          </a:p>
        </p:txBody>
      </p:sp>
      <p:sp>
        <p:nvSpPr>
          <p:cNvPr id="5" name="Slide Number Placeholder 4">
            <a:extLst>
              <a:ext uri="{FF2B5EF4-FFF2-40B4-BE49-F238E27FC236}">
                <a16:creationId xmlns:a16="http://schemas.microsoft.com/office/drawing/2014/main" id="{6D52C020-3EB7-07B8-07B7-89EBBCD0658A}"/>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103</a:t>
            </a:fld>
            <a:endParaRPr lang="en-US"/>
          </a:p>
        </p:txBody>
      </p:sp>
      <p:sp>
        <p:nvSpPr>
          <p:cNvPr id="8" name="TextBox 7">
            <a:extLst>
              <a:ext uri="{FF2B5EF4-FFF2-40B4-BE49-F238E27FC236}">
                <a16:creationId xmlns:a16="http://schemas.microsoft.com/office/drawing/2014/main" id="{F304FEE8-C210-2F0B-D792-B19B91771557}"/>
              </a:ext>
            </a:extLst>
          </p:cNvPr>
          <p:cNvSpPr txBox="1"/>
          <p:nvPr/>
        </p:nvSpPr>
        <p:spPr>
          <a:xfrm>
            <a:off x="6310144" y="4531399"/>
            <a:ext cx="2204450" cy="230832"/>
          </a:xfrm>
          <a:prstGeom prst="rect">
            <a:avLst/>
          </a:prstGeom>
          <a:noFill/>
        </p:spPr>
        <p:txBody>
          <a:bodyPr wrap="none" rtlCol="0">
            <a:spAutoFit/>
          </a:bodyPr>
          <a:lstStyle/>
          <a:p>
            <a:r>
              <a:rPr lang="en-US" sz="900" dirty="0" err="1">
                <a:solidFill>
                  <a:schemeClr val="bg1"/>
                </a:solidFill>
              </a:rPr>
              <a:t>Crisci</a:t>
            </a:r>
            <a:r>
              <a:rPr lang="en-US" sz="900" dirty="0">
                <a:solidFill>
                  <a:schemeClr val="bg1"/>
                </a:solidFill>
              </a:rPr>
              <a:t> et al., Frontiers in Oncology 2019</a:t>
            </a:r>
          </a:p>
        </p:txBody>
      </p:sp>
      <p:grpSp>
        <p:nvGrpSpPr>
          <p:cNvPr id="14" name="Group 13">
            <a:extLst>
              <a:ext uri="{FF2B5EF4-FFF2-40B4-BE49-F238E27FC236}">
                <a16:creationId xmlns:a16="http://schemas.microsoft.com/office/drawing/2014/main" id="{4F79517C-2BA6-663A-701A-913492FA5F61}"/>
              </a:ext>
            </a:extLst>
          </p:cNvPr>
          <p:cNvGrpSpPr/>
          <p:nvPr/>
        </p:nvGrpSpPr>
        <p:grpSpPr>
          <a:xfrm>
            <a:off x="4979194" y="1244640"/>
            <a:ext cx="4017169" cy="3286760"/>
            <a:chOff x="6638925" y="1656345"/>
            <a:chExt cx="5356225" cy="4382346"/>
          </a:xfrm>
        </p:grpSpPr>
        <p:pic>
          <p:nvPicPr>
            <p:cNvPr id="1026" name="Picture 2" descr="A diagram of a cell membrane&#10;&#10;Description automatically generated">
              <a:extLst>
                <a:ext uri="{FF2B5EF4-FFF2-40B4-BE49-F238E27FC236}">
                  <a16:creationId xmlns:a16="http://schemas.microsoft.com/office/drawing/2014/main" id="{5E8A2A1C-94DD-2CB5-4FE2-692CB2CB2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94" r="16978"/>
            <a:stretch/>
          </p:blipFill>
          <p:spPr bwMode="auto">
            <a:xfrm>
              <a:off x="6638925" y="1656345"/>
              <a:ext cx="5356225" cy="43823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8C4F77E-5A7E-A297-F988-2E04C1B1F5B7}"/>
                </a:ext>
              </a:extLst>
            </p:cNvPr>
            <p:cNvSpPr/>
            <p:nvPr/>
          </p:nvSpPr>
          <p:spPr>
            <a:xfrm>
              <a:off x="10772775" y="1656345"/>
              <a:ext cx="1222375" cy="382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aphicFrame>
        <p:nvGraphicFramePr>
          <p:cNvPr id="1028" name="TextBox 11">
            <a:extLst>
              <a:ext uri="{FF2B5EF4-FFF2-40B4-BE49-F238E27FC236}">
                <a16:creationId xmlns:a16="http://schemas.microsoft.com/office/drawing/2014/main" id="{0F800A7F-29E2-8E6A-BA8F-44C9261051E3}"/>
              </a:ext>
            </a:extLst>
          </p:cNvPr>
          <p:cNvGraphicFramePr/>
          <p:nvPr/>
        </p:nvGraphicFramePr>
        <p:xfrm>
          <a:off x="94059" y="1244640"/>
          <a:ext cx="4572000" cy="260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859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A44A-ABE8-3399-B8ED-F50C93E03099}"/>
              </a:ext>
            </a:extLst>
          </p:cNvPr>
          <p:cNvSpPr>
            <a:spLocks noGrp="1"/>
          </p:cNvSpPr>
          <p:nvPr>
            <p:ph type="title"/>
          </p:nvPr>
        </p:nvSpPr>
        <p:spPr>
          <a:xfrm>
            <a:off x="282561" y="-2163271"/>
            <a:ext cx="7886700" cy="2743200"/>
          </a:xfrm>
        </p:spPr>
        <p:txBody>
          <a:bodyPr/>
          <a:lstStyle/>
          <a:p>
            <a:r>
              <a:rPr lang="en-US" dirty="0"/>
              <a:t>Bispecific T Cell Engagers (</a:t>
            </a:r>
            <a:r>
              <a:rPr lang="en-US" dirty="0" err="1"/>
              <a:t>BiTE</a:t>
            </a:r>
            <a:r>
              <a:rPr lang="en-US" dirty="0"/>
              <a:t>)</a:t>
            </a:r>
          </a:p>
        </p:txBody>
      </p:sp>
      <p:sp>
        <p:nvSpPr>
          <p:cNvPr id="5" name="Content Placeholder 4">
            <a:extLst>
              <a:ext uri="{FF2B5EF4-FFF2-40B4-BE49-F238E27FC236}">
                <a16:creationId xmlns:a16="http://schemas.microsoft.com/office/drawing/2014/main" id="{9CB89448-2FC2-4974-F352-966C8B26CA71}"/>
              </a:ext>
            </a:extLst>
          </p:cNvPr>
          <p:cNvSpPr>
            <a:spLocks noGrp="1"/>
          </p:cNvSpPr>
          <p:nvPr>
            <p:ph idx="1"/>
          </p:nvPr>
        </p:nvSpPr>
        <p:spPr>
          <a:xfrm>
            <a:off x="220839" y="1427559"/>
            <a:ext cx="4489912" cy="4745915"/>
          </a:xfrm>
        </p:spPr>
        <p:txBody>
          <a:bodyPr/>
          <a:lstStyle/>
          <a:p>
            <a:pPr marL="257175" indent="-257175">
              <a:buFont typeface="Arial" panose="020B0604020202020204" pitchFamily="34" charset="0"/>
              <a:buChar char="•"/>
            </a:pPr>
            <a:r>
              <a:rPr lang="en-US" dirty="0"/>
              <a:t>“off the shelf” T-cell activating therapy</a:t>
            </a:r>
          </a:p>
          <a:p>
            <a:pPr marL="257175" indent="-257175">
              <a:buFont typeface="Arial" panose="020B0604020202020204" pitchFamily="34" charset="0"/>
              <a:buChar char="•"/>
            </a:pPr>
            <a:r>
              <a:rPr lang="en-US" dirty="0"/>
              <a:t>Incidence &amp; severity of CRS/ICANS much lower than CAR-T</a:t>
            </a:r>
          </a:p>
          <a:p>
            <a:pPr marL="257175" indent="-257175">
              <a:buFont typeface="Arial" panose="020B0604020202020204" pitchFamily="34" charset="0"/>
              <a:buChar char="•"/>
            </a:pPr>
            <a:r>
              <a:rPr lang="en-US" dirty="0"/>
              <a:t>Primarily outpatient administration</a:t>
            </a:r>
          </a:p>
          <a:p>
            <a:pPr marL="600075" lvl="1" indent="-257175">
              <a:buFont typeface="Arial" panose="020B0604020202020204" pitchFamily="34" charset="0"/>
              <a:buChar char="•"/>
            </a:pPr>
            <a:r>
              <a:rPr lang="en-US" dirty="0"/>
              <a:t>dose-ramp up</a:t>
            </a:r>
          </a:p>
          <a:p>
            <a:pPr marL="600075" lvl="1" indent="-257175">
              <a:buFont typeface="Arial" panose="020B0604020202020204" pitchFamily="34" charset="0"/>
              <a:buChar char="•"/>
            </a:pPr>
            <a:r>
              <a:rPr lang="en-US" dirty="0"/>
              <a:t>treatment after high grade CRS</a:t>
            </a:r>
          </a:p>
          <a:p>
            <a:pPr marL="257175" indent="-257175">
              <a:buFont typeface="Arial" panose="020B0604020202020204" pitchFamily="34" charset="0"/>
              <a:buChar char="•"/>
            </a:pPr>
            <a:r>
              <a:rPr lang="en-US" dirty="0"/>
              <a:t>Efficacy in heavily pretreated patients</a:t>
            </a:r>
          </a:p>
          <a:p>
            <a:pPr marL="600075" lvl="1" indent="-257175">
              <a:buFont typeface="Arial" panose="020B0604020202020204" pitchFamily="34" charset="0"/>
              <a:buChar char="•"/>
            </a:pPr>
            <a:r>
              <a:rPr lang="en-US" dirty="0"/>
              <a:t>Relapse after CAR-T </a:t>
            </a:r>
          </a:p>
        </p:txBody>
      </p:sp>
      <p:sp>
        <p:nvSpPr>
          <p:cNvPr id="4" name="Slide Number Placeholder 3">
            <a:extLst>
              <a:ext uri="{FF2B5EF4-FFF2-40B4-BE49-F238E27FC236}">
                <a16:creationId xmlns:a16="http://schemas.microsoft.com/office/drawing/2014/main" id="{C9735E9B-34B8-5CA7-CC00-A8C1FE181E50}"/>
              </a:ext>
            </a:extLst>
          </p:cNvPr>
          <p:cNvSpPr>
            <a:spLocks noGrp="1"/>
          </p:cNvSpPr>
          <p:nvPr>
            <p:ph type="sldNum" sz="quarter" idx="12"/>
          </p:nvPr>
        </p:nvSpPr>
        <p:spPr>
          <a:xfrm>
            <a:off x="7688179" y="4741154"/>
            <a:ext cx="481082" cy="461665"/>
          </a:xfrm>
        </p:spPr>
        <p:txBody>
          <a:bodyPr/>
          <a:lstStyle/>
          <a:p>
            <a:fld id="{9DCEC0FE-72F6-4D4E-B5F6-C0D01F568E30}" type="slidenum">
              <a:rPr lang="en-US" smtClean="0"/>
              <a:pPr/>
              <a:t>104</a:t>
            </a:fld>
            <a:endParaRPr lang="en-US"/>
          </a:p>
        </p:txBody>
      </p:sp>
      <p:pic>
        <p:nvPicPr>
          <p:cNvPr id="7" name="Picture 6">
            <a:extLst>
              <a:ext uri="{FF2B5EF4-FFF2-40B4-BE49-F238E27FC236}">
                <a16:creationId xmlns:a16="http://schemas.microsoft.com/office/drawing/2014/main" id="{CB44287C-1F8E-E0EA-49BC-0B445D3E984D}"/>
              </a:ext>
            </a:extLst>
          </p:cNvPr>
          <p:cNvPicPr>
            <a:picLocks noChangeAspect="1"/>
          </p:cNvPicPr>
          <p:nvPr/>
        </p:nvPicPr>
        <p:blipFill>
          <a:blip r:embed="rId2"/>
          <a:stretch>
            <a:fillRect/>
          </a:stretch>
        </p:blipFill>
        <p:spPr>
          <a:xfrm>
            <a:off x="5202287" y="1769294"/>
            <a:ext cx="3816191" cy="2571557"/>
          </a:xfrm>
          <a:prstGeom prst="rect">
            <a:avLst/>
          </a:prstGeom>
          <a:solidFill>
            <a:schemeClr val="accent1"/>
          </a:solidFill>
        </p:spPr>
      </p:pic>
      <p:sp>
        <p:nvSpPr>
          <p:cNvPr id="8" name="TextBox 7">
            <a:extLst>
              <a:ext uri="{FF2B5EF4-FFF2-40B4-BE49-F238E27FC236}">
                <a16:creationId xmlns:a16="http://schemas.microsoft.com/office/drawing/2014/main" id="{DEBB6EF9-3938-94D1-6FEC-9B6195E1DC75}"/>
              </a:ext>
            </a:extLst>
          </p:cNvPr>
          <p:cNvSpPr txBox="1"/>
          <p:nvPr/>
        </p:nvSpPr>
        <p:spPr>
          <a:xfrm>
            <a:off x="5715000" y="4340851"/>
            <a:ext cx="3429000" cy="323165"/>
          </a:xfrm>
          <a:prstGeom prst="rect">
            <a:avLst/>
          </a:prstGeom>
          <a:noFill/>
        </p:spPr>
        <p:txBody>
          <a:bodyPr wrap="square">
            <a:spAutoFit/>
          </a:bodyPr>
          <a:lstStyle/>
          <a:p>
            <a:r>
              <a:rPr lang="en-US" sz="750" dirty="0">
                <a:solidFill>
                  <a:schemeClr val="bg1"/>
                </a:solidFill>
              </a:rPr>
              <a:t>https://www.sinobiological.com/resource/antibody-technical/bispecific-antibody</a:t>
            </a:r>
          </a:p>
        </p:txBody>
      </p:sp>
    </p:spTree>
    <p:extLst>
      <p:ext uri="{BB962C8B-B14F-4D97-AF65-F5344CB8AC3E}">
        <p14:creationId xmlns:p14="http://schemas.microsoft.com/office/powerpoint/2010/main" val="5297978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6776C5-6D03-ED4E-9DAF-405986305334}"/>
              </a:ext>
            </a:extLst>
          </p:cNvPr>
          <p:cNvSpPr>
            <a:spLocks noGrp="1"/>
          </p:cNvSpPr>
          <p:nvPr>
            <p:ph type="title"/>
          </p:nvPr>
        </p:nvSpPr>
        <p:spPr/>
        <p:txBody>
          <a:bodyPr/>
          <a:lstStyle/>
          <a:p>
            <a:pPr algn="ctr"/>
            <a:r>
              <a:rPr lang="en-US" dirty="0"/>
              <a:t>Recent FDA Approvals</a:t>
            </a:r>
          </a:p>
        </p:txBody>
      </p:sp>
      <p:sp>
        <p:nvSpPr>
          <p:cNvPr id="7" name="Content Placeholder 6">
            <a:extLst>
              <a:ext uri="{FF2B5EF4-FFF2-40B4-BE49-F238E27FC236}">
                <a16:creationId xmlns:a16="http://schemas.microsoft.com/office/drawing/2014/main" id="{210D1B65-F275-A518-FE28-3BD5F8AC9BBB}"/>
              </a:ext>
            </a:extLst>
          </p:cNvPr>
          <p:cNvSpPr>
            <a:spLocks noGrp="1"/>
          </p:cNvSpPr>
          <p:nvPr>
            <p:ph idx="1"/>
          </p:nvPr>
        </p:nvSpPr>
        <p:spPr>
          <a:xfrm>
            <a:off x="310688" y="1014413"/>
            <a:ext cx="7886700" cy="2986972"/>
          </a:xfrm>
        </p:spPr>
        <p:txBody>
          <a:bodyPr/>
          <a:lstStyle/>
          <a:p>
            <a:r>
              <a:rPr lang="en-US" u="sng" dirty="0"/>
              <a:t>Front-line therapy:</a:t>
            </a:r>
          </a:p>
          <a:p>
            <a:r>
              <a:rPr lang="en-US" dirty="0" err="1"/>
              <a:t>Polatuzumab</a:t>
            </a:r>
            <a:r>
              <a:rPr lang="en-US" dirty="0"/>
              <a:t>, Rituximab, </a:t>
            </a:r>
            <a:r>
              <a:rPr lang="en-US" dirty="0" err="1"/>
              <a:t>Cyclosphosphamide</a:t>
            </a:r>
            <a:r>
              <a:rPr lang="en-US" dirty="0"/>
              <a:t>, Doxorubicin, Prednisone (Pola-R-CHP)</a:t>
            </a:r>
          </a:p>
          <a:p>
            <a:endParaRPr lang="en-US" dirty="0"/>
          </a:p>
          <a:p>
            <a:r>
              <a:rPr lang="en-US" u="sng" dirty="0"/>
              <a:t>Relapsed/refractory disease:</a:t>
            </a:r>
          </a:p>
          <a:p>
            <a:r>
              <a:rPr lang="en-US" dirty="0"/>
              <a:t>2 CD3:CD20 </a:t>
            </a:r>
            <a:r>
              <a:rPr lang="en-US" dirty="0" err="1"/>
              <a:t>BiTEs</a:t>
            </a:r>
            <a:r>
              <a:rPr lang="en-US" dirty="0"/>
              <a:t> approved for 3L+ DLBCL therapy</a:t>
            </a:r>
          </a:p>
          <a:p>
            <a:r>
              <a:rPr lang="en-US" dirty="0" err="1"/>
              <a:t>Epcoritamab</a:t>
            </a:r>
            <a:endParaRPr lang="en-US" dirty="0"/>
          </a:p>
          <a:p>
            <a:r>
              <a:rPr lang="en-US" dirty="0" err="1"/>
              <a:t>Glofitamab</a:t>
            </a:r>
            <a:endParaRPr lang="en-US" dirty="0"/>
          </a:p>
        </p:txBody>
      </p:sp>
      <p:sp>
        <p:nvSpPr>
          <p:cNvPr id="5" name="Slide Number Placeholder 4">
            <a:extLst>
              <a:ext uri="{FF2B5EF4-FFF2-40B4-BE49-F238E27FC236}">
                <a16:creationId xmlns:a16="http://schemas.microsoft.com/office/drawing/2014/main" id="{6625D521-F732-A54A-5487-7B88A99B5263}"/>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105</a:t>
            </a:fld>
            <a:endParaRPr lang="en-US"/>
          </a:p>
        </p:txBody>
      </p:sp>
    </p:spTree>
    <p:extLst>
      <p:ext uri="{BB962C8B-B14F-4D97-AF65-F5344CB8AC3E}">
        <p14:creationId xmlns:p14="http://schemas.microsoft.com/office/powerpoint/2010/main" val="576040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5D7B2-8D9F-3CEA-8D3F-4DA7091D8F14}"/>
              </a:ext>
            </a:extLst>
          </p:cNvPr>
          <p:cNvSpPr>
            <a:spLocks noGrp="1"/>
          </p:cNvSpPr>
          <p:nvPr>
            <p:ph type="title"/>
          </p:nvPr>
        </p:nvSpPr>
        <p:spPr>
          <a:xfrm>
            <a:off x="282561" y="-2090485"/>
            <a:ext cx="7886700" cy="2743200"/>
          </a:xfrm>
        </p:spPr>
        <p:txBody>
          <a:bodyPr/>
          <a:lstStyle/>
          <a:p>
            <a:r>
              <a:rPr lang="en-US" dirty="0"/>
              <a:t>Front-line therapy for DLBCL, a new sheriff in town</a:t>
            </a:r>
          </a:p>
        </p:txBody>
      </p:sp>
      <p:sp>
        <p:nvSpPr>
          <p:cNvPr id="4" name="Content Placeholder 3">
            <a:extLst>
              <a:ext uri="{FF2B5EF4-FFF2-40B4-BE49-F238E27FC236}">
                <a16:creationId xmlns:a16="http://schemas.microsoft.com/office/drawing/2014/main" id="{AA0D7EC0-7585-BEF0-5D41-39433C542AE7}"/>
              </a:ext>
            </a:extLst>
          </p:cNvPr>
          <p:cNvSpPr>
            <a:spLocks noGrp="1"/>
          </p:cNvSpPr>
          <p:nvPr>
            <p:ph idx="1"/>
          </p:nvPr>
        </p:nvSpPr>
        <p:spPr>
          <a:xfrm>
            <a:off x="282561" y="922766"/>
            <a:ext cx="3502581" cy="1708160"/>
          </a:xfrm>
        </p:spPr>
        <p:txBody>
          <a:bodyPr/>
          <a:lstStyle/>
          <a:p>
            <a:r>
              <a:rPr lang="en-US" dirty="0"/>
              <a:t>POLARIX Trial</a:t>
            </a:r>
          </a:p>
          <a:p>
            <a:pPr marL="214313" indent="-214313">
              <a:buFont typeface="Arial" panose="020B0604020202020204" pitchFamily="34" charset="0"/>
              <a:buChar char="•"/>
            </a:pPr>
            <a:r>
              <a:rPr lang="en-US" sz="1350" dirty="0" err="1"/>
              <a:t>Polatuzumab</a:t>
            </a:r>
            <a:r>
              <a:rPr lang="en-US" sz="1350" dirty="0"/>
              <a:t> + R-CHP vs R-CHOP</a:t>
            </a:r>
          </a:p>
          <a:p>
            <a:pPr marL="214313" indent="-214313">
              <a:buFont typeface="Arial" panose="020B0604020202020204" pitchFamily="34" charset="0"/>
              <a:buChar char="•"/>
            </a:pPr>
            <a:r>
              <a:rPr lang="en-US" sz="1350" dirty="0"/>
              <a:t>879 patients</a:t>
            </a:r>
          </a:p>
          <a:p>
            <a:pPr marL="214313" indent="-214313">
              <a:buFont typeface="Arial" panose="020B0604020202020204" pitchFamily="34" charset="0"/>
              <a:buChar char="•"/>
            </a:pPr>
            <a:r>
              <a:rPr lang="en-US" sz="1350" dirty="0"/>
              <a:t>88-89% stage III/IV, 62% IPI 3-5</a:t>
            </a:r>
          </a:p>
          <a:p>
            <a:pPr marL="214313" indent="-214313">
              <a:buFont typeface="Arial" panose="020B0604020202020204" pitchFamily="34" charset="0"/>
              <a:buChar char="•"/>
            </a:pPr>
            <a:r>
              <a:rPr lang="en-US" sz="1350" dirty="0"/>
              <a:t>similar AE profile (FN 14% v 8%)</a:t>
            </a:r>
          </a:p>
          <a:p>
            <a:pPr marL="214313" indent="-214313">
              <a:buFont typeface="Arial" panose="020B0604020202020204" pitchFamily="34" charset="0"/>
              <a:buChar char="•"/>
            </a:pPr>
            <a:r>
              <a:rPr lang="en-US" sz="1350" dirty="0"/>
              <a:t>2 </a:t>
            </a:r>
            <a:r>
              <a:rPr lang="en-US" sz="1350" dirty="0" err="1"/>
              <a:t>yr</a:t>
            </a:r>
            <a:r>
              <a:rPr lang="en-US" sz="1350" dirty="0"/>
              <a:t> PFS 76% vs 70%, no OS difference</a:t>
            </a:r>
          </a:p>
        </p:txBody>
      </p:sp>
      <p:sp>
        <p:nvSpPr>
          <p:cNvPr id="5" name="Slide Number Placeholder 4">
            <a:extLst>
              <a:ext uri="{FF2B5EF4-FFF2-40B4-BE49-F238E27FC236}">
                <a16:creationId xmlns:a16="http://schemas.microsoft.com/office/drawing/2014/main" id="{C1C549CA-0C31-90D9-212C-38434B2233E9}"/>
              </a:ext>
            </a:extLst>
          </p:cNvPr>
          <p:cNvSpPr>
            <a:spLocks noGrp="1"/>
          </p:cNvSpPr>
          <p:nvPr>
            <p:ph type="sldNum" sz="quarter" idx="12"/>
          </p:nvPr>
        </p:nvSpPr>
        <p:spPr>
          <a:xfrm>
            <a:off x="7688179" y="4741154"/>
            <a:ext cx="481082" cy="461665"/>
          </a:xfrm>
        </p:spPr>
        <p:txBody>
          <a:bodyPr/>
          <a:lstStyle/>
          <a:p>
            <a:fld id="{9DCEC0FE-72F6-4D4E-B5F6-C0D01F568E30}" type="slidenum">
              <a:rPr lang="en-US" smtClean="0"/>
              <a:pPr/>
              <a:t>106</a:t>
            </a:fld>
            <a:endParaRPr lang="en-US"/>
          </a:p>
        </p:txBody>
      </p:sp>
      <p:pic>
        <p:nvPicPr>
          <p:cNvPr id="1026" name="Picture 2">
            <a:extLst>
              <a:ext uri="{FF2B5EF4-FFF2-40B4-BE49-F238E27FC236}">
                <a16:creationId xmlns:a16="http://schemas.microsoft.com/office/drawing/2014/main" id="{BA1A7B70-6BFE-A7CC-B0DB-67066E8E5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851" y="1001347"/>
            <a:ext cx="4120276" cy="3383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B1EA39-763E-E0B2-5B86-5A1735567806}"/>
              </a:ext>
            </a:extLst>
          </p:cNvPr>
          <p:cNvSpPr txBox="1"/>
          <p:nvPr/>
        </p:nvSpPr>
        <p:spPr>
          <a:xfrm flipH="1">
            <a:off x="7348973" y="4384657"/>
            <a:ext cx="1352115" cy="230832"/>
          </a:xfrm>
          <a:prstGeom prst="rect">
            <a:avLst/>
          </a:prstGeom>
          <a:noFill/>
        </p:spPr>
        <p:txBody>
          <a:bodyPr wrap="square" rtlCol="0">
            <a:spAutoFit/>
          </a:bodyPr>
          <a:lstStyle/>
          <a:p>
            <a:r>
              <a:rPr lang="en-US" sz="900" dirty="0">
                <a:solidFill>
                  <a:schemeClr val="bg1"/>
                </a:solidFill>
              </a:rPr>
              <a:t>Tilly et al., NEJM 2022</a:t>
            </a:r>
          </a:p>
        </p:txBody>
      </p:sp>
      <p:sp>
        <p:nvSpPr>
          <p:cNvPr id="7" name="TextBox 6">
            <a:extLst>
              <a:ext uri="{FF2B5EF4-FFF2-40B4-BE49-F238E27FC236}">
                <a16:creationId xmlns:a16="http://schemas.microsoft.com/office/drawing/2014/main" id="{9F601C93-F895-454B-6B93-2F9D717019BB}"/>
              </a:ext>
            </a:extLst>
          </p:cNvPr>
          <p:cNvSpPr txBox="1"/>
          <p:nvPr/>
        </p:nvSpPr>
        <p:spPr>
          <a:xfrm>
            <a:off x="-93630" y="3215679"/>
            <a:ext cx="4424126" cy="923330"/>
          </a:xfrm>
          <a:prstGeom prst="rect">
            <a:avLst/>
          </a:prstGeom>
          <a:noFill/>
        </p:spPr>
        <p:txBody>
          <a:bodyPr wrap="square">
            <a:spAutoFit/>
          </a:bodyPr>
          <a:lstStyle/>
          <a:p>
            <a:pPr algn="ctr"/>
            <a:r>
              <a:rPr lang="en-US" sz="1800" u="sng" dirty="0">
                <a:solidFill>
                  <a:schemeClr val="bg1"/>
                </a:solidFill>
              </a:rPr>
              <a:t>Subgroup analyses</a:t>
            </a:r>
          </a:p>
          <a:p>
            <a:pPr algn="ctr"/>
            <a:r>
              <a:rPr lang="en-US" sz="1800" dirty="0">
                <a:solidFill>
                  <a:schemeClr val="bg1"/>
                </a:solidFill>
              </a:rPr>
              <a:t>Benefit observed in higher IPI, age &gt; 60, ABC-phenotype</a:t>
            </a:r>
          </a:p>
        </p:txBody>
      </p:sp>
    </p:spTree>
    <p:extLst>
      <p:ext uri="{BB962C8B-B14F-4D97-AF65-F5344CB8AC3E}">
        <p14:creationId xmlns:p14="http://schemas.microsoft.com/office/powerpoint/2010/main" val="3682027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58F6-9F3A-A954-0A73-4ADEFB38F4BE}"/>
              </a:ext>
            </a:extLst>
          </p:cNvPr>
          <p:cNvSpPr>
            <a:spLocks noGrp="1"/>
          </p:cNvSpPr>
          <p:nvPr>
            <p:ph type="title"/>
          </p:nvPr>
        </p:nvSpPr>
        <p:spPr>
          <a:xfrm>
            <a:off x="282113" y="149912"/>
            <a:ext cx="7886700" cy="401648"/>
          </a:xfrm>
        </p:spPr>
        <p:txBody>
          <a:bodyPr/>
          <a:lstStyle/>
          <a:p>
            <a:r>
              <a:rPr lang="en-US" dirty="0"/>
              <a:t>Improving on R-CHOP or Pola-R-CHP</a:t>
            </a:r>
          </a:p>
        </p:txBody>
      </p:sp>
      <p:sp>
        <p:nvSpPr>
          <p:cNvPr id="3" name="Content Placeholder 2">
            <a:extLst>
              <a:ext uri="{FF2B5EF4-FFF2-40B4-BE49-F238E27FC236}">
                <a16:creationId xmlns:a16="http://schemas.microsoft.com/office/drawing/2014/main" id="{48FD4851-2363-3FC2-E9C2-73205BC24F67}"/>
              </a:ext>
            </a:extLst>
          </p:cNvPr>
          <p:cNvSpPr>
            <a:spLocks noGrp="1"/>
          </p:cNvSpPr>
          <p:nvPr>
            <p:ph idx="1"/>
          </p:nvPr>
        </p:nvSpPr>
        <p:spPr>
          <a:xfrm>
            <a:off x="122331" y="816290"/>
            <a:ext cx="5635801" cy="3812006"/>
          </a:xfrm>
        </p:spPr>
        <p:txBody>
          <a:bodyPr>
            <a:noAutofit/>
          </a:bodyPr>
          <a:lstStyle/>
          <a:p>
            <a:pPr marL="257175" indent="-257175">
              <a:buFont typeface="Arial" panose="020B0604020202020204" pitchFamily="34" charset="0"/>
              <a:buChar char="•"/>
            </a:pPr>
            <a:r>
              <a:rPr lang="en-US" sz="1650" dirty="0" err="1"/>
              <a:t>Glofitamab</a:t>
            </a:r>
            <a:r>
              <a:rPr lang="en-US" sz="1650" dirty="0"/>
              <a:t> + R-CHOP</a:t>
            </a:r>
          </a:p>
          <a:p>
            <a:pPr marL="600075" lvl="1" indent="-257175">
              <a:buFont typeface="Arial" panose="020B0604020202020204" pitchFamily="34" charset="0"/>
              <a:buChar char="•"/>
            </a:pPr>
            <a:r>
              <a:rPr lang="en-US" sz="1200" dirty="0"/>
              <a:t>56 pts (96% stage III/IV)</a:t>
            </a:r>
          </a:p>
          <a:p>
            <a:pPr marL="600075" lvl="1" indent="-257175">
              <a:buFont typeface="Arial" panose="020B0604020202020204" pitchFamily="34" charset="0"/>
              <a:buChar char="•"/>
            </a:pPr>
            <a:r>
              <a:rPr lang="en-US" sz="1200" dirty="0"/>
              <a:t>Median IPI 3</a:t>
            </a:r>
          </a:p>
          <a:p>
            <a:pPr marL="600075" lvl="1" indent="-257175">
              <a:buFont typeface="Arial" panose="020B0604020202020204" pitchFamily="34" charset="0"/>
              <a:buChar char="•"/>
            </a:pPr>
            <a:r>
              <a:rPr lang="en-US" sz="1200" dirty="0"/>
              <a:t>6-8 cycles of R-CHOP with </a:t>
            </a:r>
            <a:r>
              <a:rPr lang="en-US" sz="1200" dirty="0" err="1"/>
              <a:t>glofitamab</a:t>
            </a:r>
            <a:r>
              <a:rPr lang="en-US" sz="1200" dirty="0"/>
              <a:t> dose ramp-up starting C2</a:t>
            </a:r>
          </a:p>
          <a:p>
            <a:pPr marL="942975" lvl="2" indent="-257175">
              <a:buFont typeface="Arial" panose="020B0604020202020204" pitchFamily="34" charset="0"/>
              <a:buChar char="•"/>
            </a:pPr>
            <a:r>
              <a:rPr lang="en-US" sz="1050" dirty="0" err="1"/>
              <a:t>Glofitamab</a:t>
            </a:r>
            <a:r>
              <a:rPr lang="en-US" sz="1050" dirty="0"/>
              <a:t> maintenance for up to 1 year</a:t>
            </a:r>
          </a:p>
          <a:p>
            <a:pPr marL="600075" lvl="1" indent="-257175">
              <a:buFont typeface="Arial" panose="020B0604020202020204" pitchFamily="34" charset="0"/>
              <a:buChar char="•"/>
            </a:pPr>
            <a:r>
              <a:rPr lang="en-US" sz="1200" dirty="0"/>
              <a:t>10.7% CRS, no G3/4</a:t>
            </a:r>
          </a:p>
          <a:p>
            <a:pPr marL="600075" lvl="1" indent="-257175">
              <a:buFont typeface="Arial" panose="020B0604020202020204" pitchFamily="34" charset="0"/>
              <a:buChar char="•"/>
            </a:pPr>
            <a:r>
              <a:rPr lang="en-US" sz="1200" dirty="0"/>
              <a:t>Median 17 </a:t>
            </a:r>
            <a:r>
              <a:rPr lang="en-US" sz="1200" dirty="0" err="1"/>
              <a:t>mo</a:t>
            </a:r>
            <a:r>
              <a:rPr lang="en-US" sz="1200" dirty="0"/>
              <a:t> follow-up -&gt; 84% CMR (91% remained in CMR at 12 </a:t>
            </a:r>
            <a:r>
              <a:rPr lang="en-US" sz="1200" dirty="0" err="1"/>
              <a:t>mo</a:t>
            </a:r>
            <a:r>
              <a:rPr lang="en-US" sz="1200" dirty="0"/>
              <a:t>)</a:t>
            </a:r>
          </a:p>
          <a:p>
            <a:pPr marL="600075" lvl="1" indent="-257175">
              <a:buFont typeface="Arial" panose="020B0604020202020204" pitchFamily="34" charset="0"/>
              <a:buChar char="•"/>
            </a:pPr>
            <a:endParaRPr lang="en-US" sz="1650" dirty="0"/>
          </a:p>
          <a:p>
            <a:pPr marL="257175" indent="-257175">
              <a:buFont typeface="Arial" panose="020B0604020202020204" pitchFamily="34" charset="0"/>
              <a:buChar char="•"/>
            </a:pPr>
            <a:r>
              <a:rPr lang="en-US" sz="1650" dirty="0" err="1"/>
              <a:t>Epcoritamab</a:t>
            </a:r>
            <a:r>
              <a:rPr lang="en-US" sz="1650" dirty="0"/>
              <a:t> + Pola-R-CHP</a:t>
            </a:r>
          </a:p>
          <a:p>
            <a:pPr marL="600075" lvl="1" indent="-257175">
              <a:buFont typeface="Arial" panose="020B0604020202020204" pitchFamily="34" charset="0"/>
              <a:buChar char="•"/>
            </a:pPr>
            <a:r>
              <a:rPr lang="en-US" sz="1350" dirty="0"/>
              <a:t>NCT05283720 (ongoing, open at TGH)</a:t>
            </a:r>
            <a:endParaRPr lang="en-US" sz="1200" dirty="0"/>
          </a:p>
          <a:p>
            <a:pPr marL="600075" lvl="1" indent="-257175">
              <a:buFont typeface="Arial" panose="020B0604020202020204" pitchFamily="34" charset="0"/>
              <a:buChar char="•"/>
            </a:pPr>
            <a:r>
              <a:rPr lang="en-US" sz="1200" dirty="0"/>
              <a:t>Adding </a:t>
            </a:r>
            <a:r>
              <a:rPr lang="en-US" sz="1200" dirty="0" err="1"/>
              <a:t>epcoritamab</a:t>
            </a:r>
            <a:r>
              <a:rPr lang="en-US" sz="1200" dirty="0"/>
              <a:t> with dose ramp-up to Pola-R-CHP</a:t>
            </a:r>
          </a:p>
          <a:p>
            <a:pPr marL="600075" lvl="1" indent="-257175">
              <a:buFont typeface="Arial" panose="020B0604020202020204" pitchFamily="34" charset="0"/>
              <a:buChar char="•"/>
            </a:pPr>
            <a:r>
              <a:rPr lang="en-US" sz="1200" dirty="0"/>
              <a:t>6 cycles of </a:t>
            </a:r>
            <a:r>
              <a:rPr lang="en-US" sz="1200" dirty="0" err="1"/>
              <a:t>Pola-R-CHP+epco</a:t>
            </a:r>
            <a:r>
              <a:rPr lang="en-US" sz="1200" dirty="0"/>
              <a:t> followed by 2 cycles of </a:t>
            </a:r>
            <a:r>
              <a:rPr lang="en-US" sz="1200" dirty="0" err="1"/>
              <a:t>epcoritamab</a:t>
            </a:r>
            <a:endParaRPr lang="en-US" sz="1350" dirty="0"/>
          </a:p>
        </p:txBody>
      </p:sp>
      <p:sp>
        <p:nvSpPr>
          <p:cNvPr id="5" name="TextBox 4">
            <a:extLst>
              <a:ext uri="{FF2B5EF4-FFF2-40B4-BE49-F238E27FC236}">
                <a16:creationId xmlns:a16="http://schemas.microsoft.com/office/drawing/2014/main" id="{5C026BE2-A4E7-777A-71B3-3DB2F657825E}"/>
              </a:ext>
            </a:extLst>
          </p:cNvPr>
          <p:cNvSpPr txBox="1"/>
          <p:nvPr/>
        </p:nvSpPr>
        <p:spPr>
          <a:xfrm>
            <a:off x="6788451" y="3119222"/>
            <a:ext cx="1745231" cy="369332"/>
          </a:xfrm>
          <a:prstGeom prst="rect">
            <a:avLst/>
          </a:prstGeom>
          <a:noFill/>
        </p:spPr>
        <p:txBody>
          <a:bodyPr wrap="square">
            <a:spAutoFit/>
          </a:bodyPr>
          <a:lstStyle/>
          <a:p>
            <a:r>
              <a:rPr lang="en-US" sz="900" dirty="0" err="1">
                <a:solidFill>
                  <a:schemeClr val="bg1"/>
                </a:solidFill>
              </a:rPr>
              <a:t>Topp</a:t>
            </a:r>
            <a:r>
              <a:rPr lang="en-US" sz="900" dirty="0">
                <a:solidFill>
                  <a:schemeClr val="bg1"/>
                </a:solidFill>
              </a:rPr>
              <a:t> </a:t>
            </a:r>
            <a:r>
              <a:rPr lang="en-US" sz="900" i="1" dirty="0">
                <a:solidFill>
                  <a:schemeClr val="bg1"/>
                </a:solidFill>
              </a:rPr>
              <a:t>et al</a:t>
            </a:r>
            <a:r>
              <a:rPr lang="en-US" sz="900" dirty="0">
                <a:solidFill>
                  <a:schemeClr val="bg1"/>
                </a:solidFill>
              </a:rPr>
              <a:t>, ASH 2023 </a:t>
            </a:r>
            <a:r>
              <a:rPr lang="en-US" sz="900" dirty="0" err="1">
                <a:solidFill>
                  <a:schemeClr val="bg1"/>
                </a:solidFill>
              </a:rPr>
              <a:t>Abst</a:t>
            </a:r>
            <a:r>
              <a:rPr lang="en-US" sz="900" dirty="0">
                <a:solidFill>
                  <a:schemeClr val="bg1"/>
                </a:solidFill>
              </a:rPr>
              <a:t> #3085</a:t>
            </a:r>
          </a:p>
        </p:txBody>
      </p:sp>
      <p:pic>
        <p:nvPicPr>
          <p:cNvPr id="1026" name="Picture 2">
            <a:extLst>
              <a:ext uri="{FF2B5EF4-FFF2-40B4-BE49-F238E27FC236}">
                <a16:creationId xmlns:a16="http://schemas.microsoft.com/office/drawing/2014/main" id="{BF7B5C5F-49C5-1C17-EFC4-140A47E5E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602" y="706836"/>
            <a:ext cx="2282274" cy="241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3035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4135E-C80A-B904-20DF-8C22729C2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90A21-31F8-A475-6496-ECBBD1065ADB}"/>
              </a:ext>
            </a:extLst>
          </p:cNvPr>
          <p:cNvSpPr>
            <a:spLocks noGrp="1"/>
          </p:cNvSpPr>
          <p:nvPr>
            <p:ph type="title"/>
          </p:nvPr>
        </p:nvSpPr>
        <p:spPr>
          <a:xfrm>
            <a:off x="282113" y="149912"/>
            <a:ext cx="7886700" cy="401648"/>
          </a:xfrm>
        </p:spPr>
        <p:txBody>
          <a:bodyPr/>
          <a:lstStyle/>
          <a:p>
            <a:r>
              <a:rPr lang="en-US" dirty="0"/>
              <a:t>Improving on R-CHOP or Pola-R-CHP</a:t>
            </a:r>
          </a:p>
        </p:txBody>
      </p:sp>
      <p:sp>
        <p:nvSpPr>
          <p:cNvPr id="3" name="Content Placeholder 2">
            <a:extLst>
              <a:ext uri="{FF2B5EF4-FFF2-40B4-BE49-F238E27FC236}">
                <a16:creationId xmlns:a16="http://schemas.microsoft.com/office/drawing/2014/main" id="{E331ECD8-005E-0CAD-936E-2C8FBEF2F59E}"/>
              </a:ext>
            </a:extLst>
          </p:cNvPr>
          <p:cNvSpPr>
            <a:spLocks noGrp="1"/>
          </p:cNvSpPr>
          <p:nvPr>
            <p:ph idx="1"/>
          </p:nvPr>
        </p:nvSpPr>
        <p:spPr>
          <a:xfrm>
            <a:off x="167621" y="919807"/>
            <a:ext cx="8485268" cy="2841593"/>
          </a:xfrm>
        </p:spPr>
        <p:txBody>
          <a:bodyPr>
            <a:noAutofit/>
          </a:bodyPr>
          <a:lstStyle/>
          <a:p>
            <a:pPr marL="257175" indent="-257175">
              <a:buFont typeface="Arial" panose="020B0604020202020204" pitchFamily="34" charset="0"/>
              <a:buChar char="•"/>
            </a:pPr>
            <a:r>
              <a:rPr lang="en-US" sz="1650" dirty="0" err="1"/>
              <a:t>Venetoclax</a:t>
            </a:r>
            <a:r>
              <a:rPr lang="en-US" sz="1650" dirty="0"/>
              <a:t> + Pola-R-CHP</a:t>
            </a:r>
          </a:p>
          <a:p>
            <a:pPr marL="600075" lvl="1" indent="-257175">
              <a:buFont typeface="Arial" panose="020B0604020202020204" pitchFamily="34" charset="0"/>
              <a:buChar char="•"/>
            </a:pPr>
            <a:r>
              <a:rPr lang="en-US" sz="1350" dirty="0"/>
              <a:t>Cavalli study (Blood 2021) using 10 day </a:t>
            </a:r>
            <a:r>
              <a:rPr lang="en-US" sz="1350" dirty="0" err="1"/>
              <a:t>venetoclax</a:t>
            </a:r>
            <a:r>
              <a:rPr lang="en-US" sz="1350" dirty="0"/>
              <a:t> with significant AEs </a:t>
            </a:r>
          </a:p>
          <a:p>
            <a:pPr marL="600075" lvl="1" indent="-257175">
              <a:buFont typeface="Arial" panose="020B0604020202020204" pitchFamily="34" charset="0"/>
              <a:buChar char="•"/>
            </a:pPr>
            <a:r>
              <a:rPr lang="en-US" sz="1350" dirty="0"/>
              <a:t>Shorter course, 5-day </a:t>
            </a:r>
            <a:r>
              <a:rPr lang="en-US" sz="1350" dirty="0" err="1"/>
              <a:t>venetoclax</a:t>
            </a:r>
            <a:r>
              <a:rPr lang="en-US" sz="1350" dirty="0"/>
              <a:t> presented at ASH 2023 </a:t>
            </a:r>
          </a:p>
          <a:p>
            <a:pPr marL="942975" lvl="2" indent="-257175">
              <a:buFont typeface="Arial" panose="020B0604020202020204" pitchFamily="34" charset="0"/>
              <a:buChar char="•"/>
            </a:pPr>
            <a:r>
              <a:rPr lang="en-US" sz="1050" dirty="0"/>
              <a:t>30 pts evaluable for response</a:t>
            </a:r>
          </a:p>
          <a:p>
            <a:pPr marL="942975" lvl="2" indent="-257175">
              <a:buFont typeface="Arial" panose="020B0604020202020204" pitchFamily="34" charset="0"/>
              <a:buChar char="•"/>
            </a:pPr>
            <a:r>
              <a:rPr lang="en-US" sz="1200" dirty="0"/>
              <a:t>BCL2+, R-IPI 2-5, 90% stage III/IV, 25% double/triple hit</a:t>
            </a:r>
          </a:p>
          <a:p>
            <a:pPr marL="942975" lvl="2" indent="-257175">
              <a:buFont typeface="Arial" panose="020B0604020202020204" pitchFamily="34" charset="0"/>
              <a:buChar char="•"/>
            </a:pPr>
            <a:r>
              <a:rPr lang="en-US" sz="1200" dirty="0" err="1"/>
              <a:t>Venetoclax</a:t>
            </a:r>
            <a:r>
              <a:rPr lang="en-US" sz="1200" dirty="0"/>
              <a:t> 800mg x 5 days (C1D4, then D1 subsequent cycles)</a:t>
            </a:r>
          </a:p>
          <a:p>
            <a:pPr marL="942975" lvl="2" indent="-257175">
              <a:buFont typeface="Arial" panose="020B0604020202020204" pitchFamily="34" charset="0"/>
              <a:buChar char="•"/>
            </a:pPr>
            <a:r>
              <a:rPr lang="en-US" sz="1200" dirty="0"/>
              <a:t>2 G5 AE (cardiac, sepsis), 10% febrile neutropenia</a:t>
            </a:r>
          </a:p>
        </p:txBody>
      </p:sp>
      <p:pic>
        <p:nvPicPr>
          <p:cNvPr id="2050" name="Picture 2">
            <a:extLst>
              <a:ext uri="{FF2B5EF4-FFF2-40B4-BE49-F238E27FC236}">
                <a16:creationId xmlns:a16="http://schemas.microsoft.com/office/drawing/2014/main" id="{1B39B48C-CB04-0E3B-56BC-535F46484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245" b="7422"/>
          <a:stretch/>
        </p:blipFill>
        <p:spPr bwMode="auto">
          <a:xfrm>
            <a:off x="2462350" y="3023783"/>
            <a:ext cx="4024313"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D6103F-558B-A6E1-441D-8A5E5DDBC427}"/>
              </a:ext>
            </a:extLst>
          </p:cNvPr>
          <p:cNvSpPr txBox="1"/>
          <p:nvPr/>
        </p:nvSpPr>
        <p:spPr>
          <a:xfrm>
            <a:off x="4362270" y="4738283"/>
            <a:ext cx="2243408" cy="369332"/>
          </a:xfrm>
          <a:prstGeom prst="rect">
            <a:avLst/>
          </a:prstGeom>
          <a:noFill/>
        </p:spPr>
        <p:txBody>
          <a:bodyPr wrap="square">
            <a:spAutoFit/>
          </a:bodyPr>
          <a:lstStyle/>
          <a:p>
            <a:pPr lvl="1"/>
            <a:r>
              <a:rPr lang="en-US" sz="900" dirty="0" err="1">
                <a:solidFill>
                  <a:schemeClr val="bg1"/>
                </a:solidFill>
              </a:rPr>
              <a:t>Zelenetz</a:t>
            </a:r>
            <a:r>
              <a:rPr lang="en-US" sz="900" dirty="0">
                <a:solidFill>
                  <a:schemeClr val="bg1"/>
                </a:solidFill>
              </a:rPr>
              <a:t> et al., ASH 2023 </a:t>
            </a:r>
            <a:r>
              <a:rPr lang="en-US" sz="900" dirty="0" err="1">
                <a:solidFill>
                  <a:schemeClr val="bg1"/>
                </a:solidFill>
              </a:rPr>
              <a:t>Abst</a:t>
            </a:r>
            <a:r>
              <a:rPr lang="en-US" sz="900" dirty="0">
                <a:solidFill>
                  <a:schemeClr val="bg1"/>
                </a:solidFill>
              </a:rPr>
              <a:t> #439</a:t>
            </a:r>
          </a:p>
        </p:txBody>
      </p:sp>
      <p:sp>
        <p:nvSpPr>
          <p:cNvPr id="6" name="TextBox 5">
            <a:extLst>
              <a:ext uri="{FF2B5EF4-FFF2-40B4-BE49-F238E27FC236}">
                <a16:creationId xmlns:a16="http://schemas.microsoft.com/office/drawing/2014/main" id="{CB545D62-2569-B85B-8DBD-F2B2634B7BAD}"/>
              </a:ext>
            </a:extLst>
          </p:cNvPr>
          <p:cNvSpPr txBox="1"/>
          <p:nvPr/>
        </p:nvSpPr>
        <p:spPr>
          <a:xfrm>
            <a:off x="3409591" y="3276652"/>
            <a:ext cx="2652623" cy="923330"/>
          </a:xfrm>
          <a:prstGeom prst="rect">
            <a:avLst/>
          </a:prstGeom>
          <a:noFill/>
        </p:spPr>
        <p:txBody>
          <a:bodyPr wrap="square" rtlCol="0">
            <a:spAutoFit/>
          </a:bodyPr>
          <a:lstStyle/>
          <a:p>
            <a:r>
              <a:rPr lang="en-US" sz="1800" dirty="0"/>
              <a:t>86% CR overall</a:t>
            </a:r>
          </a:p>
          <a:p>
            <a:r>
              <a:rPr lang="en-US" sz="1800" dirty="0"/>
              <a:t>100% CR in double/triple hit</a:t>
            </a:r>
          </a:p>
        </p:txBody>
      </p:sp>
    </p:spTree>
    <p:extLst>
      <p:ext uri="{BB962C8B-B14F-4D97-AF65-F5344CB8AC3E}">
        <p14:creationId xmlns:p14="http://schemas.microsoft.com/office/powerpoint/2010/main" val="2509538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588C-7F8D-E846-1347-C208C57237A2}"/>
              </a:ext>
            </a:extLst>
          </p:cNvPr>
          <p:cNvSpPr>
            <a:spLocks noGrp="1"/>
          </p:cNvSpPr>
          <p:nvPr>
            <p:ph type="title"/>
          </p:nvPr>
        </p:nvSpPr>
        <p:spPr>
          <a:xfrm>
            <a:off x="310688" y="178281"/>
            <a:ext cx="7886700" cy="401648"/>
          </a:xfrm>
        </p:spPr>
        <p:txBody>
          <a:bodyPr/>
          <a:lstStyle/>
          <a:p>
            <a:r>
              <a:rPr lang="en-US" dirty="0"/>
              <a:t>Chemo-free first-line therapy for elderly/frail patients</a:t>
            </a:r>
          </a:p>
        </p:txBody>
      </p:sp>
      <p:sp>
        <p:nvSpPr>
          <p:cNvPr id="3" name="Content Placeholder 2">
            <a:extLst>
              <a:ext uri="{FF2B5EF4-FFF2-40B4-BE49-F238E27FC236}">
                <a16:creationId xmlns:a16="http://schemas.microsoft.com/office/drawing/2014/main" id="{E49EF376-3D3E-843C-B458-E224B3B7E4A6}"/>
              </a:ext>
            </a:extLst>
          </p:cNvPr>
          <p:cNvSpPr>
            <a:spLocks noGrp="1"/>
          </p:cNvSpPr>
          <p:nvPr>
            <p:ph idx="1"/>
          </p:nvPr>
        </p:nvSpPr>
        <p:spPr>
          <a:xfrm>
            <a:off x="1856794" y="1127098"/>
            <a:ext cx="5149868" cy="1617366"/>
          </a:xfrm>
        </p:spPr>
        <p:txBody>
          <a:bodyPr/>
          <a:lstStyle/>
          <a:p>
            <a:pPr algn="ctr"/>
            <a:r>
              <a:rPr lang="en-US" u="sng" dirty="0" err="1"/>
              <a:t>Polatuzumab</a:t>
            </a:r>
            <a:r>
              <a:rPr lang="en-US" u="sng" dirty="0"/>
              <a:t> </a:t>
            </a:r>
            <a:r>
              <a:rPr lang="en-US" u="sng" dirty="0" err="1"/>
              <a:t>Vedotin</a:t>
            </a:r>
            <a:r>
              <a:rPr lang="en-US" u="sng" dirty="0"/>
              <a:t>, Zanubrutinib &amp; Rituximab</a:t>
            </a:r>
          </a:p>
          <a:p>
            <a:pPr algn="ctr">
              <a:spcBef>
                <a:spcPts val="450"/>
              </a:spcBef>
              <a:spcAft>
                <a:spcPts val="0"/>
              </a:spcAft>
            </a:pPr>
            <a:r>
              <a:rPr lang="en-US" sz="1200" dirty="0"/>
              <a:t>12 pts, 9 non-GCB, 1 double-hit</a:t>
            </a:r>
          </a:p>
          <a:p>
            <a:pPr algn="ctr">
              <a:spcBef>
                <a:spcPts val="450"/>
              </a:spcBef>
              <a:spcAft>
                <a:spcPts val="0"/>
              </a:spcAft>
            </a:pPr>
            <a:r>
              <a:rPr lang="en-US" sz="1200" dirty="0"/>
              <a:t>Age &gt; 70 or 60-69 &amp; ECOG 2-4</a:t>
            </a:r>
          </a:p>
          <a:p>
            <a:pPr algn="ctr">
              <a:spcBef>
                <a:spcPts val="450"/>
              </a:spcBef>
              <a:spcAft>
                <a:spcPts val="0"/>
              </a:spcAft>
            </a:pPr>
            <a:r>
              <a:rPr lang="en-US" sz="1200" dirty="0"/>
              <a:t>1 G3 transaminitis, 1 G3 pneumonitis</a:t>
            </a:r>
          </a:p>
          <a:p>
            <a:pPr algn="ctr">
              <a:spcBef>
                <a:spcPts val="450"/>
              </a:spcBef>
              <a:spcAft>
                <a:spcPts val="0"/>
              </a:spcAft>
            </a:pPr>
            <a:r>
              <a:rPr lang="en-US" sz="1200" dirty="0"/>
              <a:t>4 patients evaluable after C3, 100% CMR</a:t>
            </a:r>
          </a:p>
          <a:p>
            <a:pPr algn="ctr"/>
            <a:endParaRPr lang="en-US" dirty="0"/>
          </a:p>
        </p:txBody>
      </p:sp>
      <p:sp>
        <p:nvSpPr>
          <p:cNvPr id="4" name="Slide Number Placeholder 3">
            <a:extLst>
              <a:ext uri="{FF2B5EF4-FFF2-40B4-BE49-F238E27FC236}">
                <a16:creationId xmlns:a16="http://schemas.microsoft.com/office/drawing/2014/main" id="{53FF5FB2-E313-684F-C768-7DA88B449491}"/>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109</a:t>
            </a:fld>
            <a:endParaRPr lang="en-US"/>
          </a:p>
        </p:txBody>
      </p:sp>
      <p:pic>
        <p:nvPicPr>
          <p:cNvPr id="2050" name="Picture 2">
            <a:extLst>
              <a:ext uri="{FF2B5EF4-FFF2-40B4-BE49-F238E27FC236}">
                <a16:creationId xmlns:a16="http://schemas.microsoft.com/office/drawing/2014/main" id="{8CC233DE-40F4-83A9-C098-3D546D469F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823"/>
          <a:stretch/>
        </p:blipFill>
        <p:spPr bwMode="auto">
          <a:xfrm>
            <a:off x="1793600" y="2687894"/>
            <a:ext cx="5556800" cy="1806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760141-B96F-7187-3951-6B2ED17F20F8}"/>
              </a:ext>
            </a:extLst>
          </p:cNvPr>
          <p:cNvSpPr txBox="1"/>
          <p:nvPr/>
        </p:nvSpPr>
        <p:spPr>
          <a:xfrm>
            <a:off x="5707594" y="4494542"/>
            <a:ext cx="1883849" cy="230832"/>
          </a:xfrm>
          <a:prstGeom prst="rect">
            <a:avLst/>
          </a:prstGeom>
          <a:noFill/>
        </p:spPr>
        <p:txBody>
          <a:bodyPr wrap="none" rtlCol="0">
            <a:spAutoFit/>
          </a:bodyPr>
          <a:lstStyle/>
          <a:p>
            <a:r>
              <a:rPr lang="en-US" sz="900" dirty="0">
                <a:solidFill>
                  <a:schemeClr val="bg1"/>
                </a:solidFill>
              </a:rPr>
              <a:t>Ren </a:t>
            </a:r>
            <a:r>
              <a:rPr lang="en-US" sz="900" i="1" dirty="0">
                <a:solidFill>
                  <a:schemeClr val="bg1"/>
                </a:solidFill>
              </a:rPr>
              <a:t>et al</a:t>
            </a:r>
            <a:r>
              <a:rPr lang="en-US" sz="900" dirty="0">
                <a:solidFill>
                  <a:schemeClr val="bg1"/>
                </a:solidFill>
              </a:rPr>
              <a:t>., ASH 2023 </a:t>
            </a:r>
            <a:r>
              <a:rPr lang="en-US" sz="900" dirty="0" err="1">
                <a:solidFill>
                  <a:schemeClr val="bg1"/>
                </a:solidFill>
              </a:rPr>
              <a:t>Abst</a:t>
            </a:r>
            <a:r>
              <a:rPr lang="en-US" sz="900" dirty="0">
                <a:solidFill>
                  <a:schemeClr val="bg1"/>
                </a:solidFill>
              </a:rPr>
              <a:t> #1747</a:t>
            </a:r>
          </a:p>
        </p:txBody>
      </p:sp>
    </p:spTree>
    <p:extLst>
      <p:ext uri="{BB962C8B-B14F-4D97-AF65-F5344CB8AC3E}">
        <p14:creationId xmlns:p14="http://schemas.microsoft.com/office/powerpoint/2010/main" val="114468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48928-D63E-0ED4-9B27-01265B77C13F}"/>
              </a:ext>
            </a:extLst>
          </p:cNvPr>
          <p:cNvSpPr>
            <a:spLocks noGrp="1"/>
          </p:cNvSpPr>
          <p:nvPr>
            <p:ph type="title"/>
          </p:nvPr>
        </p:nvSpPr>
        <p:spPr>
          <a:xfrm>
            <a:off x="0" y="41740"/>
            <a:ext cx="9144000" cy="695496"/>
          </a:xfrm>
        </p:spPr>
        <p:txBody>
          <a:bodyPr/>
          <a:lstStyle/>
          <a:p>
            <a:r>
              <a:rPr lang="en-US" sz="2400" dirty="0"/>
              <a:t>Momelotinib Demonstrates Comparable Spleen Response to Ruxolitinib in SIMPLIFY-1</a:t>
            </a:r>
          </a:p>
        </p:txBody>
      </p:sp>
      <p:pic>
        <p:nvPicPr>
          <p:cNvPr id="10" name="Picture 9">
            <a:extLst>
              <a:ext uri="{FF2B5EF4-FFF2-40B4-BE49-F238E27FC236}">
                <a16:creationId xmlns:a16="http://schemas.microsoft.com/office/drawing/2014/main" id="{A9470D3E-5FA4-B608-8A39-578DC704BBDF}"/>
              </a:ext>
            </a:extLst>
          </p:cNvPr>
          <p:cNvPicPr>
            <a:picLocks noChangeAspect="1"/>
          </p:cNvPicPr>
          <p:nvPr/>
        </p:nvPicPr>
        <p:blipFill>
          <a:blip r:embed="rId3"/>
          <a:stretch>
            <a:fillRect/>
          </a:stretch>
        </p:blipFill>
        <p:spPr>
          <a:xfrm>
            <a:off x="2952100" y="936406"/>
            <a:ext cx="3104946" cy="1606769"/>
          </a:xfrm>
          <a:prstGeom prst="rect">
            <a:avLst/>
          </a:prstGeom>
        </p:spPr>
      </p:pic>
      <p:pic>
        <p:nvPicPr>
          <p:cNvPr id="13" name="99F00CBC-1468-49C0-97B5-FB586DA31594">
            <a:extLst>
              <a:ext uri="{FF2B5EF4-FFF2-40B4-BE49-F238E27FC236}">
                <a16:creationId xmlns:a16="http://schemas.microsoft.com/office/drawing/2014/main" id="{A5D64F06-5251-F02D-CAB5-A1B4B6D19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86" y="2241331"/>
            <a:ext cx="3000719" cy="19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56267B05-FBC8-4AE8-AFED-ECC2FE4A5DAA">
            <a:extLst>
              <a:ext uri="{FF2B5EF4-FFF2-40B4-BE49-F238E27FC236}">
                <a16:creationId xmlns:a16="http://schemas.microsoft.com/office/drawing/2014/main" id="{4DB9A021-D766-991E-9069-CD9750FC8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168" y="2327056"/>
            <a:ext cx="2871947" cy="20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8B3A3CE-0CB7-2DA1-709B-E5979449E635}"/>
              </a:ext>
            </a:extLst>
          </p:cNvPr>
          <p:cNvSpPr txBox="1"/>
          <p:nvPr/>
        </p:nvSpPr>
        <p:spPr>
          <a:xfrm>
            <a:off x="3600450" y="4614446"/>
            <a:ext cx="4610100" cy="400110"/>
          </a:xfrm>
          <a:prstGeom prst="rect">
            <a:avLst/>
          </a:prstGeom>
          <a:noFill/>
        </p:spPr>
        <p:txBody>
          <a:bodyPr wrap="square">
            <a:spAutoFit/>
          </a:bodyPr>
          <a:lstStyle/>
          <a:p>
            <a:r>
              <a:rPr lang="en-US" sz="1000" dirty="0"/>
              <a:t>Mesa RA, et al. </a:t>
            </a:r>
            <a:r>
              <a:rPr lang="en-US" sz="1000" i="1" dirty="0"/>
              <a:t>J Clin Oncol </a:t>
            </a:r>
            <a:r>
              <a:rPr lang="en-US" sz="1000" dirty="0"/>
              <a:t>2017; 35(34):3844-3850.</a:t>
            </a:r>
          </a:p>
          <a:p>
            <a:r>
              <a:rPr lang="en-US" sz="1000" dirty="0"/>
              <a:t>Oh S, et al. Abstract 337. </a:t>
            </a:r>
            <a:r>
              <a:rPr lang="en-US" sz="1000" i="1" dirty="0"/>
              <a:t>ASH Annual Meeting, </a:t>
            </a:r>
            <a:r>
              <a:rPr lang="en-US" sz="1000" dirty="0"/>
              <a:t>2022.  </a:t>
            </a:r>
          </a:p>
        </p:txBody>
      </p:sp>
    </p:spTree>
    <p:extLst>
      <p:ext uri="{BB962C8B-B14F-4D97-AF65-F5344CB8AC3E}">
        <p14:creationId xmlns:p14="http://schemas.microsoft.com/office/powerpoint/2010/main" val="38586348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9BE-9D15-CA49-D8D0-04D8020CA997}"/>
              </a:ext>
            </a:extLst>
          </p:cNvPr>
          <p:cNvSpPr>
            <a:spLocks noGrp="1"/>
          </p:cNvSpPr>
          <p:nvPr>
            <p:ph type="title"/>
          </p:nvPr>
        </p:nvSpPr>
        <p:spPr>
          <a:xfrm>
            <a:off x="278339" y="-1982237"/>
            <a:ext cx="8300630" cy="2468880"/>
          </a:xfrm>
        </p:spPr>
        <p:txBody>
          <a:bodyPr/>
          <a:lstStyle/>
          <a:p>
            <a:r>
              <a:rPr lang="en-US" sz="2100" dirty="0"/>
              <a:t>Upfront chemo-free therapy using response-adapted approach</a:t>
            </a:r>
          </a:p>
        </p:txBody>
      </p:sp>
      <p:sp>
        <p:nvSpPr>
          <p:cNvPr id="3" name="Content Placeholder 2">
            <a:extLst>
              <a:ext uri="{FF2B5EF4-FFF2-40B4-BE49-F238E27FC236}">
                <a16:creationId xmlns:a16="http://schemas.microsoft.com/office/drawing/2014/main" id="{EB9D21A6-C360-D71B-5164-91E8B5BE2236}"/>
              </a:ext>
            </a:extLst>
          </p:cNvPr>
          <p:cNvSpPr>
            <a:spLocks noGrp="1"/>
          </p:cNvSpPr>
          <p:nvPr>
            <p:ph idx="1"/>
          </p:nvPr>
        </p:nvSpPr>
        <p:spPr>
          <a:xfrm>
            <a:off x="345056" y="688401"/>
            <a:ext cx="3989523" cy="2419124"/>
          </a:xfrm>
        </p:spPr>
        <p:txBody>
          <a:bodyPr/>
          <a:lstStyle/>
          <a:p>
            <a:r>
              <a:rPr lang="en-US" sz="1500" u="sng" dirty="0"/>
              <a:t>Smart Start</a:t>
            </a:r>
          </a:p>
          <a:p>
            <a:pPr marL="214313" indent="-214313">
              <a:buFont typeface="Arial" panose="020B0604020202020204" pitchFamily="34" charset="0"/>
              <a:buChar char="•"/>
            </a:pPr>
            <a:r>
              <a:rPr lang="en-US" sz="1200" dirty="0"/>
              <a:t>60 pts, median age 63 (29-83)</a:t>
            </a:r>
          </a:p>
          <a:p>
            <a:pPr marL="214313" indent="-214313">
              <a:buFont typeface="Arial" panose="020B0604020202020204" pitchFamily="34" charset="0"/>
              <a:buChar char="•"/>
            </a:pPr>
            <a:r>
              <a:rPr lang="en-US" sz="1200" dirty="0"/>
              <a:t>42% high risk IPI, 63% stage III/IV, 52% non-GCB</a:t>
            </a:r>
          </a:p>
          <a:p>
            <a:pPr marL="214313" indent="-214313">
              <a:buFont typeface="Arial" panose="020B0604020202020204" pitchFamily="34" charset="0"/>
              <a:buChar char="•"/>
            </a:pPr>
            <a:r>
              <a:rPr lang="en-US" sz="1200" dirty="0"/>
              <a:t>RLI x 2 cycles (q21d) followed by RLI-CHOP/EPOCH x 6 cycles:</a:t>
            </a:r>
          </a:p>
          <a:p>
            <a:pPr marL="728663" lvl="1" indent="-214313">
              <a:spcBef>
                <a:spcPts val="0"/>
              </a:spcBef>
              <a:spcAft>
                <a:spcPts val="0"/>
              </a:spcAft>
            </a:pPr>
            <a:r>
              <a:rPr lang="en-US" sz="900" dirty="0"/>
              <a:t>Rituximab 375 mg/m</a:t>
            </a:r>
            <a:r>
              <a:rPr lang="en-US" sz="900" baseline="30000" dirty="0"/>
              <a:t>2</a:t>
            </a:r>
            <a:r>
              <a:rPr lang="en-US" sz="900" dirty="0"/>
              <a:t> D1</a:t>
            </a:r>
          </a:p>
          <a:p>
            <a:pPr marL="728663" lvl="1" indent="-214313">
              <a:spcBef>
                <a:spcPts val="0"/>
              </a:spcBef>
              <a:spcAft>
                <a:spcPts val="0"/>
              </a:spcAft>
            </a:pPr>
            <a:r>
              <a:rPr lang="en-US" sz="900" dirty="0"/>
              <a:t>Lenalidomide 25 mg D1-10</a:t>
            </a:r>
          </a:p>
          <a:p>
            <a:pPr marL="728663" lvl="1" indent="-214313">
              <a:spcBef>
                <a:spcPts val="0"/>
              </a:spcBef>
              <a:spcAft>
                <a:spcPts val="0"/>
              </a:spcAft>
            </a:pPr>
            <a:r>
              <a:rPr lang="en-US" sz="900" dirty="0"/>
              <a:t>Ibrutinib 560 mg daily</a:t>
            </a:r>
            <a:endParaRPr lang="en-US" sz="1350" dirty="0"/>
          </a:p>
          <a:p>
            <a:endParaRPr lang="en-US" sz="1500" dirty="0"/>
          </a:p>
          <a:p>
            <a:endParaRPr lang="en-US" sz="1500" dirty="0"/>
          </a:p>
          <a:p>
            <a:endParaRPr lang="en-US" sz="1500" dirty="0"/>
          </a:p>
        </p:txBody>
      </p:sp>
      <p:sp>
        <p:nvSpPr>
          <p:cNvPr id="4" name="Slide Number Placeholder 3">
            <a:extLst>
              <a:ext uri="{FF2B5EF4-FFF2-40B4-BE49-F238E27FC236}">
                <a16:creationId xmlns:a16="http://schemas.microsoft.com/office/drawing/2014/main" id="{1C86E494-4800-8BC8-302D-CA8E01410FCB}"/>
              </a:ext>
            </a:extLst>
          </p:cNvPr>
          <p:cNvSpPr>
            <a:spLocks noGrp="1"/>
          </p:cNvSpPr>
          <p:nvPr>
            <p:ph type="sldNum" sz="quarter" idx="12"/>
          </p:nvPr>
        </p:nvSpPr>
        <p:spPr/>
        <p:txBody>
          <a:bodyPr/>
          <a:lstStyle/>
          <a:p>
            <a:fld id="{9DCEC0FE-72F6-4D4E-B5F6-C0D01F568E30}" type="slidenum">
              <a:rPr lang="en-US" smtClean="0"/>
              <a:pPr/>
              <a:t>110</a:t>
            </a:fld>
            <a:endParaRPr lang="en-US"/>
          </a:p>
        </p:txBody>
      </p:sp>
      <p:sp>
        <p:nvSpPr>
          <p:cNvPr id="6" name="Content Placeholder 5">
            <a:extLst>
              <a:ext uri="{FF2B5EF4-FFF2-40B4-BE49-F238E27FC236}">
                <a16:creationId xmlns:a16="http://schemas.microsoft.com/office/drawing/2014/main" id="{967845F0-ED98-F38D-A014-01D4FBFEE5C6}"/>
              </a:ext>
            </a:extLst>
          </p:cNvPr>
          <p:cNvSpPr>
            <a:spLocks noGrp="1"/>
          </p:cNvSpPr>
          <p:nvPr>
            <p:ph idx="15"/>
          </p:nvPr>
        </p:nvSpPr>
        <p:spPr>
          <a:xfrm>
            <a:off x="4706248" y="688401"/>
            <a:ext cx="4088591" cy="2003625"/>
          </a:xfrm>
        </p:spPr>
        <p:txBody>
          <a:bodyPr/>
          <a:lstStyle/>
          <a:p>
            <a:r>
              <a:rPr lang="en-US" sz="1500" u="sng" dirty="0"/>
              <a:t>Smart Stop</a:t>
            </a:r>
          </a:p>
          <a:p>
            <a:pPr marL="214313" indent="-214313">
              <a:buFont typeface="Arial" panose="020B0604020202020204" pitchFamily="34" charset="0"/>
              <a:buChar char="•"/>
            </a:pPr>
            <a:r>
              <a:rPr lang="en-US" sz="1200" dirty="0"/>
              <a:t>30 pts, median age 61</a:t>
            </a:r>
          </a:p>
          <a:p>
            <a:pPr marL="214313" indent="-214313">
              <a:buFont typeface="Arial" panose="020B0604020202020204" pitchFamily="34" charset="0"/>
              <a:buChar char="•"/>
            </a:pPr>
            <a:r>
              <a:rPr lang="en-US" sz="1200" dirty="0"/>
              <a:t>67% high risk IPI, 77% stage III/IV, 83% non-GCB</a:t>
            </a:r>
          </a:p>
          <a:p>
            <a:pPr marL="214313" indent="-214313">
              <a:buFont typeface="Arial" panose="020B0604020202020204" pitchFamily="34" charset="0"/>
              <a:buChar char="•"/>
            </a:pPr>
            <a:r>
              <a:rPr lang="en-US" sz="1200" dirty="0" err="1"/>
              <a:t>uLTRA</a:t>
            </a:r>
            <a:r>
              <a:rPr lang="en-US" sz="1200" dirty="0"/>
              <a:t> x 4 cycles, then addition of CHOP based on response for remaining 6 cycles</a:t>
            </a:r>
          </a:p>
          <a:p>
            <a:pPr marL="728663" lvl="1" indent="-214313">
              <a:spcBef>
                <a:spcPts val="0"/>
              </a:spcBef>
              <a:spcAft>
                <a:spcPts val="0"/>
              </a:spcAft>
            </a:pPr>
            <a:r>
              <a:rPr lang="en-US" sz="900" dirty="0"/>
              <a:t>Lenalidomide 25 mg D1-10</a:t>
            </a:r>
          </a:p>
          <a:p>
            <a:pPr marL="728663" lvl="1" indent="-214313">
              <a:spcBef>
                <a:spcPts val="0"/>
              </a:spcBef>
              <a:spcAft>
                <a:spcPts val="0"/>
              </a:spcAft>
            </a:pPr>
            <a:r>
              <a:rPr lang="en-US" sz="900" dirty="0"/>
              <a:t>Rituximab 375 mg/m</a:t>
            </a:r>
            <a:r>
              <a:rPr lang="en-US" sz="900" baseline="30000" dirty="0"/>
              <a:t>2</a:t>
            </a:r>
            <a:r>
              <a:rPr lang="en-US" sz="900" dirty="0"/>
              <a:t> D1</a:t>
            </a:r>
          </a:p>
          <a:p>
            <a:pPr marL="728663" lvl="1" indent="-214313">
              <a:spcBef>
                <a:spcPts val="0"/>
              </a:spcBef>
              <a:spcAft>
                <a:spcPts val="0"/>
              </a:spcAft>
            </a:pPr>
            <a:r>
              <a:rPr lang="en-US" sz="900" dirty="0" err="1"/>
              <a:t>Tafasitamab</a:t>
            </a:r>
            <a:r>
              <a:rPr lang="en-US" sz="900" dirty="0"/>
              <a:t> D1,8,15</a:t>
            </a:r>
          </a:p>
          <a:p>
            <a:pPr marL="728663" lvl="1" indent="-214313">
              <a:spcBef>
                <a:spcPts val="0"/>
              </a:spcBef>
              <a:spcAft>
                <a:spcPts val="0"/>
              </a:spcAft>
            </a:pPr>
            <a:r>
              <a:rPr lang="en-US" sz="900" dirty="0"/>
              <a:t>Acalabrutinib 100 mg BID</a:t>
            </a:r>
          </a:p>
          <a:p>
            <a:endParaRPr lang="en-US" sz="1500" dirty="0"/>
          </a:p>
        </p:txBody>
      </p:sp>
      <p:pic>
        <p:nvPicPr>
          <p:cNvPr id="1026" name="Picture 2">
            <a:extLst>
              <a:ext uri="{FF2B5EF4-FFF2-40B4-BE49-F238E27FC236}">
                <a16:creationId xmlns:a16="http://schemas.microsoft.com/office/drawing/2014/main" id="{7C8363A8-81D1-4214-159B-C4A8447CC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879"/>
          <a:stretch/>
        </p:blipFill>
        <p:spPr bwMode="auto">
          <a:xfrm>
            <a:off x="4742540" y="2841694"/>
            <a:ext cx="3591744" cy="1784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37F7D0-DE94-07A6-6AAA-77B8C1D138AF}"/>
              </a:ext>
            </a:extLst>
          </p:cNvPr>
          <p:cNvSpPr txBox="1"/>
          <p:nvPr/>
        </p:nvSpPr>
        <p:spPr>
          <a:xfrm>
            <a:off x="6538413" y="4608691"/>
            <a:ext cx="1928733" cy="230832"/>
          </a:xfrm>
          <a:prstGeom prst="rect">
            <a:avLst/>
          </a:prstGeom>
          <a:noFill/>
        </p:spPr>
        <p:txBody>
          <a:bodyPr wrap="none" rtlCol="0">
            <a:spAutoFit/>
          </a:bodyPr>
          <a:lstStyle/>
          <a:p>
            <a:r>
              <a:rPr lang="en-US" sz="900" dirty="0">
                <a:solidFill>
                  <a:schemeClr val="bg1"/>
                </a:solidFill>
              </a:rPr>
              <a:t>Westin et al. ASH 2023 </a:t>
            </a:r>
            <a:r>
              <a:rPr lang="en-US" sz="900" dirty="0" err="1">
                <a:solidFill>
                  <a:schemeClr val="bg1"/>
                </a:solidFill>
              </a:rPr>
              <a:t>Abst</a:t>
            </a:r>
            <a:r>
              <a:rPr lang="en-US" sz="900" dirty="0">
                <a:solidFill>
                  <a:schemeClr val="bg1"/>
                </a:solidFill>
              </a:rPr>
              <a:t> #856</a:t>
            </a:r>
          </a:p>
        </p:txBody>
      </p:sp>
      <p:pic>
        <p:nvPicPr>
          <p:cNvPr id="3074" name="Picture 2">
            <a:extLst>
              <a:ext uri="{FF2B5EF4-FFF2-40B4-BE49-F238E27FC236}">
                <a16:creationId xmlns:a16="http://schemas.microsoft.com/office/drawing/2014/main" id="{52F0986A-675E-5324-9B76-8100A48A5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232"/>
          <a:stretch/>
        </p:blipFill>
        <p:spPr bwMode="auto">
          <a:xfrm>
            <a:off x="189092" y="2841694"/>
            <a:ext cx="4212369" cy="15601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51899-1C1D-4878-9788-02417E97F1F0}"/>
              </a:ext>
            </a:extLst>
          </p:cNvPr>
          <p:cNvSpPr txBox="1"/>
          <p:nvPr/>
        </p:nvSpPr>
        <p:spPr>
          <a:xfrm>
            <a:off x="3237514" y="4370930"/>
            <a:ext cx="1394225" cy="230832"/>
          </a:xfrm>
          <a:prstGeom prst="rect">
            <a:avLst/>
          </a:prstGeom>
          <a:noFill/>
        </p:spPr>
        <p:txBody>
          <a:bodyPr wrap="square">
            <a:spAutoFit/>
          </a:bodyPr>
          <a:lstStyle/>
          <a:p>
            <a:r>
              <a:rPr lang="en-US" sz="900" dirty="0">
                <a:solidFill>
                  <a:schemeClr val="bg1"/>
                </a:solidFill>
              </a:rPr>
              <a:t>Westin et al. JCO 2023</a:t>
            </a:r>
          </a:p>
        </p:txBody>
      </p:sp>
    </p:spTree>
    <p:extLst>
      <p:ext uri="{BB962C8B-B14F-4D97-AF65-F5344CB8AC3E}">
        <p14:creationId xmlns:p14="http://schemas.microsoft.com/office/powerpoint/2010/main" val="2373294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A1C3-651D-67FE-2968-F46F92A5B440}"/>
              </a:ext>
            </a:extLst>
          </p:cNvPr>
          <p:cNvSpPr>
            <a:spLocks noGrp="1"/>
          </p:cNvSpPr>
          <p:nvPr>
            <p:ph type="title"/>
          </p:nvPr>
        </p:nvSpPr>
        <p:spPr/>
        <p:txBody>
          <a:bodyPr/>
          <a:lstStyle/>
          <a:p>
            <a:r>
              <a:rPr lang="en-US" dirty="0"/>
              <a:t>Relapsed/Refractory DLBCL</a:t>
            </a:r>
          </a:p>
        </p:txBody>
      </p:sp>
      <p:sp>
        <p:nvSpPr>
          <p:cNvPr id="3" name="Content Placeholder 2">
            <a:extLst>
              <a:ext uri="{FF2B5EF4-FFF2-40B4-BE49-F238E27FC236}">
                <a16:creationId xmlns:a16="http://schemas.microsoft.com/office/drawing/2014/main" id="{B36E46FB-EB06-E19F-C944-5C529E11A838}"/>
              </a:ext>
            </a:extLst>
          </p:cNvPr>
          <p:cNvSpPr>
            <a:spLocks noGrp="1"/>
          </p:cNvSpPr>
          <p:nvPr>
            <p:ph idx="1"/>
          </p:nvPr>
        </p:nvSpPr>
        <p:spPr>
          <a:xfrm>
            <a:off x="310688" y="1185863"/>
            <a:ext cx="7886700" cy="2897332"/>
          </a:xfrm>
        </p:spPr>
        <p:txBody>
          <a:bodyPr/>
          <a:lstStyle/>
          <a:p>
            <a:pPr marL="257175" indent="-257175">
              <a:buFont typeface="Arial" panose="020B0604020202020204" pitchFamily="34" charset="0"/>
              <a:buChar char="•"/>
            </a:pPr>
            <a:r>
              <a:rPr lang="en-US" dirty="0"/>
              <a:t>CAR-T has changed the landscape, now providing durable remissions for patients</a:t>
            </a:r>
          </a:p>
          <a:p>
            <a:pPr marL="600075" lvl="1" indent="-257175">
              <a:buFont typeface="Arial" panose="020B0604020202020204" pitchFamily="34" charset="0"/>
              <a:buChar char="•"/>
            </a:pPr>
            <a:r>
              <a:rPr lang="en-US" dirty="0"/>
              <a:t>Limitations (access, eligibility)</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a:t>CD3:CD20 </a:t>
            </a:r>
            <a:r>
              <a:rPr lang="en-US" dirty="0" err="1"/>
              <a:t>bispecifics</a:t>
            </a:r>
            <a:r>
              <a:rPr lang="en-US" dirty="0"/>
              <a:t> moving into the R/R DLBCL space</a:t>
            </a:r>
          </a:p>
          <a:p>
            <a:pPr marL="600075" lvl="1" indent="-257175">
              <a:buFont typeface="Arial" panose="020B0604020202020204" pitchFamily="34" charset="0"/>
              <a:buChar char="•"/>
            </a:pPr>
            <a:r>
              <a:rPr lang="en-US" dirty="0"/>
              <a:t>Combination therapy with </a:t>
            </a:r>
            <a:r>
              <a:rPr lang="en-US" dirty="0" err="1"/>
              <a:t>BsA</a:t>
            </a:r>
            <a:r>
              <a:rPr lang="en-US" dirty="0"/>
              <a:t> may improve efficacy</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a:t>Multitargeted approaches may be effective for chemo-refractory disease</a:t>
            </a:r>
          </a:p>
        </p:txBody>
      </p:sp>
      <p:sp>
        <p:nvSpPr>
          <p:cNvPr id="4" name="Slide Number Placeholder 3">
            <a:extLst>
              <a:ext uri="{FF2B5EF4-FFF2-40B4-BE49-F238E27FC236}">
                <a16:creationId xmlns:a16="http://schemas.microsoft.com/office/drawing/2014/main" id="{EC3B78E8-628D-2C4D-5DCB-49CD1F9A8DCE}"/>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111</a:t>
            </a:fld>
            <a:endParaRPr lang="en-US"/>
          </a:p>
        </p:txBody>
      </p:sp>
    </p:spTree>
    <p:extLst>
      <p:ext uri="{BB962C8B-B14F-4D97-AF65-F5344CB8AC3E}">
        <p14:creationId xmlns:p14="http://schemas.microsoft.com/office/powerpoint/2010/main" val="19356309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2D81-78EE-91AA-F82B-E267DCB4050D}"/>
              </a:ext>
            </a:extLst>
          </p:cNvPr>
          <p:cNvSpPr>
            <a:spLocks noGrp="1"/>
          </p:cNvSpPr>
          <p:nvPr>
            <p:ph type="title"/>
          </p:nvPr>
        </p:nvSpPr>
        <p:spPr/>
        <p:txBody>
          <a:bodyPr/>
          <a:lstStyle/>
          <a:p>
            <a:r>
              <a:rPr lang="en-US" dirty="0" err="1"/>
              <a:t>Epcoritamab</a:t>
            </a:r>
            <a:r>
              <a:rPr lang="en-US" dirty="0"/>
              <a:t> in R/R DLBCL</a:t>
            </a:r>
          </a:p>
        </p:txBody>
      </p:sp>
      <p:sp>
        <p:nvSpPr>
          <p:cNvPr id="3" name="Content Placeholder 2">
            <a:extLst>
              <a:ext uri="{FF2B5EF4-FFF2-40B4-BE49-F238E27FC236}">
                <a16:creationId xmlns:a16="http://schemas.microsoft.com/office/drawing/2014/main" id="{EE865FA3-536F-9E78-BFD7-7615186968FE}"/>
              </a:ext>
            </a:extLst>
          </p:cNvPr>
          <p:cNvSpPr>
            <a:spLocks noGrp="1"/>
          </p:cNvSpPr>
          <p:nvPr>
            <p:ph idx="1"/>
          </p:nvPr>
        </p:nvSpPr>
        <p:spPr>
          <a:xfrm>
            <a:off x="238361" y="1087151"/>
            <a:ext cx="7886700" cy="2239075"/>
          </a:xfrm>
        </p:spPr>
        <p:txBody>
          <a:bodyPr/>
          <a:lstStyle/>
          <a:p>
            <a:r>
              <a:rPr lang="en-US" u="sng" dirty="0"/>
              <a:t>EPCORE</a:t>
            </a:r>
          </a:p>
          <a:p>
            <a:pPr marL="214313" indent="-214313">
              <a:buFont typeface="Arial" panose="020B0604020202020204" pitchFamily="34" charset="0"/>
              <a:buChar char="•"/>
            </a:pPr>
            <a:r>
              <a:rPr lang="en-US" sz="1200" dirty="0"/>
              <a:t>157 patients, median 3 prior lines of therapy (2-11)</a:t>
            </a:r>
          </a:p>
          <a:p>
            <a:pPr marL="214313" indent="-214313">
              <a:buFont typeface="Arial" panose="020B0604020202020204" pitchFamily="34" charset="0"/>
              <a:buChar char="•"/>
            </a:pPr>
            <a:r>
              <a:rPr lang="en-US" sz="1200" dirty="0"/>
              <a:t>82% high risk IPI, 75% stage III/IV, 13% double/triple hit</a:t>
            </a:r>
          </a:p>
          <a:p>
            <a:pPr marL="214313" indent="-214313">
              <a:buFont typeface="Arial" panose="020B0604020202020204" pitchFamily="34" charset="0"/>
              <a:buChar char="•"/>
            </a:pPr>
            <a:r>
              <a:rPr lang="en-US" sz="1200" dirty="0"/>
              <a:t>61% primary/refractory</a:t>
            </a:r>
          </a:p>
          <a:p>
            <a:pPr marL="214313" indent="-214313">
              <a:buFont typeface="Arial" panose="020B0604020202020204" pitchFamily="34" charset="0"/>
              <a:buChar char="•"/>
            </a:pPr>
            <a:r>
              <a:rPr lang="en-US" sz="1200" dirty="0"/>
              <a:t>39% prior CAR-T</a:t>
            </a:r>
          </a:p>
          <a:p>
            <a:pPr marL="214313" indent="-214313">
              <a:buFont typeface="Arial" panose="020B0604020202020204" pitchFamily="34" charset="0"/>
              <a:buChar char="•"/>
            </a:pPr>
            <a:r>
              <a:rPr lang="en-US" sz="1200" dirty="0"/>
              <a:t>CRS – 49% (2.5% G3/4), 1 G5 ICANS, G3/4 neutropenia – 14%</a:t>
            </a:r>
          </a:p>
          <a:p>
            <a:pPr marL="214313" indent="-214313">
              <a:buFont typeface="Arial" panose="020B0604020202020204" pitchFamily="34" charset="0"/>
              <a:buChar char="•"/>
            </a:pPr>
            <a:r>
              <a:rPr lang="en-US" sz="1200" dirty="0"/>
              <a:t>Most CRS during cycle 1</a:t>
            </a:r>
          </a:p>
        </p:txBody>
      </p:sp>
      <p:sp>
        <p:nvSpPr>
          <p:cNvPr id="4" name="Slide Number Placeholder 3">
            <a:extLst>
              <a:ext uri="{FF2B5EF4-FFF2-40B4-BE49-F238E27FC236}">
                <a16:creationId xmlns:a16="http://schemas.microsoft.com/office/drawing/2014/main" id="{9AB05F42-683F-CAFF-7009-9C2666D4E566}"/>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112</a:t>
            </a:fld>
            <a:endParaRPr lang="en-US"/>
          </a:p>
        </p:txBody>
      </p:sp>
      <p:grpSp>
        <p:nvGrpSpPr>
          <p:cNvPr id="9" name="Group 8">
            <a:extLst>
              <a:ext uri="{FF2B5EF4-FFF2-40B4-BE49-F238E27FC236}">
                <a16:creationId xmlns:a16="http://schemas.microsoft.com/office/drawing/2014/main" id="{8D85834E-5FEB-900B-BA9E-5137EC308D7E}"/>
              </a:ext>
            </a:extLst>
          </p:cNvPr>
          <p:cNvGrpSpPr/>
          <p:nvPr/>
        </p:nvGrpSpPr>
        <p:grpSpPr>
          <a:xfrm>
            <a:off x="5333486" y="851597"/>
            <a:ext cx="3572154" cy="3257580"/>
            <a:chOff x="6403948" y="1222764"/>
            <a:chExt cx="4762872" cy="4343440"/>
          </a:xfrm>
        </p:grpSpPr>
        <p:pic>
          <p:nvPicPr>
            <p:cNvPr id="6" name="Picture 5">
              <a:extLst>
                <a:ext uri="{FF2B5EF4-FFF2-40B4-BE49-F238E27FC236}">
                  <a16:creationId xmlns:a16="http://schemas.microsoft.com/office/drawing/2014/main" id="{D25F80A0-CB6E-B6D4-CC5F-CF95900A31C9}"/>
                </a:ext>
              </a:extLst>
            </p:cNvPr>
            <p:cNvPicPr>
              <a:picLocks noChangeAspect="1"/>
            </p:cNvPicPr>
            <p:nvPr/>
          </p:nvPicPr>
          <p:blipFill rotWithShape="1">
            <a:blip r:embed="rId2"/>
            <a:srcRect b="14864"/>
            <a:stretch/>
          </p:blipFill>
          <p:spPr>
            <a:xfrm>
              <a:off x="6403948" y="3202454"/>
              <a:ext cx="4762872" cy="2363750"/>
            </a:xfrm>
            <a:prstGeom prst="rect">
              <a:avLst/>
            </a:prstGeom>
            <a:solidFill>
              <a:schemeClr val="bg1"/>
            </a:solidFill>
          </p:spPr>
        </p:pic>
        <p:pic>
          <p:nvPicPr>
            <p:cNvPr id="7" name="Picture 6">
              <a:extLst>
                <a:ext uri="{FF2B5EF4-FFF2-40B4-BE49-F238E27FC236}">
                  <a16:creationId xmlns:a16="http://schemas.microsoft.com/office/drawing/2014/main" id="{7DF33590-C220-1F47-1F43-5CD157047695}"/>
                </a:ext>
              </a:extLst>
            </p:cNvPr>
            <p:cNvPicPr>
              <a:picLocks noChangeAspect="1"/>
            </p:cNvPicPr>
            <p:nvPr/>
          </p:nvPicPr>
          <p:blipFill>
            <a:blip r:embed="rId3"/>
            <a:stretch>
              <a:fillRect/>
            </a:stretch>
          </p:blipFill>
          <p:spPr>
            <a:xfrm>
              <a:off x="6403948" y="1222764"/>
              <a:ext cx="4762872" cy="1979690"/>
            </a:xfrm>
            <a:prstGeom prst="rect">
              <a:avLst/>
            </a:prstGeom>
            <a:solidFill>
              <a:schemeClr val="bg1"/>
            </a:solidFill>
          </p:spPr>
        </p:pic>
      </p:grpSp>
      <p:sp>
        <p:nvSpPr>
          <p:cNvPr id="10" name="TextBox 9">
            <a:extLst>
              <a:ext uri="{FF2B5EF4-FFF2-40B4-BE49-F238E27FC236}">
                <a16:creationId xmlns:a16="http://schemas.microsoft.com/office/drawing/2014/main" id="{1107837C-9080-A847-2126-BF51F6E2A66F}"/>
              </a:ext>
            </a:extLst>
          </p:cNvPr>
          <p:cNvSpPr txBox="1"/>
          <p:nvPr/>
        </p:nvSpPr>
        <p:spPr>
          <a:xfrm>
            <a:off x="7453222" y="4112539"/>
            <a:ext cx="1792138" cy="230832"/>
          </a:xfrm>
          <a:prstGeom prst="rect">
            <a:avLst/>
          </a:prstGeom>
          <a:noFill/>
        </p:spPr>
        <p:txBody>
          <a:bodyPr wrap="square" rtlCol="0">
            <a:spAutoFit/>
          </a:bodyPr>
          <a:lstStyle/>
          <a:p>
            <a:r>
              <a:rPr lang="en-US" sz="900" dirty="0" err="1">
                <a:solidFill>
                  <a:schemeClr val="bg1"/>
                </a:solidFill>
              </a:rPr>
              <a:t>Thieblemont</a:t>
            </a:r>
            <a:r>
              <a:rPr lang="en-US" sz="900" dirty="0">
                <a:solidFill>
                  <a:schemeClr val="bg1"/>
                </a:solidFill>
              </a:rPr>
              <a:t> et al. JCO 2022</a:t>
            </a:r>
          </a:p>
        </p:txBody>
      </p:sp>
      <p:sp>
        <p:nvSpPr>
          <p:cNvPr id="12" name="TextBox 11">
            <a:extLst>
              <a:ext uri="{FF2B5EF4-FFF2-40B4-BE49-F238E27FC236}">
                <a16:creationId xmlns:a16="http://schemas.microsoft.com/office/drawing/2014/main" id="{A832B0AF-4CB0-4EBD-4B24-59FD1077394C}"/>
              </a:ext>
            </a:extLst>
          </p:cNvPr>
          <p:cNvSpPr txBox="1"/>
          <p:nvPr/>
        </p:nvSpPr>
        <p:spPr>
          <a:xfrm>
            <a:off x="974740" y="3403239"/>
            <a:ext cx="4453433" cy="1823576"/>
          </a:xfrm>
          <a:prstGeom prst="rect">
            <a:avLst/>
          </a:prstGeom>
          <a:noFill/>
        </p:spPr>
        <p:txBody>
          <a:bodyPr wrap="square">
            <a:spAutoFit/>
          </a:bodyPr>
          <a:lstStyle/>
          <a:p>
            <a:pPr algn="ctr"/>
            <a:r>
              <a:rPr lang="en-US" sz="1350" u="sng" dirty="0">
                <a:solidFill>
                  <a:srgbClr val="FFFF00"/>
                </a:solidFill>
              </a:rPr>
              <a:t>Administration: q28d cycles:</a:t>
            </a:r>
          </a:p>
          <a:p>
            <a:pPr algn="ctr"/>
            <a:r>
              <a:rPr lang="en-US" sz="1800" dirty="0">
                <a:solidFill>
                  <a:srgbClr val="FFFF00"/>
                </a:solidFill>
              </a:rPr>
              <a:t>Subcutaneous &amp; continuous</a:t>
            </a:r>
          </a:p>
          <a:p>
            <a:pPr algn="ctr"/>
            <a:r>
              <a:rPr lang="en-US" sz="1800" dirty="0">
                <a:solidFill>
                  <a:srgbClr val="FFFF00"/>
                </a:solidFill>
              </a:rPr>
              <a:t>Ramp-up during C1 (0.16 mg D1, 0.8 mg D8, 48 mg D15)</a:t>
            </a:r>
          </a:p>
          <a:p>
            <a:pPr algn="ctr"/>
            <a:r>
              <a:rPr lang="en-US" sz="1350" dirty="0">
                <a:solidFill>
                  <a:srgbClr val="FFFF00"/>
                </a:solidFill>
              </a:rPr>
              <a:t>Weekly dosing cycles 1-3</a:t>
            </a:r>
          </a:p>
          <a:p>
            <a:pPr algn="ctr"/>
            <a:r>
              <a:rPr lang="en-US" sz="1800" dirty="0">
                <a:solidFill>
                  <a:srgbClr val="FFFF00"/>
                </a:solidFill>
              </a:rPr>
              <a:t>Days 1 &amp; 15 cycles 4-9</a:t>
            </a:r>
          </a:p>
          <a:p>
            <a:pPr algn="ctr"/>
            <a:r>
              <a:rPr lang="en-US" sz="1350" dirty="0">
                <a:solidFill>
                  <a:srgbClr val="FFFF00"/>
                </a:solidFill>
              </a:rPr>
              <a:t>Day 1 starting cycle 10</a:t>
            </a:r>
          </a:p>
        </p:txBody>
      </p:sp>
      <p:sp>
        <p:nvSpPr>
          <p:cNvPr id="15" name="TextBox 14">
            <a:extLst>
              <a:ext uri="{FF2B5EF4-FFF2-40B4-BE49-F238E27FC236}">
                <a16:creationId xmlns:a16="http://schemas.microsoft.com/office/drawing/2014/main" id="{64508F39-8B31-9834-1457-3D3FC3613716}"/>
              </a:ext>
            </a:extLst>
          </p:cNvPr>
          <p:cNvSpPr txBox="1"/>
          <p:nvPr/>
        </p:nvSpPr>
        <p:spPr>
          <a:xfrm>
            <a:off x="6856733" y="2518722"/>
            <a:ext cx="1985343" cy="646331"/>
          </a:xfrm>
          <a:prstGeom prst="rect">
            <a:avLst/>
          </a:prstGeom>
          <a:noFill/>
        </p:spPr>
        <p:txBody>
          <a:bodyPr wrap="square">
            <a:spAutoFit/>
          </a:bodyPr>
          <a:lstStyle/>
          <a:p>
            <a:pPr algn="ctr"/>
            <a:r>
              <a:rPr lang="en-US" sz="1200" dirty="0"/>
              <a:t>ORR 63%, CR 39%</a:t>
            </a:r>
          </a:p>
          <a:p>
            <a:pPr algn="ctr"/>
            <a:r>
              <a:rPr lang="en-US" sz="1200" dirty="0"/>
              <a:t>PFS 4.4 </a:t>
            </a:r>
            <a:r>
              <a:rPr lang="en-US" sz="1200" dirty="0" err="1"/>
              <a:t>mo</a:t>
            </a:r>
            <a:r>
              <a:rPr lang="en-US" sz="1200" dirty="0"/>
              <a:t> (NR in MRD-neg)</a:t>
            </a:r>
          </a:p>
        </p:txBody>
      </p:sp>
      <p:sp>
        <p:nvSpPr>
          <p:cNvPr id="16" name="Rectangle 15">
            <a:extLst>
              <a:ext uri="{FF2B5EF4-FFF2-40B4-BE49-F238E27FC236}">
                <a16:creationId xmlns:a16="http://schemas.microsoft.com/office/drawing/2014/main" id="{1A693B3F-7DA8-EAFF-A5F7-DC78D9143D68}"/>
              </a:ext>
            </a:extLst>
          </p:cNvPr>
          <p:cNvSpPr/>
          <p:nvPr/>
        </p:nvSpPr>
        <p:spPr>
          <a:xfrm>
            <a:off x="4297034" y="3832509"/>
            <a:ext cx="904695" cy="2286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7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BA081-BAB5-F8FB-E031-1866E9DFA2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1D2EE8-840F-9782-C318-6E48C4A5FD2A}"/>
              </a:ext>
            </a:extLst>
          </p:cNvPr>
          <p:cNvPicPr>
            <a:picLocks noChangeAspect="1"/>
          </p:cNvPicPr>
          <p:nvPr/>
        </p:nvPicPr>
        <p:blipFill>
          <a:blip r:embed="rId2"/>
          <a:stretch>
            <a:fillRect/>
          </a:stretch>
        </p:blipFill>
        <p:spPr>
          <a:xfrm>
            <a:off x="5288387" y="1608631"/>
            <a:ext cx="3698181" cy="2172654"/>
          </a:xfrm>
          <a:prstGeom prst="rect">
            <a:avLst/>
          </a:prstGeom>
        </p:spPr>
      </p:pic>
      <p:sp>
        <p:nvSpPr>
          <p:cNvPr id="2" name="Title 1">
            <a:extLst>
              <a:ext uri="{FF2B5EF4-FFF2-40B4-BE49-F238E27FC236}">
                <a16:creationId xmlns:a16="http://schemas.microsoft.com/office/drawing/2014/main" id="{CA9AF7CF-CB93-E78D-4270-76C9EE853EAB}"/>
              </a:ext>
            </a:extLst>
          </p:cNvPr>
          <p:cNvSpPr>
            <a:spLocks noGrp="1"/>
          </p:cNvSpPr>
          <p:nvPr>
            <p:ph type="title"/>
          </p:nvPr>
        </p:nvSpPr>
        <p:spPr/>
        <p:txBody>
          <a:bodyPr/>
          <a:lstStyle/>
          <a:p>
            <a:r>
              <a:rPr lang="en-US" dirty="0" err="1"/>
              <a:t>Glofitamab</a:t>
            </a:r>
            <a:r>
              <a:rPr lang="en-US" dirty="0"/>
              <a:t> in R/R DLBCL</a:t>
            </a:r>
          </a:p>
        </p:txBody>
      </p:sp>
      <p:sp>
        <p:nvSpPr>
          <p:cNvPr id="3" name="Content Placeholder 2">
            <a:extLst>
              <a:ext uri="{FF2B5EF4-FFF2-40B4-BE49-F238E27FC236}">
                <a16:creationId xmlns:a16="http://schemas.microsoft.com/office/drawing/2014/main" id="{368AC4FA-975F-1876-D3C2-D0E3B972AD2D}"/>
              </a:ext>
            </a:extLst>
          </p:cNvPr>
          <p:cNvSpPr>
            <a:spLocks noGrp="1"/>
          </p:cNvSpPr>
          <p:nvPr>
            <p:ph idx="1"/>
          </p:nvPr>
        </p:nvSpPr>
        <p:spPr>
          <a:xfrm>
            <a:off x="157432" y="1130079"/>
            <a:ext cx="7886700" cy="1835888"/>
          </a:xfrm>
        </p:spPr>
        <p:txBody>
          <a:bodyPr/>
          <a:lstStyle/>
          <a:p>
            <a:pPr marL="214313" indent="-214313">
              <a:buFont typeface="Arial" panose="020B0604020202020204" pitchFamily="34" charset="0"/>
              <a:buChar char="•"/>
            </a:pPr>
            <a:r>
              <a:rPr lang="en-US" sz="1200" dirty="0"/>
              <a:t>155 patients, median 3 prior lines of therapy (2-7)</a:t>
            </a:r>
          </a:p>
          <a:p>
            <a:pPr marL="214313" indent="-214313">
              <a:buFont typeface="Arial" panose="020B0604020202020204" pitchFamily="34" charset="0"/>
              <a:buChar char="•"/>
            </a:pPr>
            <a:r>
              <a:rPr lang="en-US" sz="1200" dirty="0"/>
              <a:t>75% stage III/IV, 13% double/triple hit</a:t>
            </a:r>
          </a:p>
          <a:p>
            <a:pPr marL="214313" indent="-214313">
              <a:buFont typeface="Arial" panose="020B0604020202020204" pitchFamily="34" charset="0"/>
              <a:buChar char="•"/>
            </a:pPr>
            <a:r>
              <a:rPr lang="en-US" sz="1200" dirty="0"/>
              <a:t>58% primary/refractory</a:t>
            </a:r>
          </a:p>
          <a:p>
            <a:pPr marL="214313" indent="-214313">
              <a:buFont typeface="Arial" panose="020B0604020202020204" pitchFamily="34" charset="0"/>
              <a:buChar char="•"/>
            </a:pPr>
            <a:r>
              <a:rPr lang="en-US" sz="1200" dirty="0"/>
              <a:t>38% prior CAR-T</a:t>
            </a:r>
          </a:p>
          <a:p>
            <a:pPr marL="214313" indent="-214313">
              <a:buFont typeface="Arial" panose="020B0604020202020204" pitchFamily="34" charset="0"/>
              <a:buChar char="•"/>
            </a:pPr>
            <a:r>
              <a:rPr lang="en-US" sz="1200" dirty="0"/>
              <a:t>CRS – 63% (4% G3/4), 3% G3/4 ICANS, 3% G3/4 neutropenic fever</a:t>
            </a:r>
          </a:p>
          <a:p>
            <a:pPr marL="214313" indent="-214313">
              <a:buFont typeface="Arial" panose="020B0604020202020204" pitchFamily="34" charset="0"/>
              <a:buChar char="•"/>
            </a:pPr>
            <a:r>
              <a:rPr lang="en-US" sz="1200" dirty="0"/>
              <a:t>Most CRS during C1</a:t>
            </a:r>
          </a:p>
        </p:txBody>
      </p:sp>
      <p:sp>
        <p:nvSpPr>
          <p:cNvPr id="4" name="Slide Number Placeholder 3">
            <a:extLst>
              <a:ext uri="{FF2B5EF4-FFF2-40B4-BE49-F238E27FC236}">
                <a16:creationId xmlns:a16="http://schemas.microsoft.com/office/drawing/2014/main" id="{77261ABB-9F7B-206C-3A34-0EEDF568ED0F}"/>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113</a:t>
            </a:fld>
            <a:endParaRPr lang="en-US"/>
          </a:p>
        </p:txBody>
      </p:sp>
      <p:sp>
        <p:nvSpPr>
          <p:cNvPr id="10" name="TextBox 9">
            <a:extLst>
              <a:ext uri="{FF2B5EF4-FFF2-40B4-BE49-F238E27FC236}">
                <a16:creationId xmlns:a16="http://schemas.microsoft.com/office/drawing/2014/main" id="{92D01C3A-3873-559A-7797-D1DA0F3F1AB6}"/>
              </a:ext>
            </a:extLst>
          </p:cNvPr>
          <p:cNvSpPr txBox="1"/>
          <p:nvPr/>
        </p:nvSpPr>
        <p:spPr>
          <a:xfrm>
            <a:off x="7368482" y="3781285"/>
            <a:ext cx="1792138" cy="230832"/>
          </a:xfrm>
          <a:prstGeom prst="rect">
            <a:avLst/>
          </a:prstGeom>
          <a:noFill/>
        </p:spPr>
        <p:txBody>
          <a:bodyPr wrap="square" rtlCol="0">
            <a:spAutoFit/>
          </a:bodyPr>
          <a:lstStyle/>
          <a:p>
            <a:r>
              <a:rPr lang="en-US" sz="900" dirty="0">
                <a:solidFill>
                  <a:schemeClr val="bg1"/>
                </a:solidFill>
              </a:rPr>
              <a:t>Dickenson et al. NEJM 2022</a:t>
            </a:r>
          </a:p>
        </p:txBody>
      </p:sp>
      <p:sp>
        <p:nvSpPr>
          <p:cNvPr id="12" name="TextBox 11">
            <a:extLst>
              <a:ext uri="{FF2B5EF4-FFF2-40B4-BE49-F238E27FC236}">
                <a16:creationId xmlns:a16="http://schemas.microsoft.com/office/drawing/2014/main" id="{B27F4113-89CD-3278-0B06-6D0FC28A7D58}"/>
              </a:ext>
            </a:extLst>
          </p:cNvPr>
          <p:cNvSpPr txBox="1"/>
          <p:nvPr/>
        </p:nvSpPr>
        <p:spPr>
          <a:xfrm>
            <a:off x="1125748" y="3403239"/>
            <a:ext cx="3868019" cy="1962076"/>
          </a:xfrm>
          <a:prstGeom prst="rect">
            <a:avLst/>
          </a:prstGeom>
          <a:noFill/>
        </p:spPr>
        <p:txBody>
          <a:bodyPr wrap="square">
            <a:spAutoFit/>
          </a:bodyPr>
          <a:lstStyle/>
          <a:p>
            <a:pPr algn="ctr"/>
            <a:r>
              <a:rPr lang="en-US" sz="1350" u="sng" dirty="0">
                <a:solidFill>
                  <a:srgbClr val="FFFF00"/>
                </a:solidFill>
              </a:rPr>
              <a:t>Administration: q21d cycles:</a:t>
            </a:r>
          </a:p>
          <a:p>
            <a:pPr algn="ctr"/>
            <a:r>
              <a:rPr lang="en-US" sz="1800" dirty="0">
                <a:solidFill>
                  <a:srgbClr val="FFFF00"/>
                </a:solidFill>
              </a:rPr>
              <a:t>IV &amp; fixed-duration</a:t>
            </a:r>
          </a:p>
          <a:p>
            <a:pPr algn="ctr"/>
            <a:r>
              <a:rPr lang="en-US" sz="1800" dirty="0">
                <a:solidFill>
                  <a:srgbClr val="FFFF00"/>
                </a:solidFill>
              </a:rPr>
              <a:t>Pre-treatment with Obinutuzumab 1,000 mg C1D1</a:t>
            </a:r>
          </a:p>
          <a:p>
            <a:pPr algn="ctr"/>
            <a:r>
              <a:rPr lang="en-US" sz="1800" dirty="0" err="1">
                <a:solidFill>
                  <a:srgbClr val="FFFF00"/>
                </a:solidFill>
              </a:rPr>
              <a:t>Glofitamab</a:t>
            </a:r>
            <a:r>
              <a:rPr lang="en-US" sz="1800" dirty="0">
                <a:solidFill>
                  <a:srgbClr val="FFFF00"/>
                </a:solidFill>
              </a:rPr>
              <a:t> 2.5 mg C1D8, 10mg D1D15</a:t>
            </a:r>
          </a:p>
          <a:p>
            <a:pPr algn="ctr"/>
            <a:r>
              <a:rPr lang="en-US" sz="1800" dirty="0">
                <a:solidFill>
                  <a:srgbClr val="FFFF00"/>
                </a:solidFill>
              </a:rPr>
              <a:t>30mg D1 cycles 2-12</a:t>
            </a:r>
          </a:p>
        </p:txBody>
      </p:sp>
      <p:sp>
        <p:nvSpPr>
          <p:cNvPr id="8" name="TextBox 7">
            <a:extLst>
              <a:ext uri="{FF2B5EF4-FFF2-40B4-BE49-F238E27FC236}">
                <a16:creationId xmlns:a16="http://schemas.microsoft.com/office/drawing/2014/main" id="{4D5AAB2E-352E-3C95-E62C-FFC57F280C66}"/>
              </a:ext>
            </a:extLst>
          </p:cNvPr>
          <p:cNvSpPr txBox="1"/>
          <p:nvPr/>
        </p:nvSpPr>
        <p:spPr>
          <a:xfrm>
            <a:off x="6831344" y="2256377"/>
            <a:ext cx="1985343" cy="646331"/>
          </a:xfrm>
          <a:prstGeom prst="rect">
            <a:avLst/>
          </a:prstGeom>
          <a:noFill/>
        </p:spPr>
        <p:txBody>
          <a:bodyPr wrap="square">
            <a:spAutoFit/>
          </a:bodyPr>
          <a:lstStyle/>
          <a:p>
            <a:pPr algn="ctr"/>
            <a:r>
              <a:rPr lang="en-US" sz="1200" dirty="0"/>
              <a:t>ORR 52%, CR 39%</a:t>
            </a:r>
          </a:p>
          <a:p>
            <a:pPr algn="ctr"/>
            <a:r>
              <a:rPr lang="en-US" sz="1200" dirty="0"/>
              <a:t>PFS 4.9 </a:t>
            </a:r>
            <a:r>
              <a:rPr lang="en-US" sz="1200" dirty="0" err="1"/>
              <a:t>mo</a:t>
            </a:r>
            <a:r>
              <a:rPr lang="en-US" sz="1200" dirty="0"/>
              <a:t> (NR for pts in CR)</a:t>
            </a:r>
          </a:p>
        </p:txBody>
      </p:sp>
      <p:sp>
        <p:nvSpPr>
          <p:cNvPr id="11" name="Rectangle 10">
            <a:extLst>
              <a:ext uri="{FF2B5EF4-FFF2-40B4-BE49-F238E27FC236}">
                <a16:creationId xmlns:a16="http://schemas.microsoft.com/office/drawing/2014/main" id="{B3F13FD7-9F9E-CCBA-927F-BC53303A3399}"/>
              </a:ext>
            </a:extLst>
          </p:cNvPr>
          <p:cNvSpPr/>
          <p:nvPr/>
        </p:nvSpPr>
        <p:spPr>
          <a:xfrm>
            <a:off x="2497346" y="4061111"/>
            <a:ext cx="944594" cy="2286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655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D9F08-A163-5B21-AB4A-9156C2561425}"/>
              </a:ext>
            </a:extLst>
          </p:cNvPr>
          <p:cNvSpPr>
            <a:spLocks noGrp="1"/>
          </p:cNvSpPr>
          <p:nvPr>
            <p:ph type="title"/>
          </p:nvPr>
        </p:nvSpPr>
        <p:spPr>
          <a:xfrm>
            <a:off x="473375" y="228238"/>
            <a:ext cx="7886700" cy="401648"/>
          </a:xfrm>
        </p:spPr>
        <p:txBody>
          <a:bodyPr/>
          <a:lstStyle/>
          <a:p>
            <a:r>
              <a:rPr lang="en-US" dirty="0"/>
              <a:t>Bispecific Combinations</a:t>
            </a:r>
          </a:p>
        </p:txBody>
      </p:sp>
      <p:sp>
        <p:nvSpPr>
          <p:cNvPr id="3" name="Content Placeholder 2">
            <a:extLst>
              <a:ext uri="{FF2B5EF4-FFF2-40B4-BE49-F238E27FC236}">
                <a16:creationId xmlns:a16="http://schemas.microsoft.com/office/drawing/2014/main" id="{91EB0EA3-C269-A7F9-6339-3B78795BD4B0}"/>
              </a:ext>
            </a:extLst>
          </p:cNvPr>
          <p:cNvSpPr>
            <a:spLocks noGrp="1"/>
          </p:cNvSpPr>
          <p:nvPr>
            <p:ph idx="1"/>
          </p:nvPr>
        </p:nvSpPr>
        <p:spPr>
          <a:xfrm>
            <a:off x="221591" y="870630"/>
            <a:ext cx="8810265" cy="3753335"/>
          </a:xfrm>
        </p:spPr>
        <p:txBody>
          <a:bodyPr/>
          <a:lstStyle/>
          <a:p>
            <a:r>
              <a:rPr lang="en-US" dirty="0" err="1"/>
              <a:t>Epcoritamab</a:t>
            </a:r>
            <a:r>
              <a:rPr lang="en-US" dirty="0"/>
              <a:t> + Lenalidomide in R/R DLBCL (Mazza </a:t>
            </a:r>
            <a:r>
              <a:rPr lang="en-US" i="1" dirty="0"/>
              <a:t>et al</a:t>
            </a:r>
            <a:r>
              <a:rPr lang="en-US" dirty="0"/>
              <a:t>. ASH 2023 </a:t>
            </a:r>
            <a:r>
              <a:rPr lang="en-US" dirty="0" err="1"/>
              <a:t>Abst</a:t>
            </a:r>
            <a:r>
              <a:rPr lang="en-US" dirty="0"/>
              <a:t> #438)</a:t>
            </a:r>
          </a:p>
          <a:p>
            <a:pPr marL="557213" lvl="1" indent="-214313">
              <a:buFont typeface="Arial" panose="020B0604020202020204" pitchFamily="34" charset="0"/>
              <a:buChar char="•"/>
            </a:pPr>
            <a:r>
              <a:rPr lang="en-US" sz="1350" dirty="0"/>
              <a:t>26 pts, median age 71 </a:t>
            </a:r>
            <a:r>
              <a:rPr lang="en-US" sz="1350" dirty="0" err="1"/>
              <a:t>yo</a:t>
            </a:r>
            <a:endParaRPr lang="en-US" sz="1350" dirty="0"/>
          </a:p>
          <a:p>
            <a:pPr marL="557213" lvl="1" indent="-214313">
              <a:buFont typeface="Arial" panose="020B0604020202020204" pitchFamily="34" charset="0"/>
              <a:buChar char="•"/>
            </a:pPr>
            <a:r>
              <a:rPr lang="en-US" sz="1350" dirty="0"/>
              <a:t>1-4 prior lines of therapy</a:t>
            </a:r>
          </a:p>
          <a:p>
            <a:pPr marL="557213" lvl="1" indent="-214313">
              <a:buFont typeface="Arial" panose="020B0604020202020204" pitchFamily="34" charset="0"/>
              <a:buChar char="•"/>
            </a:pPr>
            <a:r>
              <a:rPr lang="en-US" sz="1350" dirty="0"/>
              <a:t>23% prior CAR-T</a:t>
            </a:r>
          </a:p>
          <a:p>
            <a:pPr marL="557213" lvl="1" indent="-214313">
              <a:buFont typeface="Arial" panose="020B0604020202020204" pitchFamily="34" charset="0"/>
              <a:buChar char="•"/>
            </a:pPr>
            <a:r>
              <a:rPr lang="en-US" sz="1350" dirty="0"/>
              <a:t>43% primary refractory</a:t>
            </a:r>
          </a:p>
          <a:p>
            <a:pPr marL="557213" lvl="1" indent="-214313">
              <a:buFont typeface="Arial" panose="020B0604020202020204" pitchFamily="34" charset="0"/>
              <a:buChar char="•"/>
            </a:pPr>
            <a:endParaRPr lang="en-US" sz="1350" dirty="0"/>
          </a:p>
          <a:p>
            <a:pPr marL="600075" lvl="1" indent="-257175">
              <a:buFont typeface="Arial" panose="020B0604020202020204" pitchFamily="34" charset="0"/>
              <a:buChar char="•"/>
            </a:pPr>
            <a:r>
              <a:rPr lang="en-US" dirty="0" err="1"/>
              <a:t>Epcoritamab</a:t>
            </a:r>
            <a:r>
              <a:rPr lang="en-US" dirty="0"/>
              <a:t> standard dosing q28d + Lenalidomide days 1-21 x 12 cycles</a:t>
            </a:r>
          </a:p>
          <a:p>
            <a:pPr marL="600075" lvl="1" indent="-257175">
              <a:buFont typeface="Arial" panose="020B0604020202020204" pitchFamily="34" charset="0"/>
              <a:buChar char="•"/>
            </a:pPr>
            <a:r>
              <a:rPr lang="en-US" dirty="0"/>
              <a:t>75% ORR, 58% CR</a:t>
            </a:r>
          </a:p>
          <a:p>
            <a:pPr marL="600075" lvl="1" indent="-257175">
              <a:buFont typeface="Arial" panose="020B0604020202020204" pitchFamily="34" charset="0"/>
              <a:buChar char="•"/>
            </a:pPr>
            <a:r>
              <a:rPr lang="en-US" dirty="0"/>
              <a:t>CRS 73% (8% G3), primarily after C1D15</a:t>
            </a:r>
          </a:p>
          <a:p>
            <a:pPr marL="600075" lvl="1" indent="-257175">
              <a:buFont typeface="Arial" panose="020B0604020202020204" pitchFamily="34" charset="0"/>
              <a:buChar char="•"/>
            </a:pPr>
            <a:r>
              <a:rPr lang="en-US" dirty="0"/>
              <a:t>Grade 3-4 </a:t>
            </a:r>
            <a:r>
              <a:rPr lang="en-US" dirty="0" err="1"/>
              <a:t>cytopenias</a:t>
            </a:r>
            <a:r>
              <a:rPr lang="en-US" dirty="0"/>
              <a:t> -&gt; 8% CRS, 58% neutropenia, 15% TCP, 15% anemia</a:t>
            </a:r>
          </a:p>
          <a:p>
            <a:pPr lvl="1"/>
            <a:endParaRPr lang="en-US" dirty="0"/>
          </a:p>
          <a:p>
            <a:endParaRPr lang="en-US" dirty="0"/>
          </a:p>
        </p:txBody>
      </p:sp>
    </p:spTree>
    <p:extLst>
      <p:ext uri="{BB962C8B-B14F-4D97-AF65-F5344CB8AC3E}">
        <p14:creationId xmlns:p14="http://schemas.microsoft.com/office/powerpoint/2010/main" val="4742582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1E9C-3008-65B2-BBE6-52BA36CE6431}"/>
              </a:ext>
            </a:extLst>
          </p:cNvPr>
          <p:cNvSpPr>
            <a:spLocks noGrp="1"/>
          </p:cNvSpPr>
          <p:nvPr>
            <p:ph type="title"/>
          </p:nvPr>
        </p:nvSpPr>
        <p:spPr>
          <a:xfrm>
            <a:off x="282561" y="138493"/>
            <a:ext cx="7886700" cy="401648"/>
          </a:xfrm>
        </p:spPr>
        <p:txBody>
          <a:bodyPr/>
          <a:lstStyle/>
          <a:p>
            <a:r>
              <a:rPr lang="en-US" dirty="0"/>
              <a:t>Bispecific Combinations</a:t>
            </a:r>
          </a:p>
        </p:txBody>
      </p:sp>
      <p:sp>
        <p:nvSpPr>
          <p:cNvPr id="3" name="Content Placeholder 2">
            <a:extLst>
              <a:ext uri="{FF2B5EF4-FFF2-40B4-BE49-F238E27FC236}">
                <a16:creationId xmlns:a16="http://schemas.microsoft.com/office/drawing/2014/main" id="{3C47283D-A862-4D8B-E92B-4DAB2E1E0383}"/>
              </a:ext>
            </a:extLst>
          </p:cNvPr>
          <p:cNvSpPr>
            <a:spLocks noGrp="1"/>
          </p:cNvSpPr>
          <p:nvPr>
            <p:ph idx="1"/>
          </p:nvPr>
        </p:nvSpPr>
        <p:spPr>
          <a:xfrm>
            <a:off x="6674689" y="3964402"/>
            <a:ext cx="2357074" cy="180384"/>
          </a:xfrm>
        </p:spPr>
        <p:txBody>
          <a:bodyPr/>
          <a:lstStyle/>
          <a:p>
            <a:r>
              <a:rPr lang="en-US" sz="1050" dirty="0" err="1"/>
              <a:t>Budde</a:t>
            </a:r>
            <a:r>
              <a:rPr lang="en-US" sz="1050" dirty="0"/>
              <a:t> et al., Nature Medicine 2023</a:t>
            </a:r>
          </a:p>
        </p:txBody>
      </p:sp>
      <p:sp>
        <p:nvSpPr>
          <p:cNvPr id="4" name="Slide Number Placeholder 3">
            <a:extLst>
              <a:ext uri="{FF2B5EF4-FFF2-40B4-BE49-F238E27FC236}">
                <a16:creationId xmlns:a16="http://schemas.microsoft.com/office/drawing/2014/main" id="{5434BB52-23E2-0DE0-B50C-7D7D0D34C888}"/>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115</a:t>
            </a:fld>
            <a:endParaRPr lang="en-US"/>
          </a:p>
        </p:txBody>
      </p:sp>
      <p:pic>
        <p:nvPicPr>
          <p:cNvPr id="3074" name="Picture 2" descr="figure 2">
            <a:extLst>
              <a:ext uri="{FF2B5EF4-FFF2-40B4-BE49-F238E27FC236}">
                <a16:creationId xmlns:a16="http://schemas.microsoft.com/office/drawing/2014/main" id="{02783C29-DBC0-682C-099B-D6ABE12BA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592"/>
          <a:stretch/>
        </p:blipFill>
        <p:spPr bwMode="auto">
          <a:xfrm>
            <a:off x="5546547" y="1050038"/>
            <a:ext cx="3328908" cy="29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B892B7-51BF-4490-7CD0-4F30E47E030C}"/>
              </a:ext>
            </a:extLst>
          </p:cNvPr>
          <p:cNvSpPr txBox="1"/>
          <p:nvPr/>
        </p:nvSpPr>
        <p:spPr>
          <a:xfrm>
            <a:off x="235071" y="589499"/>
            <a:ext cx="5119732" cy="4524315"/>
          </a:xfrm>
          <a:prstGeom prst="rect">
            <a:avLst/>
          </a:prstGeom>
          <a:noFill/>
        </p:spPr>
        <p:txBody>
          <a:bodyPr wrap="square" rtlCol="0">
            <a:spAutoFit/>
          </a:bodyPr>
          <a:lstStyle/>
          <a:p>
            <a:r>
              <a:rPr lang="en-US" sz="1800" u="sng" dirty="0" err="1">
                <a:solidFill>
                  <a:schemeClr val="bg1"/>
                </a:solidFill>
              </a:rPr>
              <a:t>Sunmo</a:t>
            </a:r>
            <a:endParaRPr lang="en-US" sz="1800" u="sng" dirty="0">
              <a:solidFill>
                <a:schemeClr val="bg1"/>
              </a:solidFill>
            </a:endParaRPr>
          </a:p>
          <a:p>
            <a:r>
              <a:rPr lang="en-US" sz="1800" dirty="0" err="1">
                <a:solidFill>
                  <a:schemeClr val="bg1"/>
                </a:solidFill>
              </a:rPr>
              <a:t>Polatuzumab</a:t>
            </a:r>
            <a:r>
              <a:rPr lang="en-US" sz="1800" dirty="0">
                <a:solidFill>
                  <a:schemeClr val="bg1"/>
                </a:solidFill>
              </a:rPr>
              <a:t> + </a:t>
            </a:r>
            <a:r>
              <a:rPr lang="en-US" sz="1800" dirty="0" err="1">
                <a:solidFill>
                  <a:schemeClr val="bg1"/>
                </a:solidFill>
              </a:rPr>
              <a:t>Mosunetuzumab</a:t>
            </a:r>
            <a:r>
              <a:rPr lang="en-US" sz="1800" dirty="0">
                <a:solidFill>
                  <a:schemeClr val="bg1"/>
                </a:solidFill>
              </a:rPr>
              <a:t> (CD3:CD20 </a:t>
            </a:r>
            <a:r>
              <a:rPr lang="en-US" sz="1800" dirty="0" err="1">
                <a:solidFill>
                  <a:schemeClr val="bg1"/>
                </a:solidFill>
              </a:rPr>
              <a:t>BiTE</a:t>
            </a:r>
            <a:r>
              <a:rPr lang="en-US" sz="1800" dirty="0">
                <a:solidFill>
                  <a:schemeClr val="bg1"/>
                </a:solidFill>
              </a:rPr>
              <a:t> approved for 3L+ FL)</a:t>
            </a:r>
          </a:p>
          <a:p>
            <a:endParaRPr lang="en-US" sz="1800" dirty="0">
              <a:solidFill>
                <a:schemeClr val="bg1"/>
              </a:solidFill>
            </a:endParaRPr>
          </a:p>
          <a:p>
            <a:r>
              <a:rPr lang="en-US" sz="1800" dirty="0">
                <a:solidFill>
                  <a:schemeClr val="bg1"/>
                </a:solidFill>
              </a:rPr>
              <a:t>120 pts (DLBCL, HGBCL, FL Grade 3B, transformed FL)</a:t>
            </a:r>
          </a:p>
          <a:p>
            <a:r>
              <a:rPr lang="en-US" sz="1800" dirty="0">
                <a:solidFill>
                  <a:schemeClr val="bg1"/>
                </a:solidFill>
              </a:rPr>
              <a:t>Median age 68 </a:t>
            </a:r>
            <a:r>
              <a:rPr lang="en-US" sz="1800" dirty="0" err="1">
                <a:solidFill>
                  <a:schemeClr val="bg1"/>
                </a:solidFill>
              </a:rPr>
              <a:t>yo</a:t>
            </a:r>
            <a:endParaRPr lang="en-US" sz="1800" dirty="0">
              <a:solidFill>
                <a:schemeClr val="bg1"/>
              </a:solidFill>
            </a:endParaRPr>
          </a:p>
          <a:p>
            <a:r>
              <a:rPr lang="en-US" sz="1800" dirty="0">
                <a:solidFill>
                  <a:schemeClr val="bg1"/>
                </a:solidFill>
              </a:rPr>
              <a:t>Median prior lines of therapy 2 (1-10)</a:t>
            </a:r>
          </a:p>
          <a:p>
            <a:r>
              <a:rPr lang="en-US" sz="1800" dirty="0">
                <a:solidFill>
                  <a:schemeClr val="bg1"/>
                </a:solidFill>
              </a:rPr>
              <a:t>35% prior CAR (78% refractory)</a:t>
            </a:r>
          </a:p>
          <a:p>
            <a:r>
              <a:rPr lang="en-US" sz="1800" dirty="0">
                <a:solidFill>
                  <a:schemeClr val="bg1"/>
                </a:solidFill>
              </a:rPr>
              <a:t>22% double/triple hit</a:t>
            </a:r>
          </a:p>
          <a:p>
            <a:endParaRPr lang="en-US" sz="1800" dirty="0">
              <a:solidFill>
                <a:schemeClr val="bg1"/>
              </a:solidFill>
            </a:endParaRPr>
          </a:p>
          <a:p>
            <a:r>
              <a:rPr lang="en-US" sz="1800" dirty="0">
                <a:solidFill>
                  <a:schemeClr val="bg1"/>
                </a:solidFill>
              </a:rPr>
              <a:t>Phase 1B/2 with dose-expansion -&gt; </a:t>
            </a:r>
            <a:r>
              <a:rPr lang="en-US" sz="1800" u="sng" dirty="0">
                <a:solidFill>
                  <a:schemeClr val="bg1"/>
                </a:solidFill>
              </a:rPr>
              <a:t>all outpatient</a:t>
            </a:r>
          </a:p>
          <a:p>
            <a:r>
              <a:rPr lang="en-US" sz="1800" dirty="0">
                <a:solidFill>
                  <a:schemeClr val="bg1"/>
                </a:solidFill>
              </a:rPr>
              <a:t>25% G3-4 neutropenia</a:t>
            </a:r>
          </a:p>
          <a:p>
            <a:r>
              <a:rPr lang="en-US" sz="1800" dirty="0">
                <a:solidFill>
                  <a:schemeClr val="bg1"/>
                </a:solidFill>
              </a:rPr>
              <a:t>2.5% G3 CRS</a:t>
            </a:r>
          </a:p>
          <a:p>
            <a:r>
              <a:rPr lang="en-US" sz="1800" dirty="0">
                <a:solidFill>
                  <a:schemeClr val="bg1"/>
                </a:solidFill>
              </a:rPr>
              <a:t>2 pts with G3-4 ICANS</a:t>
            </a:r>
          </a:p>
        </p:txBody>
      </p:sp>
      <p:sp>
        <p:nvSpPr>
          <p:cNvPr id="6" name="TextBox 5">
            <a:extLst>
              <a:ext uri="{FF2B5EF4-FFF2-40B4-BE49-F238E27FC236}">
                <a16:creationId xmlns:a16="http://schemas.microsoft.com/office/drawing/2014/main" id="{7426F649-7173-C249-6172-90285AABD673}"/>
              </a:ext>
            </a:extLst>
          </p:cNvPr>
          <p:cNvSpPr txBox="1"/>
          <p:nvPr/>
        </p:nvSpPr>
        <p:spPr>
          <a:xfrm>
            <a:off x="967667" y="3396721"/>
            <a:ext cx="4545643" cy="2031325"/>
          </a:xfrm>
          <a:prstGeom prst="rect">
            <a:avLst/>
          </a:prstGeom>
          <a:noFill/>
        </p:spPr>
        <p:txBody>
          <a:bodyPr wrap="square" rtlCol="0">
            <a:spAutoFit/>
          </a:bodyPr>
          <a:lstStyle/>
          <a:p>
            <a:pPr algn="ctr"/>
            <a:r>
              <a:rPr lang="en-US" sz="1800" u="sng" dirty="0">
                <a:solidFill>
                  <a:srgbClr val="FFFF00"/>
                </a:solidFill>
              </a:rPr>
              <a:t>Administration (RP2D): q21d</a:t>
            </a:r>
          </a:p>
          <a:p>
            <a:pPr algn="ctr"/>
            <a:r>
              <a:rPr lang="en-US" sz="1800" dirty="0" err="1">
                <a:solidFill>
                  <a:srgbClr val="FFFF00"/>
                </a:solidFill>
              </a:rPr>
              <a:t>Mosunetuzumab</a:t>
            </a:r>
            <a:r>
              <a:rPr lang="en-US" sz="1800" dirty="0">
                <a:solidFill>
                  <a:srgbClr val="FFFF00"/>
                </a:solidFill>
              </a:rPr>
              <a:t> 1 mg C1D1, 2mg C1D8, 60mg C1D15 &amp; C2D1, 30mg C3D1 through EOT</a:t>
            </a:r>
          </a:p>
          <a:p>
            <a:pPr algn="ctr"/>
            <a:r>
              <a:rPr lang="en-US" sz="1800" dirty="0">
                <a:solidFill>
                  <a:srgbClr val="FFFF00"/>
                </a:solidFill>
              </a:rPr>
              <a:t>If CR achieved – 8 cycles</a:t>
            </a:r>
          </a:p>
          <a:p>
            <a:pPr algn="ctr"/>
            <a:r>
              <a:rPr lang="en-US" sz="1800" dirty="0">
                <a:solidFill>
                  <a:srgbClr val="FFFF00"/>
                </a:solidFill>
              </a:rPr>
              <a:t>If SD/PR achieved – 17 cycles</a:t>
            </a:r>
          </a:p>
          <a:p>
            <a:pPr algn="ctr"/>
            <a:r>
              <a:rPr lang="en-US" sz="1800" dirty="0" err="1">
                <a:solidFill>
                  <a:srgbClr val="FFFF00"/>
                </a:solidFill>
              </a:rPr>
              <a:t>Polatuzumab</a:t>
            </a:r>
            <a:r>
              <a:rPr lang="en-US" sz="1800" dirty="0">
                <a:solidFill>
                  <a:srgbClr val="FFFF00"/>
                </a:solidFill>
              </a:rPr>
              <a:t> 1.8 mg/kg IV D1 cycles 1-6</a:t>
            </a:r>
          </a:p>
        </p:txBody>
      </p:sp>
      <p:sp>
        <p:nvSpPr>
          <p:cNvPr id="8" name="TextBox 7">
            <a:extLst>
              <a:ext uri="{FF2B5EF4-FFF2-40B4-BE49-F238E27FC236}">
                <a16:creationId xmlns:a16="http://schemas.microsoft.com/office/drawing/2014/main" id="{DD8C1435-A0D9-9368-E692-0C6E92E08740}"/>
              </a:ext>
            </a:extLst>
          </p:cNvPr>
          <p:cNvSpPr txBox="1"/>
          <p:nvPr/>
        </p:nvSpPr>
        <p:spPr>
          <a:xfrm>
            <a:off x="6674689" y="1882161"/>
            <a:ext cx="1538198" cy="461665"/>
          </a:xfrm>
          <a:prstGeom prst="rect">
            <a:avLst/>
          </a:prstGeom>
          <a:noFill/>
        </p:spPr>
        <p:txBody>
          <a:bodyPr wrap="square">
            <a:spAutoFit/>
          </a:bodyPr>
          <a:lstStyle/>
          <a:p>
            <a:r>
              <a:rPr lang="en-US" sz="1200" dirty="0"/>
              <a:t>Median PFS 11.4 </a:t>
            </a:r>
            <a:r>
              <a:rPr lang="en-US" sz="1200" dirty="0" err="1"/>
              <a:t>mo</a:t>
            </a:r>
            <a:endParaRPr lang="en-US" sz="1200" dirty="0"/>
          </a:p>
        </p:txBody>
      </p:sp>
      <p:sp>
        <p:nvSpPr>
          <p:cNvPr id="10" name="TextBox 9">
            <a:extLst>
              <a:ext uri="{FF2B5EF4-FFF2-40B4-BE49-F238E27FC236}">
                <a16:creationId xmlns:a16="http://schemas.microsoft.com/office/drawing/2014/main" id="{B6593830-F9CD-4C1C-2CA8-7E4826811527}"/>
              </a:ext>
            </a:extLst>
          </p:cNvPr>
          <p:cNvSpPr txBox="1"/>
          <p:nvPr/>
        </p:nvSpPr>
        <p:spPr>
          <a:xfrm>
            <a:off x="6674688" y="3243081"/>
            <a:ext cx="1538198" cy="276999"/>
          </a:xfrm>
          <a:prstGeom prst="rect">
            <a:avLst/>
          </a:prstGeom>
          <a:noFill/>
        </p:spPr>
        <p:txBody>
          <a:bodyPr wrap="square">
            <a:spAutoFit/>
          </a:bodyPr>
          <a:lstStyle/>
          <a:p>
            <a:r>
              <a:rPr lang="en-US" sz="1200" dirty="0"/>
              <a:t>Median OS 23.3 </a:t>
            </a:r>
            <a:r>
              <a:rPr lang="en-US" sz="1200" dirty="0" err="1"/>
              <a:t>mo</a:t>
            </a:r>
            <a:endParaRPr lang="en-US" sz="1200" dirty="0"/>
          </a:p>
        </p:txBody>
      </p:sp>
      <p:sp>
        <p:nvSpPr>
          <p:cNvPr id="11" name="TextBox 10">
            <a:extLst>
              <a:ext uri="{FF2B5EF4-FFF2-40B4-BE49-F238E27FC236}">
                <a16:creationId xmlns:a16="http://schemas.microsoft.com/office/drawing/2014/main" id="{DE963711-F3EC-18C0-3434-67994E4494A4}"/>
              </a:ext>
            </a:extLst>
          </p:cNvPr>
          <p:cNvSpPr txBox="1"/>
          <p:nvPr/>
        </p:nvSpPr>
        <p:spPr>
          <a:xfrm>
            <a:off x="6674689" y="1212184"/>
            <a:ext cx="1538198" cy="276999"/>
          </a:xfrm>
          <a:prstGeom prst="rect">
            <a:avLst/>
          </a:prstGeom>
          <a:noFill/>
        </p:spPr>
        <p:txBody>
          <a:bodyPr wrap="square">
            <a:spAutoFit/>
          </a:bodyPr>
          <a:lstStyle/>
          <a:p>
            <a:r>
              <a:rPr lang="en-US" sz="1200" dirty="0"/>
              <a:t>ORR 63%, CR 51%</a:t>
            </a:r>
          </a:p>
        </p:txBody>
      </p:sp>
    </p:spTree>
    <p:extLst>
      <p:ext uri="{BB962C8B-B14F-4D97-AF65-F5344CB8AC3E}">
        <p14:creationId xmlns:p14="http://schemas.microsoft.com/office/powerpoint/2010/main" val="12167913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0695BD-9AD9-82B1-EBC6-188FA1CC68C8}"/>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116</a:t>
            </a:fld>
            <a:endParaRPr lang="en-US"/>
          </a:p>
        </p:txBody>
      </p:sp>
      <p:pic>
        <p:nvPicPr>
          <p:cNvPr id="1026" name="Picture 2" descr="Fig. 3">
            <a:extLst>
              <a:ext uri="{FF2B5EF4-FFF2-40B4-BE49-F238E27FC236}">
                <a16:creationId xmlns:a16="http://schemas.microsoft.com/office/drawing/2014/main" id="{FFE2BA14-7D4B-B3AD-AA7F-04391BD72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836" y="398191"/>
            <a:ext cx="5916328" cy="4125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BC3AB7-02C9-6DE6-1336-78A1051EA92F}"/>
              </a:ext>
            </a:extLst>
          </p:cNvPr>
          <p:cNvSpPr/>
          <p:nvPr/>
        </p:nvSpPr>
        <p:spPr>
          <a:xfrm>
            <a:off x="1559225" y="1658652"/>
            <a:ext cx="6042804" cy="21997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3364CF75-7E0A-078B-8031-D3BAB194442D}"/>
              </a:ext>
            </a:extLst>
          </p:cNvPr>
          <p:cNvSpPr/>
          <p:nvPr/>
        </p:nvSpPr>
        <p:spPr>
          <a:xfrm>
            <a:off x="1570012" y="3791530"/>
            <a:ext cx="6042804" cy="448577"/>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a:extLst>
              <a:ext uri="{FF2B5EF4-FFF2-40B4-BE49-F238E27FC236}">
                <a16:creationId xmlns:a16="http://schemas.microsoft.com/office/drawing/2014/main" id="{7EECEBA8-C561-3261-FDB6-ABDEA0638ED1}"/>
              </a:ext>
            </a:extLst>
          </p:cNvPr>
          <p:cNvSpPr>
            <a:spLocks noGrp="1"/>
          </p:cNvSpPr>
          <p:nvPr>
            <p:ph idx="1"/>
          </p:nvPr>
        </p:nvSpPr>
        <p:spPr>
          <a:xfrm>
            <a:off x="5255742" y="4523862"/>
            <a:ext cx="2357074" cy="180384"/>
          </a:xfrm>
        </p:spPr>
        <p:txBody>
          <a:bodyPr/>
          <a:lstStyle/>
          <a:p>
            <a:r>
              <a:rPr lang="en-US" sz="1050" dirty="0" err="1"/>
              <a:t>Budde</a:t>
            </a:r>
            <a:r>
              <a:rPr lang="en-US" sz="1050" dirty="0"/>
              <a:t> et al., Nature Medicine 2023</a:t>
            </a:r>
          </a:p>
        </p:txBody>
      </p:sp>
    </p:spTree>
    <p:extLst>
      <p:ext uri="{BB962C8B-B14F-4D97-AF65-F5344CB8AC3E}">
        <p14:creationId xmlns:p14="http://schemas.microsoft.com/office/powerpoint/2010/main" val="5123073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2BE1-6AFA-0AAA-A854-C16A36E21562}"/>
              </a:ext>
            </a:extLst>
          </p:cNvPr>
          <p:cNvSpPr>
            <a:spLocks noGrp="1"/>
          </p:cNvSpPr>
          <p:nvPr>
            <p:ph type="title"/>
          </p:nvPr>
        </p:nvSpPr>
        <p:spPr>
          <a:xfrm>
            <a:off x="282561" y="150927"/>
            <a:ext cx="7886700" cy="401648"/>
          </a:xfrm>
        </p:spPr>
        <p:txBody>
          <a:bodyPr/>
          <a:lstStyle/>
          <a:p>
            <a:r>
              <a:rPr lang="en-US" dirty="0"/>
              <a:t>All targets, all day</a:t>
            </a:r>
          </a:p>
        </p:txBody>
      </p:sp>
      <p:sp>
        <p:nvSpPr>
          <p:cNvPr id="3" name="Content Placeholder 2">
            <a:extLst>
              <a:ext uri="{FF2B5EF4-FFF2-40B4-BE49-F238E27FC236}">
                <a16:creationId xmlns:a16="http://schemas.microsoft.com/office/drawing/2014/main" id="{B0517319-0DAA-1482-CC9E-D4A3618A4CD3}"/>
              </a:ext>
            </a:extLst>
          </p:cNvPr>
          <p:cNvSpPr>
            <a:spLocks noGrp="1"/>
          </p:cNvSpPr>
          <p:nvPr>
            <p:ph idx="1"/>
          </p:nvPr>
        </p:nvSpPr>
        <p:spPr>
          <a:xfrm>
            <a:off x="282561" y="672058"/>
            <a:ext cx="4213958" cy="2367956"/>
          </a:xfrm>
        </p:spPr>
        <p:txBody>
          <a:bodyPr/>
          <a:lstStyle/>
          <a:p>
            <a:r>
              <a:rPr lang="en-US" sz="1650" dirty="0" err="1"/>
              <a:t>ViPOR</a:t>
            </a:r>
            <a:r>
              <a:rPr lang="en-US" sz="1650" dirty="0"/>
              <a:t> in R/R DLBCL</a:t>
            </a:r>
          </a:p>
          <a:p>
            <a:pPr lvl="1"/>
            <a:r>
              <a:rPr lang="en-US" sz="1200" dirty="0"/>
              <a:t>50 pts, median age 61</a:t>
            </a:r>
          </a:p>
          <a:p>
            <a:pPr lvl="1"/>
            <a:r>
              <a:rPr lang="en-US" sz="1200" dirty="0"/>
              <a:t>92% stage III/IV, 68% high risk IPI</a:t>
            </a:r>
          </a:p>
          <a:p>
            <a:pPr lvl="1"/>
            <a:r>
              <a:rPr lang="en-US" sz="1200" dirty="0"/>
              <a:t>Median prior lines of therapy 3 (1-9)</a:t>
            </a:r>
          </a:p>
          <a:p>
            <a:pPr lvl="1"/>
            <a:r>
              <a:rPr lang="en-US" sz="1200" dirty="0"/>
              <a:t>20% double/triple hit</a:t>
            </a:r>
          </a:p>
          <a:p>
            <a:pPr lvl="1"/>
            <a:r>
              <a:rPr lang="en-US" sz="1200" dirty="0"/>
              <a:t>Grade 3/4 AEs -&gt; 25% neutropenia, 24% TCP, 5% </a:t>
            </a:r>
            <a:r>
              <a:rPr lang="en-US" sz="1200" dirty="0" err="1"/>
              <a:t>afib</a:t>
            </a:r>
            <a:r>
              <a:rPr lang="en-US" sz="1200" dirty="0"/>
              <a:t>, 1 TLS (resolved), 1 ICH (on AP therapy)</a:t>
            </a:r>
          </a:p>
          <a:p>
            <a:pPr lvl="1"/>
            <a:r>
              <a:rPr lang="en-US" sz="1200" dirty="0"/>
              <a:t>Low response in GCB-type not double/triple hit</a:t>
            </a:r>
          </a:p>
          <a:p>
            <a:pPr lvl="1"/>
            <a:r>
              <a:rPr lang="en-US" sz="1200" dirty="0"/>
              <a:t>53% CR in double-hit BCL2 (47% at 2 </a:t>
            </a:r>
            <a:r>
              <a:rPr lang="en-US" sz="1200" dirty="0" err="1"/>
              <a:t>yr</a:t>
            </a:r>
            <a:r>
              <a:rPr lang="en-US" sz="1200" dirty="0"/>
              <a:t>)</a:t>
            </a:r>
          </a:p>
        </p:txBody>
      </p:sp>
      <p:sp>
        <p:nvSpPr>
          <p:cNvPr id="4" name="Slide Number Placeholder 3">
            <a:extLst>
              <a:ext uri="{FF2B5EF4-FFF2-40B4-BE49-F238E27FC236}">
                <a16:creationId xmlns:a16="http://schemas.microsoft.com/office/drawing/2014/main" id="{37758DB7-93E6-6B0B-D10B-8A88A82D3119}"/>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117</a:t>
            </a:fld>
            <a:endParaRPr lang="en-US"/>
          </a:p>
        </p:txBody>
      </p:sp>
      <p:pic>
        <p:nvPicPr>
          <p:cNvPr id="2050" name="Picture 2">
            <a:extLst>
              <a:ext uri="{FF2B5EF4-FFF2-40B4-BE49-F238E27FC236}">
                <a16:creationId xmlns:a16="http://schemas.microsoft.com/office/drawing/2014/main" id="{2163A2AB-F797-53F3-4AD7-555551B10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98" y="351751"/>
            <a:ext cx="3076912" cy="39690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DA7782-95D0-FBE1-988E-F6AAF055812F}"/>
              </a:ext>
            </a:extLst>
          </p:cNvPr>
          <p:cNvSpPr txBox="1"/>
          <p:nvPr/>
        </p:nvSpPr>
        <p:spPr>
          <a:xfrm>
            <a:off x="1623170" y="3654237"/>
            <a:ext cx="3633338" cy="1892826"/>
          </a:xfrm>
          <a:prstGeom prst="rect">
            <a:avLst/>
          </a:prstGeom>
          <a:noFill/>
        </p:spPr>
        <p:txBody>
          <a:bodyPr wrap="square">
            <a:spAutoFit/>
          </a:bodyPr>
          <a:lstStyle/>
          <a:p>
            <a:pPr lvl="1" algn="ctr"/>
            <a:r>
              <a:rPr lang="en-US" sz="1800" dirty="0">
                <a:solidFill>
                  <a:schemeClr val="accent2"/>
                </a:solidFill>
              </a:rPr>
              <a:t>Administration - Q21d x 6 cycles:</a:t>
            </a:r>
          </a:p>
          <a:p>
            <a:pPr lvl="1" algn="ctr"/>
            <a:r>
              <a:rPr lang="en-US" sz="1350" dirty="0" err="1">
                <a:solidFill>
                  <a:schemeClr val="accent2"/>
                </a:solidFill>
              </a:rPr>
              <a:t>Venetoclax</a:t>
            </a:r>
            <a:r>
              <a:rPr lang="en-US" sz="1350" dirty="0">
                <a:solidFill>
                  <a:schemeClr val="accent2"/>
                </a:solidFill>
              </a:rPr>
              <a:t> 2-800 mg D2-14 (initial ramp-up) </a:t>
            </a:r>
          </a:p>
          <a:p>
            <a:pPr lvl="1" algn="ctr"/>
            <a:r>
              <a:rPr lang="en-US" sz="1350" dirty="0">
                <a:solidFill>
                  <a:schemeClr val="accent2"/>
                </a:solidFill>
              </a:rPr>
              <a:t>Ibrutinib 560 mg D1-14</a:t>
            </a:r>
          </a:p>
          <a:p>
            <a:pPr lvl="1" algn="ctr"/>
            <a:r>
              <a:rPr lang="en-US" sz="1350" dirty="0">
                <a:solidFill>
                  <a:schemeClr val="accent2"/>
                </a:solidFill>
              </a:rPr>
              <a:t>Prednisone 100 mg D1-7</a:t>
            </a:r>
          </a:p>
          <a:p>
            <a:pPr lvl="1" algn="ctr"/>
            <a:r>
              <a:rPr lang="en-US" sz="1350" dirty="0" err="1">
                <a:solidFill>
                  <a:schemeClr val="accent2"/>
                </a:solidFill>
              </a:rPr>
              <a:t>Obinituzumab</a:t>
            </a:r>
            <a:r>
              <a:rPr lang="en-US" sz="1350" dirty="0">
                <a:solidFill>
                  <a:schemeClr val="accent2"/>
                </a:solidFill>
              </a:rPr>
              <a:t> 1,000 mg D1-2</a:t>
            </a:r>
          </a:p>
          <a:p>
            <a:pPr lvl="1" algn="ctr"/>
            <a:r>
              <a:rPr lang="en-US" sz="1350" dirty="0">
                <a:solidFill>
                  <a:schemeClr val="accent2"/>
                </a:solidFill>
              </a:rPr>
              <a:t>Lenalidomide 15 mg D1-14</a:t>
            </a:r>
          </a:p>
        </p:txBody>
      </p:sp>
      <p:sp>
        <p:nvSpPr>
          <p:cNvPr id="10" name="TextBox 9">
            <a:extLst>
              <a:ext uri="{FF2B5EF4-FFF2-40B4-BE49-F238E27FC236}">
                <a16:creationId xmlns:a16="http://schemas.microsoft.com/office/drawing/2014/main" id="{3B63222A-2BE8-E199-C115-60926583DA49}"/>
              </a:ext>
            </a:extLst>
          </p:cNvPr>
          <p:cNvSpPr txBox="1"/>
          <p:nvPr/>
        </p:nvSpPr>
        <p:spPr>
          <a:xfrm>
            <a:off x="6820799" y="4313849"/>
            <a:ext cx="1771111" cy="369332"/>
          </a:xfrm>
          <a:prstGeom prst="rect">
            <a:avLst/>
          </a:prstGeom>
          <a:noFill/>
        </p:spPr>
        <p:txBody>
          <a:bodyPr wrap="square">
            <a:spAutoFit/>
          </a:bodyPr>
          <a:lstStyle/>
          <a:p>
            <a:r>
              <a:rPr lang="en-US" sz="900" dirty="0">
                <a:solidFill>
                  <a:schemeClr val="bg1"/>
                </a:solidFill>
              </a:rPr>
              <a:t>Melani et al. ASH 2023 </a:t>
            </a:r>
            <a:r>
              <a:rPr lang="en-US" sz="900" dirty="0" err="1">
                <a:solidFill>
                  <a:schemeClr val="bg1"/>
                </a:solidFill>
              </a:rPr>
              <a:t>Abst</a:t>
            </a:r>
            <a:r>
              <a:rPr lang="en-US" sz="900" dirty="0">
                <a:solidFill>
                  <a:schemeClr val="bg1"/>
                </a:solidFill>
              </a:rPr>
              <a:t> #0434</a:t>
            </a:r>
          </a:p>
        </p:txBody>
      </p:sp>
      <p:sp>
        <p:nvSpPr>
          <p:cNvPr id="12" name="TextBox 11">
            <a:extLst>
              <a:ext uri="{FF2B5EF4-FFF2-40B4-BE49-F238E27FC236}">
                <a16:creationId xmlns:a16="http://schemas.microsoft.com/office/drawing/2014/main" id="{26D61AC7-69FB-D357-CECC-AF8C3C7F4CF5}"/>
              </a:ext>
            </a:extLst>
          </p:cNvPr>
          <p:cNvSpPr txBox="1"/>
          <p:nvPr/>
        </p:nvSpPr>
        <p:spPr>
          <a:xfrm>
            <a:off x="5908522" y="2523189"/>
            <a:ext cx="2877482" cy="830997"/>
          </a:xfrm>
          <a:prstGeom prst="rect">
            <a:avLst/>
          </a:prstGeom>
          <a:noFill/>
        </p:spPr>
        <p:txBody>
          <a:bodyPr wrap="square">
            <a:spAutoFit/>
          </a:bodyPr>
          <a:lstStyle/>
          <a:p>
            <a:pPr lvl="1"/>
            <a:r>
              <a:rPr lang="en-US" sz="1200" dirty="0"/>
              <a:t>54% ORR, 38% CR (93% MRD-neg)</a:t>
            </a:r>
          </a:p>
          <a:p>
            <a:pPr lvl="1"/>
            <a:r>
              <a:rPr lang="en-US" sz="1200" dirty="0"/>
              <a:t>2L pts – 60% 2yr PFS</a:t>
            </a:r>
          </a:p>
          <a:p>
            <a:pPr lvl="1"/>
            <a:r>
              <a:rPr lang="en-US" sz="1200" dirty="0"/>
              <a:t>Prior CAR-T – 30% 2yr PFS</a:t>
            </a:r>
          </a:p>
        </p:txBody>
      </p:sp>
    </p:spTree>
    <p:extLst>
      <p:ext uri="{BB962C8B-B14F-4D97-AF65-F5344CB8AC3E}">
        <p14:creationId xmlns:p14="http://schemas.microsoft.com/office/powerpoint/2010/main" val="6620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F345-821F-3CA1-E06E-CC157192E236}"/>
              </a:ext>
            </a:extLst>
          </p:cNvPr>
          <p:cNvSpPr>
            <a:spLocks noGrp="1"/>
          </p:cNvSpPr>
          <p:nvPr>
            <p:ph type="title"/>
          </p:nvPr>
        </p:nvSpPr>
        <p:spPr>
          <a:xfrm>
            <a:off x="282561" y="78712"/>
            <a:ext cx="7886700" cy="401648"/>
          </a:xfrm>
        </p:spPr>
        <p:txBody>
          <a:bodyPr/>
          <a:lstStyle/>
          <a:p>
            <a:r>
              <a:rPr lang="en-US" dirty="0"/>
              <a:t>Summary</a:t>
            </a:r>
          </a:p>
        </p:txBody>
      </p:sp>
      <p:sp>
        <p:nvSpPr>
          <p:cNvPr id="3" name="Content Placeholder 2">
            <a:extLst>
              <a:ext uri="{FF2B5EF4-FFF2-40B4-BE49-F238E27FC236}">
                <a16:creationId xmlns:a16="http://schemas.microsoft.com/office/drawing/2014/main" id="{A5331536-69D6-2435-5AF6-0F311A69527D}"/>
              </a:ext>
            </a:extLst>
          </p:cNvPr>
          <p:cNvSpPr>
            <a:spLocks noGrp="1"/>
          </p:cNvSpPr>
          <p:nvPr>
            <p:ph idx="1"/>
          </p:nvPr>
        </p:nvSpPr>
        <p:spPr>
          <a:xfrm>
            <a:off x="282561" y="623948"/>
            <a:ext cx="7886700" cy="4589718"/>
          </a:xfrm>
        </p:spPr>
        <p:txBody>
          <a:bodyPr/>
          <a:lstStyle/>
          <a:p>
            <a:pPr marL="257175" indent="-257175">
              <a:buFont typeface="Arial" panose="020B0604020202020204" pitchFamily="34" charset="0"/>
              <a:buChar char="•"/>
            </a:pPr>
            <a:r>
              <a:rPr lang="en-US" sz="1500" dirty="0"/>
              <a:t>Targeted and T-cell directed therapies continue to provide more options for DLBCL patients</a:t>
            </a:r>
          </a:p>
          <a:p>
            <a:pPr lvl="1"/>
            <a:endParaRPr lang="en-US" dirty="0"/>
          </a:p>
          <a:p>
            <a:pPr marL="257175" indent="-257175">
              <a:buFont typeface="Arial" panose="020B0604020202020204" pitchFamily="34" charset="0"/>
              <a:buChar char="•"/>
            </a:pPr>
            <a:r>
              <a:rPr lang="en-US" sz="1500" dirty="0"/>
              <a:t>Novel therapeutic combinations provide “chemo-free” or “chemo-less” options for elderly/frail patients in both first-line and relapsed settings</a:t>
            </a:r>
          </a:p>
          <a:p>
            <a:pPr marL="600075" lvl="1" indent="-257175">
              <a:buFont typeface="Arial" panose="020B0604020202020204" pitchFamily="34" charset="0"/>
              <a:buChar char="•"/>
            </a:pPr>
            <a:r>
              <a:rPr lang="en-US" sz="1200" dirty="0"/>
              <a:t>BTKi, BCL2i, </a:t>
            </a:r>
            <a:r>
              <a:rPr lang="en-US" sz="1200" dirty="0" err="1"/>
              <a:t>IMiD</a:t>
            </a:r>
            <a:r>
              <a:rPr lang="en-US" sz="1200" dirty="0"/>
              <a:t>, ADC</a:t>
            </a:r>
          </a:p>
          <a:p>
            <a:pPr lvl="1"/>
            <a:endParaRPr lang="en-US" dirty="0"/>
          </a:p>
          <a:p>
            <a:pPr marL="257175" indent="-257175">
              <a:buFont typeface="Arial" panose="020B0604020202020204" pitchFamily="34" charset="0"/>
              <a:buChar char="•"/>
            </a:pPr>
            <a:r>
              <a:rPr lang="en-US" sz="1500" dirty="0"/>
              <a:t>CD3:CD20 </a:t>
            </a:r>
            <a:r>
              <a:rPr lang="en-US" sz="1500" dirty="0" err="1"/>
              <a:t>BiTEs</a:t>
            </a:r>
            <a:r>
              <a:rPr lang="en-US" sz="1500" dirty="0"/>
              <a:t> are effective for R/R DLBCL with lower toxicity &amp; better availability than CAR-T</a:t>
            </a:r>
          </a:p>
          <a:p>
            <a:pPr marL="600075" lvl="1" indent="-257175">
              <a:buFont typeface="Arial" panose="020B0604020202020204" pitchFamily="34" charset="0"/>
              <a:buChar char="•"/>
            </a:pPr>
            <a:r>
              <a:rPr lang="en-US" sz="1200" dirty="0"/>
              <a:t>Combination strategies are improving outcomes</a:t>
            </a:r>
          </a:p>
          <a:p>
            <a:pPr marL="600075" lvl="1" indent="-257175">
              <a:buFont typeface="Arial" panose="020B0604020202020204" pitchFamily="34" charset="0"/>
              <a:buChar char="•"/>
            </a:pPr>
            <a:r>
              <a:rPr lang="en-US" sz="1200" dirty="0" err="1"/>
              <a:t>Polatuzumab</a:t>
            </a:r>
            <a:r>
              <a:rPr lang="en-US" sz="1200" dirty="0"/>
              <a:t> </a:t>
            </a:r>
            <a:r>
              <a:rPr lang="en-US" sz="1200" dirty="0" err="1"/>
              <a:t>vedotin</a:t>
            </a:r>
            <a:r>
              <a:rPr lang="en-US" sz="1200" dirty="0"/>
              <a:t> + </a:t>
            </a:r>
            <a:r>
              <a:rPr lang="en-US" sz="1200" dirty="0" err="1"/>
              <a:t>Mosunetuzumab</a:t>
            </a:r>
            <a:r>
              <a:rPr lang="en-US" sz="1200" dirty="0"/>
              <a:t>, </a:t>
            </a:r>
            <a:r>
              <a:rPr lang="en-US" sz="1200" dirty="0" err="1"/>
              <a:t>Epcoritamab</a:t>
            </a:r>
            <a:r>
              <a:rPr lang="en-US" sz="1200" dirty="0"/>
              <a:t> + lenalidomide</a:t>
            </a:r>
          </a:p>
          <a:p>
            <a:pPr marL="600075" lvl="1" indent="-257175">
              <a:buFont typeface="Arial" panose="020B0604020202020204" pitchFamily="34" charset="0"/>
              <a:buChar char="•"/>
            </a:pPr>
            <a:r>
              <a:rPr lang="en-US" sz="1200" dirty="0"/>
              <a:t>Many new combinations currently </a:t>
            </a:r>
            <a:r>
              <a:rPr lang="en-US" sz="1200"/>
              <a:t>being investigated</a:t>
            </a:r>
            <a:endParaRPr lang="en-US" dirty="0"/>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093A80D-606D-6B96-5FA9-20C39B7242FF}"/>
              </a:ext>
            </a:extLst>
          </p:cNvPr>
          <p:cNvSpPr>
            <a:spLocks noGrp="1"/>
          </p:cNvSpPr>
          <p:nvPr>
            <p:ph type="sldNum" sz="quarter" idx="12"/>
          </p:nvPr>
        </p:nvSpPr>
        <p:spPr>
          <a:xfrm>
            <a:off x="10250905" y="6315690"/>
            <a:ext cx="641443" cy="307777"/>
          </a:xfrm>
          <a:prstGeom prst="rect">
            <a:avLst/>
          </a:prstGeom>
        </p:spPr>
        <p:txBody>
          <a:bodyPr wrap="square" anchor="ctr" anchorCtr="0">
            <a:spAutoFit/>
          </a:bodyPr>
          <a:lstStyle>
            <a:defPPr>
              <a:defRPr lang="en-US"/>
            </a:defPPr>
            <a:lvl1pPr marL="0" algn="ctr" defTabSz="914400" rtl="0" eaLnBrk="1" latinLnBrk="0" hangingPunct="1">
              <a:defRPr sz="1400" b="1"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118</a:t>
            </a:fld>
            <a:endParaRPr lang="en-US"/>
          </a:p>
        </p:txBody>
      </p:sp>
    </p:spTree>
    <p:extLst>
      <p:ext uri="{BB962C8B-B14F-4D97-AF65-F5344CB8AC3E}">
        <p14:creationId xmlns:p14="http://schemas.microsoft.com/office/powerpoint/2010/main" val="32357143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F49A3-DDCE-3749-9940-27EDA79329FC}"/>
              </a:ext>
            </a:extLst>
          </p:cNvPr>
          <p:cNvSpPr>
            <a:spLocks noGrp="1"/>
          </p:cNvSpPr>
          <p:nvPr>
            <p:ph type="ctrTitle"/>
          </p:nvPr>
        </p:nvSpPr>
        <p:spPr>
          <a:xfrm>
            <a:off x="633846" y="-1543162"/>
            <a:ext cx="7876310" cy="4663440"/>
          </a:xfrm>
          <a:effectLst/>
        </p:spPr>
        <p:txBody>
          <a:bodyPr/>
          <a:lstStyle/>
          <a:p>
            <a:r>
              <a:rPr lang="en-US" dirty="0">
                <a:effectLst>
                  <a:outerShdw blurRad="127000" sx="102000" sy="102000" algn="ctr" rotWithShape="0">
                    <a:schemeClr val="tx1">
                      <a:alpha val="40000"/>
                    </a:schemeClr>
                  </a:outerShdw>
                </a:effectLst>
              </a:rPr>
              <a:t>Thank you</a:t>
            </a:r>
          </a:p>
        </p:txBody>
      </p:sp>
    </p:spTree>
    <p:extLst>
      <p:ext uri="{BB962C8B-B14F-4D97-AF65-F5344CB8AC3E}">
        <p14:creationId xmlns:p14="http://schemas.microsoft.com/office/powerpoint/2010/main" val="381574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DBB2F-8E07-D8D3-D239-CEFBD6C16E19}"/>
              </a:ext>
            </a:extLst>
          </p:cNvPr>
          <p:cNvSpPr>
            <a:spLocks noGrp="1"/>
          </p:cNvSpPr>
          <p:nvPr>
            <p:ph type="title"/>
          </p:nvPr>
        </p:nvSpPr>
        <p:spPr/>
        <p:txBody>
          <a:bodyPr/>
          <a:lstStyle/>
          <a:p>
            <a:r>
              <a:rPr lang="en-US" sz="2400" dirty="0"/>
              <a:t>SIMPLIFY-2: Momelotinib in Ruxolitinib Treated Myelofibrosis </a:t>
            </a:r>
          </a:p>
        </p:txBody>
      </p:sp>
      <p:sp>
        <p:nvSpPr>
          <p:cNvPr id="5" name="Rectangle 4">
            <a:extLst>
              <a:ext uri="{FF2B5EF4-FFF2-40B4-BE49-F238E27FC236}">
                <a16:creationId xmlns:a16="http://schemas.microsoft.com/office/drawing/2014/main" id="{BBC1E4BD-133E-5DFD-91DA-9140A655627F}"/>
              </a:ext>
            </a:extLst>
          </p:cNvPr>
          <p:cNvSpPr/>
          <p:nvPr/>
        </p:nvSpPr>
        <p:spPr>
          <a:xfrm>
            <a:off x="266700" y="1933033"/>
            <a:ext cx="1800225" cy="1148060"/>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Ruxolitinib ≥28 days with RBC transfusion requirement or dose adjustment for Grade ≥3 hematologic toxicity</a:t>
            </a:r>
          </a:p>
        </p:txBody>
      </p:sp>
      <p:sp>
        <p:nvSpPr>
          <p:cNvPr id="6" name="Rectangle 5">
            <a:extLst>
              <a:ext uri="{FF2B5EF4-FFF2-40B4-BE49-F238E27FC236}">
                <a16:creationId xmlns:a16="http://schemas.microsoft.com/office/drawing/2014/main" id="{DA53875B-BAD1-F5F6-EF26-32E21AD82060}"/>
              </a:ext>
            </a:extLst>
          </p:cNvPr>
          <p:cNvSpPr/>
          <p:nvPr/>
        </p:nvSpPr>
        <p:spPr>
          <a:xfrm>
            <a:off x="2762250" y="1684823"/>
            <a:ext cx="1504951" cy="72968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Momelotinib 200  mg QD</a:t>
            </a:r>
          </a:p>
          <a:p>
            <a:pPr algn="ctr"/>
            <a:r>
              <a:rPr lang="en-US" sz="1400" dirty="0"/>
              <a:t>(n = 104)</a:t>
            </a:r>
          </a:p>
        </p:txBody>
      </p:sp>
      <p:sp>
        <p:nvSpPr>
          <p:cNvPr id="7" name="Rectangle 6">
            <a:extLst>
              <a:ext uri="{FF2B5EF4-FFF2-40B4-BE49-F238E27FC236}">
                <a16:creationId xmlns:a16="http://schemas.microsoft.com/office/drawing/2014/main" id="{84E849AA-253D-E785-C06B-E00B5CEAAB3B}"/>
              </a:ext>
            </a:extLst>
          </p:cNvPr>
          <p:cNvSpPr/>
          <p:nvPr/>
        </p:nvSpPr>
        <p:spPr>
          <a:xfrm>
            <a:off x="2762251" y="2609691"/>
            <a:ext cx="1504950" cy="67809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Best Available Therapy</a:t>
            </a:r>
          </a:p>
          <a:p>
            <a:pPr algn="ctr"/>
            <a:r>
              <a:rPr lang="en-US" sz="1400" dirty="0"/>
              <a:t>(n = 52)</a:t>
            </a:r>
          </a:p>
        </p:txBody>
      </p:sp>
      <p:cxnSp>
        <p:nvCxnSpPr>
          <p:cNvPr id="8" name="Straight Arrow Connector 7">
            <a:extLst>
              <a:ext uri="{FF2B5EF4-FFF2-40B4-BE49-F238E27FC236}">
                <a16:creationId xmlns:a16="http://schemas.microsoft.com/office/drawing/2014/main" id="{3A376A1A-4C8A-ADE0-20D5-7B15AB52513B}"/>
              </a:ext>
            </a:extLst>
          </p:cNvPr>
          <p:cNvCxnSpPr>
            <a:cxnSpLocks/>
          </p:cNvCxnSpPr>
          <p:nvPr/>
        </p:nvCxnSpPr>
        <p:spPr>
          <a:xfrm flipV="1">
            <a:off x="2066925" y="2257425"/>
            <a:ext cx="695325" cy="2618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00F92B-4D4F-6F43-900D-3936F8273D05}"/>
              </a:ext>
            </a:extLst>
          </p:cNvPr>
          <p:cNvCxnSpPr>
            <a:cxnSpLocks/>
          </p:cNvCxnSpPr>
          <p:nvPr/>
        </p:nvCxnSpPr>
        <p:spPr>
          <a:xfrm>
            <a:off x="2066925" y="2609691"/>
            <a:ext cx="695325" cy="209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EA24C3DA-1BB0-4714-9F54-19EF0EFE0A2D">
            <a:extLst>
              <a:ext uri="{FF2B5EF4-FFF2-40B4-BE49-F238E27FC236}">
                <a16:creationId xmlns:a16="http://schemas.microsoft.com/office/drawing/2014/main" id="{215C6C62-AE94-DA53-AB9A-0E2E6C977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56" y="714375"/>
            <a:ext cx="2430948" cy="189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2764653-257C-4246-AB04-B076E7C5B43A">
            <a:extLst>
              <a:ext uri="{FF2B5EF4-FFF2-40B4-BE49-F238E27FC236}">
                <a16:creationId xmlns:a16="http://schemas.microsoft.com/office/drawing/2014/main" id="{72892FC3-AC1A-ABCC-1675-A883F98EB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55" y="2588313"/>
            <a:ext cx="2430947" cy="18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5B38EBC-F0CB-8714-9A7C-710ED71C0CCA}"/>
              </a:ext>
            </a:extLst>
          </p:cNvPr>
          <p:cNvSpPr txBox="1"/>
          <p:nvPr/>
        </p:nvSpPr>
        <p:spPr>
          <a:xfrm>
            <a:off x="3495675" y="4688741"/>
            <a:ext cx="4610100" cy="246221"/>
          </a:xfrm>
          <a:prstGeom prst="rect">
            <a:avLst/>
          </a:prstGeom>
          <a:noFill/>
        </p:spPr>
        <p:txBody>
          <a:bodyPr wrap="square">
            <a:spAutoFit/>
          </a:bodyPr>
          <a:lstStyle/>
          <a:p>
            <a:r>
              <a:rPr lang="en-US" sz="1000" dirty="0"/>
              <a:t>Harrison CN, et al. </a:t>
            </a:r>
            <a:r>
              <a:rPr lang="en-US" sz="1000" i="1" dirty="0"/>
              <a:t>Lancet Haematol </a:t>
            </a:r>
            <a:r>
              <a:rPr lang="en-US" sz="1000" dirty="0"/>
              <a:t>2018; 5(20):e73-e81</a:t>
            </a:r>
          </a:p>
        </p:txBody>
      </p:sp>
    </p:spTree>
    <p:extLst>
      <p:ext uri="{BB962C8B-B14F-4D97-AF65-F5344CB8AC3E}">
        <p14:creationId xmlns:p14="http://schemas.microsoft.com/office/powerpoint/2010/main" val="25212591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60273A-75DB-4207-B11A-4FD10F5AF8D0}"/>
              </a:ext>
            </a:extLst>
          </p:cNvPr>
          <p:cNvSpPr>
            <a:spLocks noGrp="1"/>
          </p:cNvSpPr>
          <p:nvPr>
            <p:ph type="subTitle" idx="1"/>
          </p:nvPr>
        </p:nvSpPr>
        <p:spPr>
          <a:xfrm>
            <a:off x="262468" y="3203722"/>
            <a:ext cx="8718531" cy="646331"/>
          </a:xfrm>
        </p:spPr>
        <p:txBody>
          <a:bodyPr/>
          <a:lstStyle/>
          <a:p>
            <a:pPr>
              <a:spcBef>
                <a:spcPts val="0"/>
              </a:spcBef>
              <a:spcAft>
                <a:spcPts val="0"/>
              </a:spcAft>
            </a:pPr>
            <a:r>
              <a:rPr lang="en-US" b="1" dirty="0"/>
              <a:t>Eduardo M. Sotomayor, MD</a:t>
            </a:r>
          </a:p>
          <a:p>
            <a:pPr>
              <a:spcBef>
                <a:spcPts val="0"/>
              </a:spcBef>
              <a:spcAft>
                <a:spcPts val="0"/>
              </a:spcAft>
            </a:pPr>
            <a:r>
              <a:rPr lang="en-US" b="1" dirty="0"/>
              <a:t>VP and Executive Director / Professor, USF Morsani College of Medicine </a:t>
            </a:r>
            <a:r>
              <a:rPr lang="en-US" b="1" baseline="30000" dirty="0"/>
              <a:t> </a:t>
            </a:r>
            <a:endParaRPr lang="en-US" b="1" dirty="0"/>
          </a:p>
        </p:txBody>
      </p:sp>
      <p:pic>
        <p:nvPicPr>
          <p:cNvPr id="4" name="Picture 3">
            <a:extLst>
              <a:ext uri="{FF2B5EF4-FFF2-40B4-BE49-F238E27FC236}">
                <a16:creationId xmlns:a16="http://schemas.microsoft.com/office/drawing/2014/main" id="{336C5593-6596-C8AC-C74F-0B376A8FA3B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4845" y="4155711"/>
            <a:ext cx="3313416" cy="739739"/>
          </a:xfrm>
          <a:prstGeom prst="rect">
            <a:avLst/>
          </a:prstGeom>
          <a:noFill/>
          <a:ln>
            <a:noFill/>
          </a:ln>
        </p:spPr>
      </p:pic>
      <p:sp>
        <p:nvSpPr>
          <p:cNvPr id="7" name="Subtitle 3">
            <a:extLst>
              <a:ext uri="{FF2B5EF4-FFF2-40B4-BE49-F238E27FC236}">
                <a16:creationId xmlns:a16="http://schemas.microsoft.com/office/drawing/2014/main" id="{96746F42-2AF6-6B31-CD36-02AC1B7DFE1F}"/>
              </a:ext>
            </a:extLst>
          </p:cNvPr>
          <p:cNvSpPr txBox="1">
            <a:spLocks/>
          </p:cNvSpPr>
          <p:nvPr/>
        </p:nvSpPr>
        <p:spPr>
          <a:xfrm>
            <a:off x="163002" y="2290362"/>
            <a:ext cx="8817996" cy="889046"/>
          </a:xfrm>
          <a:prstGeom prst="rect">
            <a:avLst/>
          </a:prstGeom>
        </p:spPr>
        <p:txBody>
          <a:bodyPr vert="horz" lIns="0" tIns="45720" rIns="91440" bIns="45720" rtlCol="0" anchor="ctr" anchorCtr="0">
            <a:noAutofit/>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spcAft>
                <a:spcPts val="450"/>
              </a:spcAft>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spcAft>
                <a:spcPts val="45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spcAft>
                <a:spcPts val="45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00000"/>
              </a:lnSpc>
              <a:spcBef>
                <a:spcPts val="0"/>
              </a:spcBef>
              <a:spcAft>
                <a:spcPts val="0"/>
              </a:spcAft>
            </a:pPr>
            <a:r>
              <a:rPr lang="en-US" sz="2200" b="1" dirty="0">
                <a:solidFill>
                  <a:schemeClr val="bg1"/>
                </a:solidFill>
              </a:rPr>
              <a:t>“</a:t>
            </a:r>
            <a:r>
              <a:rPr lang="en-US" sz="2200" b="1" i="1" kern="0" dirty="0">
                <a:solidFill>
                  <a:schemeClr val="bg1"/>
                </a:solidFill>
                <a:ea typeface="Calibri" panose="020F0502020204030204" pitchFamily="34" charset="0"/>
              </a:rPr>
              <a:t>CAR T cells versus </a:t>
            </a:r>
            <a:r>
              <a:rPr lang="en-US" sz="2200" b="1" i="1" kern="0" dirty="0" err="1">
                <a:solidFill>
                  <a:schemeClr val="bg1"/>
                </a:solidFill>
                <a:ea typeface="Calibri" panose="020F0502020204030204" pitchFamily="34" charset="0"/>
              </a:rPr>
              <a:t>Bispecifics</a:t>
            </a:r>
            <a:r>
              <a:rPr lang="en-US" sz="2200" b="1" i="1" kern="0" dirty="0">
                <a:solidFill>
                  <a:schemeClr val="bg1"/>
                </a:solidFill>
                <a:ea typeface="Calibri" panose="020F0502020204030204" pitchFamily="34" charset="0"/>
              </a:rPr>
              <a:t> in B-cell Lymphomas:  </a:t>
            </a:r>
          </a:p>
          <a:p>
            <a:pPr fontAlgn="auto">
              <a:lnSpc>
                <a:spcPct val="100000"/>
              </a:lnSpc>
              <a:spcBef>
                <a:spcPts val="0"/>
              </a:spcBef>
              <a:spcAft>
                <a:spcPts val="0"/>
              </a:spcAft>
            </a:pPr>
            <a:r>
              <a:rPr lang="en-US" sz="2200" b="1" i="1" kern="0" dirty="0">
                <a:solidFill>
                  <a:schemeClr val="bg1"/>
                </a:solidFill>
                <a:ea typeface="Calibri" panose="020F0502020204030204" pitchFamily="34" charset="0"/>
              </a:rPr>
              <a:t>How to sequence them?.... A good problem to have….</a:t>
            </a:r>
            <a:r>
              <a:rPr lang="en-US" sz="2200" b="1" dirty="0">
                <a:solidFill>
                  <a:schemeClr val="bg1"/>
                </a:solidFill>
              </a:rPr>
              <a:t>” </a:t>
            </a:r>
          </a:p>
        </p:txBody>
      </p:sp>
    </p:spTree>
    <p:extLst>
      <p:ext uri="{BB962C8B-B14F-4D97-AF65-F5344CB8AC3E}">
        <p14:creationId xmlns:p14="http://schemas.microsoft.com/office/powerpoint/2010/main" val="40588396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Content Placeholder 7">
            <a:extLst>
              <a:ext uri="{FF2B5EF4-FFF2-40B4-BE49-F238E27FC236}">
                <a16:creationId xmlns:a16="http://schemas.microsoft.com/office/drawing/2014/main" id="{2D709357-2621-4FEA-8CD3-C5D008E2CDC7}"/>
              </a:ext>
            </a:extLst>
          </p:cNvPr>
          <p:cNvSpPr>
            <a:spLocks noGrp="1" noChangeArrowheads="1"/>
          </p:cNvSpPr>
          <p:nvPr>
            <p:ph idx="1"/>
          </p:nvPr>
        </p:nvSpPr>
        <p:spPr>
          <a:xfrm>
            <a:off x="776425" y="896269"/>
            <a:ext cx="7832258" cy="3694341"/>
          </a:xfrm>
        </p:spPr>
        <p:txBody>
          <a:bodyPr/>
          <a:lstStyle/>
          <a:p>
            <a:pPr>
              <a:spcBef>
                <a:spcPts val="0"/>
              </a:spcBef>
              <a:buFont typeface="Arial" panose="020B0604020202020204" pitchFamily="34" charset="0"/>
              <a:buChar char="•"/>
              <a:defRPr/>
            </a:pPr>
            <a:r>
              <a:rPr lang="en-US" sz="1800" b="1" dirty="0">
                <a:latin typeface="Arial" panose="020B0604020202020204" pitchFamily="34" charset="0"/>
                <a:cs typeface="Arial" panose="020B0604020202020204" pitchFamily="34" charset="0"/>
              </a:rPr>
              <a:t>In the last 10 years we have witnessed an unprecedent approval of novel targeted therapies and immunotherapies for patients with B-cell lymphomas……</a:t>
            </a:r>
          </a:p>
          <a:p>
            <a:pPr>
              <a:spcBef>
                <a:spcPts val="0"/>
              </a:spcBef>
              <a:buFont typeface="Arial" panose="020B0604020202020204" pitchFamily="34" charset="0"/>
              <a:buChar char="•"/>
              <a:defRPr/>
            </a:pPr>
            <a:endParaRPr lang="en-US" sz="1800" b="1"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defRPr/>
            </a:pPr>
            <a:r>
              <a:rPr lang="en-US" sz="1800" b="1" dirty="0">
                <a:latin typeface="Arial" panose="020B0604020202020204" pitchFamily="34" charset="0"/>
                <a:cs typeface="Arial" panose="020B0604020202020204" pitchFamily="34" charset="0"/>
              </a:rPr>
              <a:t>While these are great news, they have also brought “modern challenges” </a:t>
            </a:r>
          </a:p>
          <a:p>
            <a:pPr lvl="1">
              <a:spcBef>
                <a:spcPts val="0"/>
              </a:spcBef>
              <a:buFont typeface="Arial" panose="020B0604020202020204" pitchFamily="34" charset="0"/>
              <a:buChar char="•"/>
              <a:defRPr/>
            </a:pPr>
            <a:r>
              <a:rPr lang="en-US" sz="1500" b="1" dirty="0">
                <a:latin typeface="Arial" panose="020B0604020202020204" pitchFamily="34" charset="0"/>
                <a:cs typeface="Arial" panose="020B0604020202020204" pitchFamily="34" charset="0"/>
              </a:rPr>
              <a:t>How to combine them, optimizing efficacy and minimizing side effects </a:t>
            </a:r>
          </a:p>
          <a:p>
            <a:pPr lvl="1">
              <a:spcBef>
                <a:spcPts val="0"/>
              </a:spcBef>
              <a:buFont typeface="Arial" panose="020B0604020202020204" pitchFamily="34" charset="0"/>
              <a:buChar char="•"/>
              <a:defRPr/>
            </a:pPr>
            <a:r>
              <a:rPr lang="en-US" sz="1800" b="1" dirty="0">
                <a:solidFill>
                  <a:srgbClr val="0303D6"/>
                </a:solidFill>
                <a:latin typeface="Arial" panose="020B0604020202020204" pitchFamily="34" charset="0"/>
                <a:cs typeface="Arial" panose="020B0604020202020204" pitchFamily="34" charset="0"/>
              </a:rPr>
              <a:t>How to sequence them…..</a:t>
            </a:r>
          </a:p>
          <a:p>
            <a:pPr lvl="1">
              <a:spcBef>
                <a:spcPts val="0"/>
              </a:spcBef>
              <a:buFont typeface="Arial" panose="020B0604020202020204" pitchFamily="34" charset="0"/>
              <a:buChar char="•"/>
              <a:defRPr/>
            </a:pPr>
            <a:r>
              <a:rPr lang="en-US" sz="1500" b="1" dirty="0">
                <a:latin typeface="Arial" panose="020B0604020202020204" pitchFamily="34" charset="0"/>
                <a:cs typeface="Arial" panose="020B0604020202020204" pitchFamily="34" charset="0"/>
              </a:rPr>
              <a:t>Finite versus continuous treatment….role of MRD</a:t>
            </a:r>
          </a:p>
          <a:p>
            <a:pPr lvl="1">
              <a:spcBef>
                <a:spcPts val="0"/>
              </a:spcBef>
              <a:buFont typeface="Arial" panose="020B0604020202020204" pitchFamily="34" charset="0"/>
              <a:buChar char="•"/>
              <a:defRPr/>
            </a:pPr>
            <a:r>
              <a:rPr lang="en-US" sz="1500" b="1" dirty="0">
                <a:latin typeface="Arial" panose="020B0604020202020204" pitchFamily="34" charset="0"/>
                <a:cs typeface="Arial" panose="020B0604020202020204" pitchFamily="34" charset="0"/>
              </a:rPr>
              <a:t>Emergence of resistance: Double refractory…..CAR T refractory….</a:t>
            </a:r>
          </a:p>
          <a:p>
            <a:pPr marL="0" indent="0" algn="ctr">
              <a:spcBef>
                <a:spcPts val="0"/>
              </a:spcBef>
              <a:buNone/>
              <a:defRPr/>
            </a:pPr>
            <a:endParaRPr lang="en-US" sz="2100" b="1" dirty="0">
              <a:latin typeface="Arial" panose="020B0604020202020204" pitchFamily="34" charset="0"/>
              <a:cs typeface="Arial" panose="020B0604020202020204" pitchFamily="34" charset="0"/>
            </a:endParaRPr>
          </a:p>
          <a:p>
            <a:pPr marL="0" indent="0" algn="ctr">
              <a:spcBef>
                <a:spcPts val="0"/>
              </a:spcBef>
              <a:buNone/>
              <a:defRPr/>
            </a:pPr>
            <a:r>
              <a:rPr lang="en-US" sz="2000" b="1" u="sng" dirty="0">
                <a:solidFill>
                  <a:srgbClr val="0303D6"/>
                </a:solidFill>
                <a:latin typeface="Arial" panose="020B0604020202020204" pitchFamily="34" charset="0"/>
                <a:cs typeface="Arial" panose="020B0604020202020204" pitchFamily="34" charset="0"/>
              </a:rPr>
              <a:t>Regardless, these challenges are a “good problem” to have!</a:t>
            </a:r>
            <a:endParaRPr lang="en-US" sz="2000" b="1" u="sng" dirty="0">
              <a:solidFill>
                <a:srgbClr val="0303D6"/>
              </a:solidFill>
            </a:endParaRPr>
          </a:p>
          <a:p>
            <a:pPr>
              <a:defRPr/>
            </a:pPr>
            <a:endParaRPr lang="en-US" altLang="en-US" sz="1334" b="1" dirty="0">
              <a:cs typeface="Arial" panose="020B0604020202020204" pitchFamily="34" charset="0"/>
            </a:endParaRPr>
          </a:p>
          <a:p>
            <a:pPr>
              <a:defRPr/>
            </a:pPr>
            <a:endParaRPr lang="en-US" altLang="en-US" sz="1334" b="1" dirty="0">
              <a:cs typeface="Arial" panose="020B0604020202020204" pitchFamily="34" charset="0"/>
            </a:endParaRPr>
          </a:p>
        </p:txBody>
      </p:sp>
      <p:sp>
        <p:nvSpPr>
          <p:cNvPr id="5" name="Title 1">
            <a:extLst>
              <a:ext uri="{FF2B5EF4-FFF2-40B4-BE49-F238E27FC236}">
                <a16:creationId xmlns:a16="http://schemas.microsoft.com/office/drawing/2014/main" id="{1A550663-438E-4075-ACF3-99DCF8065937}"/>
              </a:ext>
            </a:extLst>
          </p:cNvPr>
          <p:cNvSpPr>
            <a:spLocks noGrp="1" noChangeArrowheads="1"/>
          </p:cNvSpPr>
          <p:nvPr>
            <p:ph type="title"/>
          </p:nvPr>
        </p:nvSpPr>
        <p:spPr>
          <a:xfrm>
            <a:off x="435936" y="195262"/>
            <a:ext cx="8313429" cy="475986"/>
          </a:xfrm>
        </p:spPr>
        <p:txBody>
          <a:bodyPr/>
          <a:lstStyle/>
          <a:p>
            <a:pPr algn="ctr" eaLnBrk="1" hangingPunct="1"/>
            <a:r>
              <a:rPr lang="en-US" altLang="en-US" sz="2400" b="1" u="sng" dirty="0">
                <a:solidFill>
                  <a:srgbClr val="0303D6"/>
                </a:solidFill>
                <a:cs typeface="Arial" panose="020B0604020202020204" pitchFamily="34" charset="0"/>
              </a:rPr>
              <a:t>Modern Challenges in Lymphoma Treatment</a:t>
            </a:r>
          </a:p>
        </p:txBody>
      </p:sp>
    </p:spTree>
    <p:extLst>
      <p:ext uri="{BB962C8B-B14F-4D97-AF65-F5344CB8AC3E}">
        <p14:creationId xmlns:p14="http://schemas.microsoft.com/office/powerpoint/2010/main" val="40884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9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9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69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69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9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107F3A82-73AF-402A-8A7E-F787DF5E644F}"/>
              </a:ext>
            </a:extLst>
          </p:cNvPr>
          <p:cNvSpPr>
            <a:spLocks noGrp="1" noChangeArrowheads="1"/>
          </p:cNvSpPr>
          <p:nvPr>
            <p:ph type="title"/>
          </p:nvPr>
        </p:nvSpPr>
        <p:spPr>
          <a:xfrm>
            <a:off x="400033" y="129323"/>
            <a:ext cx="8343935" cy="756149"/>
          </a:xfrm>
        </p:spPr>
        <p:txBody>
          <a:bodyPr/>
          <a:lstStyle/>
          <a:p>
            <a:pPr algn="ctr"/>
            <a:r>
              <a:rPr lang="en-US" altLang="en-US" sz="2100" b="1" u="sng" dirty="0">
                <a:solidFill>
                  <a:srgbClr val="0303D6"/>
                </a:solidFill>
                <a:latin typeface="Arial" panose="020B0604020202020204" pitchFamily="34" charset="0"/>
                <a:cs typeface="Arial" panose="020B0604020202020204" pitchFamily="34" charset="0"/>
              </a:rPr>
              <a:t>“A Good Problem”: CAR-T and Bispecific Antibodies in DLBCL: How to use… and/or sequencing them (…a matter of debate!)</a:t>
            </a:r>
          </a:p>
        </p:txBody>
      </p:sp>
      <p:sp>
        <p:nvSpPr>
          <p:cNvPr id="7" name="Rectangle 3">
            <a:extLst>
              <a:ext uri="{FF2B5EF4-FFF2-40B4-BE49-F238E27FC236}">
                <a16:creationId xmlns:a16="http://schemas.microsoft.com/office/drawing/2014/main" id="{7BBC57E8-57D4-445E-8FC2-B574B20FEFE7}"/>
              </a:ext>
            </a:extLst>
          </p:cNvPr>
          <p:cNvSpPr>
            <a:spLocks noGrp="1" noChangeArrowheads="1"/>
          </p:cNvSpPr>
          <p:nvPr>
            <p:ph idx="1"/>
          </p:nvPr>
        </p:nvSpPr>
        <p:spPr>
          <a:xfrm>
            <a:off x="1073142" y="1174697"/>
            <a:ext cx="6882493" cy="3034128"/>
          </a:xfrm>
        </p:spPr>
        <p:txBody>
          <a:bodyPr>
            <a:normAutofit fontScale="92500" lnSpcReduction="20000"/>
          </a:bodyPr>
          <a:lstStyle/>
          <a:p>
            <a:pPr>
              <a:defRPr/>
            </a:pPr>
            <a:endParaRPr lang="en-US" altLang="en-US" sz="2000" b="1" dirty="0">
              <a:solidFill>
                <a:srgbClr val="FFFF00"/>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Let’s look at the data:</a:t>
            </a:r>
          </a:p>
          <a:p>
            <a:pPr lvl="1">
              <a:defRPr/>
            </a:pPr>
            <a:r>
              <a:rPr lang="en-US" altLang="en-US" sz="1900" b="1" dirty="0">
                <a:solidFill>
                  <a:srgbClr val="0303D6"/>
                </a:solidFill>
                <a:latin typeface="Arial" panose="020B0604020202020204" pitchFamily="34" charset="0"/>
                <a:cs typeface="Arial" panose="020B0604020202020204" pitchFamily="34" charset="0"/>
              </a:rPr>
              <a:t>“Curative” versus non-curative modality</a:t>
            </a:r>
          </a:p>
          <a:p>
            <a:pPr marL="0" indent="0">
              <a:buNone/>
              <a:defRPr/>
            </a:pPr>
            <a:endParaRPr lang="en-US" altLang="en-US" sz="2000" b="1" dirty="0">
              <a:solidFill>
                <a:srgbClr val="0303D6"/>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Factors that would influence their use and/or sequencing:</a:t>
            </a:r>
          </a:p>
          <a:p>
            <a:pPr lvl="1">
              <a:defRPr/>
            </a:pPr>
            <a:r>
              <a:rPr lang="en-US" altLang="en-US" sz="1900" b="1" dirty="0">
                <a:solidFill>
                  <a:srgbClr val="0303D6"/>
                </a:solidFill>
                <a:latin typeface="Arial" panose="020B0604020202020204" pitchFamily="34" charset="0"/>
                <a:cs typeface="Arial" panose="020B0604020202020204" pitchFamily="34" charset="0"/>
              </a:rPr>
              <a:t>GOAL of Treatment</a:t>
            </a:r>
          </a:p>
          <a:p>
            <a:pPr lvl="1">
              <a:defRPr/>
            </a:pPr>
            <a:r>
              <a:rPr lang="en-US" altLang="en-US" sz="1900" b="1" dirty="0">
                <a:solidFill>
                  <a:srgbClr val="0303D6"/>
                </a:solidFill>
                <a:latin typeface="Arial" panose="020B0604020202020204" pitchFamily="34" charset="0"/>
                <a:cs typeface="Arial" panose="020B0604020202020204" pitchFamily="34" charset="0"/>
              </a:rPr>
              <a:t>Product-related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Patient-related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Tumor-related factors </a:t>
            </a:r>
          </a:p>
          <a:p>
            <a:pPr lvl="1">
              <a:defRPr/>
            </a:pPr>
            <a:endParaRPr lang="en-US" altLang="en-US" sz="1200" b="1" i="1" dirty="0">
              <a:latin typeface="Arial" panose="020B0604020202020204" pitchFamily="34" charset="0"/>
              <a:cs typeface="Arial" panose="020B0604020202020204" pitchFamily="34" charset="0"/>
            </a:endParaRPr>
          </a:p>
          <a:p>
            <a:pPr lvl="1">
              <a:defRPr/>
            </a:pPr>
            <a:endParaRPr lang="en-US" altLang="en-US" sz="1200" b="1" dirty="0">
              <a:latin typeface="Arial" panose="020B0604020202020204" pitchFamily="34" charset="0"/>
              <a:cs typeface="Arial" panose="020B0604020202020204" pitchFamily="34" charset="0"/>
            </a:endParaRPr>
          </a:p>
          <a:p>
            <a:pPr lvl="1">
              <a:buFont typeface="Arial" panose="020B0604020202020204" pitchFamily="34" charset="0"/>
              <a:buChar char="•"/>
              <a:defRPr/>
            </a:pPr>
            <a:endParaRPr lang="en-US" altLang="en-US" sz="1500" b="1" dirty="0">
              <a:solidFill>
                <a:srgbClr val="0303D6"/>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1934" b="1" dirty="0">
              <a:solidFill>
                <a:srgbClr val="FFFF00"/>
              </a:solidFill>
            </a:endParaRPr>
          </a:p>
          <a:p>
            <a:pPr marL="304804" lvl="1" indent="0">
              <a:buNone/>
              <a:defRPr/>
            </a:pPr>
            <a:endParaRPr lang="en-US" altLang="en-US" sz="1600" b="1" dirty="0"/>
          </a:p>
        </p:txBody>
      </p:sp>
      <p:sp>
        <p:nvSpPr>
          <p:cNvPr id="2" name="TextBox 1">
            <a:extLst>
              <a:ext uri="{FF2B5EF4-FFF2-40B4-BE49-F238E27FC236}">
                <a16:creationId xmlns:a16="http://schemas.microsoft.com/office/drawing/2014/main" id="{C65081A9-2762-E88B-B975-013FB87633C0}"/>
              </a:ext>
            </a:extLst>
          </p:cNvPr>
          <p:cNvSpPr txBox="1"/>
          <p:nvPr/>
        </p:nvSpPr>
        <p:spPr>
          <a:xfrm>
            <a:off x="966108" y="1379361"/>
            <a:ext cx="6150685" cy="338554"/>
          </a:xfrm>
          <a:prstGeom prst="rect">
            <a:avLst/>
          </a:prstGeom>
          <a:noFill/>
          <a:ln w="57150">
            <a:solidFill>
              <a:srgbClr val="FF0000"/>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01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267880-340E-4CC6-1938-3FD926AB0A62}"/>
              </a:ext>
            </a:extLst>
          </p:cNvPr>
          <p:cNvSpPr txBox="1"/>
          <p:nvPr/>
        </p:nvSpPr>
        <p:spPr>
          <a:xfrm>
            <a:off x="556917" y="1389448"/>
            <a:ext cx="2202915" cy="1399614"/>
          </a:xfrm>
          <a:prstGeom prst="rect">
            <a:avLst/>
          </a:prstGeom>
          <a:noFill/>
          <a:ln w="28575">
            <a:solidFill>
              <a:schemeClr val="bg1"/>
            </a:solidFill>
          </a:ln>
        </p:spPr>
        <p:txBody>
          <a:bodyPr wrap="square" rtlCol="0">
            <a:spAutoFit/>
          </a:bodyPr>
          <a:lstStyle/>
          <a:p>
            <a:pPr algn="ctr"/>
            <a:r>
              <a:rPr lang="en-US" sz="1199" b="1" dirty="0">
                <a:solidFill>
                  <a:srgbClr val="0303D6"/>
                </a:solidFill>
              </a:rPr>
              <a:t>Median </a:t>
            </a:r>
            <a:r>
              <a:rPr lang="en-US" sz="1199" b="1" u="sng" dirty="0">
                <a:solidFill>
                  <a:srgbClr val="0303D6"/>
                </a:solidFill>
              </a:rPr>
              <a:t>F/U 5 years</a:t>
            </a:r>
          </a:p>
          <a:p>
            <a:r>
              <a:rPr lang="en-US" sz="1199" b="1" dirty="0">
                <a:solidFill>
                  <a:schemeClr val="bg1"/>
                </a:solidFill>
              </a:rPr>
              <a:t>Median age: 58 (23 – 76)</a:t>
            </a:r>
          </a:p>
          <a:p>
            <a:r>
              <a:rPr lang="en-US" sz="1199" b="1" dirty="0">
                <a:solidFill>
                  <a:schemeClr val="bg1"/>
                </a:solidFill>
              </a:rPr>
              <a:t>Enrolled (treated): 111 (101)</a:t>
            </a:r>
          </a:p>
          <a:p>
            <a:r>
              <a:rPr lang="en-US" sz="1199" b="1" dirty="0">
                <a:solidFill>
                  <a:schemeClr val="bg1"/>
                </a:solidFill>
              </a:rPr>
              <a:t>Best ORR: 83%</a:t>
            </a:r>
          </a:p>
          <a:p>
            <a:r>
              <a:rPr lang="en-US" sz="1199" b="1" dirty="0">
                <a:solidFill>
                  <a:schemeClr val="bg1"/>
                </a:solidFill>
              </a:rPr>
              <a:t>Best CR: 54%</a:t>
            </a:r>
          </a:p>
          <a:p>
            <a:r>
              <a:rPr lang="en-US" sz="1199" b="1" dirty="0">
                <a:solidFill>
                  <a:schemeClr val="bg1"/>
                </a:solidFill>
              </a:rPr>
              <a:t>PFS: 5.9 months</a:t>
            </a:r>
          </a:p>
          <a:p>
            <a:pPr algn="ctr"/>
            <a:r>
              <a:rPr lang="en-US" sz="1300" b="1" dirty="0">
                <a:solidFill>
                  <a:srgbClr val="0303D6"/>
                </a:solidFill>
              </a:rPr>
              <a:t>Ongoing CR: 39%</a:t>
            </a:r>
          </a:p>
        </p:txBody>
      </p:sp>
      <p:sp>
        <p:nvSpPr>
          <p:cNvPr id="8" name="TextBox 7">
            <a:extLst>
              <a:ext uri="{FF2B5EF4-FFF2-40B4-BE49-F238E27FC236}">
                <a16:creationId xmlns:a16="http://schemas.microsoft.com/office/drawing/2014/main" id="{05ED1D32-8275-7F4F-10E4-5D75D17ACFD0}"/>
              </a:ext>
            </a:extLst>
          </p:cNvPr>
          <p:cNvSpPr txBox="1"/>
          <p:nvPr/>
        </p:nvSpPr>
        <p:spPr>
          <a:xfrm>
            <a:off x="3519362" y="1389448"/>
            <a:ext cx="2253209" cy="1399614"/>
          </a:xfrm>
          <a:prstGeom prst="rect">
            <a:avLst/>
          </a:prstGeom>
          <a:noFill/>
          <a:ln w="28575">
            <a:solidFill>
              <a:schemeClr val="bg1"/>
            </a:solidFill>
          </a:ln>
        </p:spPr>
        <p:txBody>
          <a:bodyPr wrap="square" rtlCol="0">
            <a:spAutoFit/>
          </a:bodyPr>
          <a:lstStyle/>
          <a:p>
            <a:pPr algn="ctr"/>
            <a:r>
              <a:rPr lang="en-US" sz="1199" b="1" dirty="0">
                <a:solidFill>
                  <a:srgbClr val="0303D6"/>
                </a:solidFill>
              </a:rPr>
              <a:t>Median F/U </a:t>
            </a:r>
            <a:r>
              <a:rPr lang="en-US" sz="1199" b="1" u="sng" dirty="0">
                <a:solidFill>
                  <a:srgbClr val="0303D6"/>
                </a:solidFill>
              </a:rPr>
              <a:t>40.3 months</a:t>
            </a:r>
          </a:p>
          <a:p>
            <a:r>
              <a:rPr lang="en-US" sz="1199" b="1" dirty="0">
                <a:solidFill>
                  <a:schemeClr val="bg1"/>
                </a:solidFill>
              </a:rPr>
              <a:t>Median age: 56 (22 – 76)</a:t>
            </a:r>
          </a:p>
          <a:p>
            <a:r>
              <a:rPr lang="en-US" sz="1199" b="1" dirty="0">
                <a:solidFill>
                  <a:schemeClr val="bg1"/>
                </a:solidFill>
              </a:rPr>
              <a:t>Enrolled (treated): 165 (111)</a:t>
            </a:r>
          </a:p>
          <a:p>
            <a:r>
              <a:rPr lang="en-US" sz="1199" b="1" dirty="0">
                <a:solidFill>
                  <a:schemeClr val="bg1"/>
                </a:solidFill>
              </a:rPr>
              <a:t>Best ORR: 52%</a:t>
            </a:r>
          </a:p>
          <a:p>
            <a:r>
              <a:rPr lang="en-US" sz="1199" b="1" dirty="0">
                <a:solidFill>
                  <a:schemeClr val="bg1"/>
                </a:solidFill>
              </a:rPr>
              <a:t>Best CR: 40 %</a:t>
            </a:r>
          </a:p>
          <a:p>
            <a:r>
              <a:rPr lang="en-US" sz="1199" b="1" dirty="0">
                <a:solidFill>
                  <a:schemeClr val="bg1"/>
                </a:solidFill>
              </a:rPr>
              <a:t>PFS: 2.9 months</a:t>
            </a:r>
          </a:p>
          <a:p>
            <a:pPr algn="ctr"/>
            <a:r>
              <a:rPr lang="en-US" sz="1300" b="1" dirty="0">
                <a:solidFill>
                  <a:srgbClr val="0303D6"/>
                </a:solidFill>
              </a:rPr>
              <a:t>Ongoing CR: 37%</a:t>
            </a:r>
          </a:p>
        </p:txBody>
      </p:sp>
      <p:sp>
        <p:nvSpPr>
          <p:cNvPr id="9" name="TextBox 8">
            <a:extLst>
              <a:ext uri="{FF2B5EF4-FFF2-40B4-BE49-F238E27FC236}">
                <a16:creationId xmlns:a16="http://schemas.microsoft.com/office/drawing/2014/main" id="{36A26292-C0FF-B084-4B80-1A364E1576FA}"/>
              </a:ext>
            </a:extLst>
          </p:cNvPr>
          <p:cNvSpPr txBox="1"/>
          <p:nvPr/>
        </p:nvSpPr>
        <p:spPr>
          <a:xfrm>
            <a:off x="6531219" y="1374986"/>
            <a:ext cx="2318084" cy="1399614"/>
          </a:xfrm>
          <a:prstGeom prst="rect">
            <a:avLst/>
          </a:prstGeom>
          <a:noFill/>
          <a:ln w="28575">
            <a:solidFill>
              <a:schemeClr val="bg1"/>
            </a:solidFill>
          </a:ln>
        </p:spPr>
        <p:txBody>
          <a:bodyPr wrap="square" rtlCol="0">
            <a:spAutoFit/>
          </a:bodyPr>
          <a:lstStyle/>
          <a:p>
            <a:pPr algn="ctr"/>
            <a:r>
              <a:rPr lang="en-US" sz="1199" b="1" dirty="0">
                <a:solidFill>
                  <a:srgbClr val="0303D6"/>
                </a:solidFill>
              </a:rPr>
              <a:t>Median </a:t>
            </a:r>
            <a:r>
              <a:rPr lang="en-US" sz="1199" b="1" u="sng" dirty="0">
                <a:solidFill>
                  <a:srgbClr val="0303D6"/>
                </a:solidFill>
              </a:rPr>
              <a:t>F/U 24 months</a:t>
            </a:r>
          </a:p>
          <a:p>
            <a:r>
              <a:rPr lang="en-US" sz="1199" b="1" dirty="0">
                <a:solidFill>
                  <a:schemeClr val="bg1"/>
                </a:solidFill>
              </a:rPr>
              <a:t>Median age: 63 (18 – 86)</a:t>
            </a:r>
          </a:p>
          <a:p>
            <a:r>
              <a:rPr lang="en-US" sz="1199" b="1" dirty="0">
                <a:solidFill>
                  <a:schemeClr val="bg1"/>
                </a:solidFill>
              </a:rPr>
              <a:t>Enrolled (treated): 244 (269)</a:t>
            </a:r>
          </a:p>
          <a:p>
            <a:r>
              <a:rPr lang="en-US" sz="1199" b="1" dirty="0">
                <a:solidFill>
                  <a:schemeClr val="bg1"/>
                </a:solidFill>
              </a:rPr>
              <a:t>Best ORR: 73%</a:t>
            </a:r>
          </a:p>
          <a:p>
            <a:r>
              <a:rPr lang="en-US" sz="1199" b="1" dirty="0">
                <a:solidFill>
                  <a:schemeClr val="bg1"/>
                </a:solidFill>
              </a:rPr>
              <a:t>Best CR: 53 %</a:t>
            </a:r>
          </a:p>
          <a:p>
            <a:r>
              <a:rPr lang="en-US" sz="1199" b="1" dirty="0">
                <a:solidFill>
                  <a:schemeClr val="bg1"/>
                </a:solidFill>
              </a:rPr>
              <a:t>PFS: 6.8 months</a:t>
            </a:r>
          </a:p>
          <a:p>
            <a:pPr algn="ctr"/>
            <a:r>
              <a:rPr lang="en-US" sz="1300" b="1" dirty="0">
                <a:solidFill>
                  <a:srgbClr val="0303D6"/>
                </a:solidFill>
              </a:rPr>
              <a:t>Ongoing CR: 45%</a:t>
            </a:r>
          </a:p>
        </p:txBody>
      </p:sp>
      <p:sp>
        <p:nvSpPr>
          <p:cNvPr id="11" name="TextBox 10">
            <a:extLst>
              <a:ext uri="{FF2B5EF4-FFF2-40B4-BE49-F238E27FC236}">
                <a16:creationId xmlns:a16="http://schemas.microsoft.com/office/drawing/2014/main" id="{0DA06F82-44A7-942B-C63C-CB4B32D96C84}"/>
              </a:ext>
            </a:extLst>
          </p:cNvPr>
          <p:cNvSpPr txBox="1"/>
          <p:nvPr/>
        </p:nvSpPr>
        <p:spPr bwMode="auto">
          <a:xfrm>
            <a:off x="327459" y="873019"/>
            <a:ext cx="2623009" cy="479431"/>
          </a:xfrm>
          <a:prstGeom prst="rect">
            <a:avLst/>
          </a:prstGeom>
          <a:noFill/>
          <a:ln>
            <a:noFill/>
          </a:ln>
        </p:spPr>
        <p:txBody>
          <a:bodyPr wrap="square" rtlCol="0">
            <a:spAutoFit/>
          </a:bodyPr>
          <a:lstStyle/>
          <a:p>
            <a:pPr algn="ctr" defTabSz="684549" eaLnBrk="0" hangingPunct="0">
              <a:lnSpc>
                <a:spcPct val="90000"/>
              </a:lnSpc>
              <a:spcBef>
                <a:spcPct val="50000"/>
              </a:spcBef>
              <a:defRPr/>
            </a:pPr>
            <a:r>
              <a:rPr lang="en-US" sz="1398" b="1" u="sng" dirty="0">
                <a:solidFill>
                  <a:srgbClr val="0303D6"/>
                </a:solidFill>
                <a:latin typeface="Calibri" panose="020F0502020204030204" pitchFamily="34" charset="0"/>
                <a:cs typeface="Arial" panose="020B0604020202020204" pitchFamily="34" charset="0"/>
              </a:rPr>
              <a:t>ZUMA-1</a:t>
            </a:r>
            <a:br>
              <a:rPr lang="en-US" sz="1398" b="1" u="sng" dirty="0">
                <a:solidFill>
                  <a:srgbClr val="0303D6"/>
                </a:solidFill>
                <a:latin typeface="Calibri" panose="020F0502020204030204" pitchFamily="34" charset="0"/>
                <a:cs typeface="Arial" panose="020B0604020202020204" pitchFamily="34" charset="0"/>
              </a:rPr>
            </a:br>
            <a:r>
              <a:rPr lang="en-US" sz="1398" b="1" u="sng" dirty="0">
                <a:solidFill>
                  <a:srgbClr val="0303D6"/>
                </a:solidFill>
                <a:latin typeface="Calibri" panose="020F0502020204030204" pitchFamily="34" charset="0"/>
                <a:cs typeface="Arial" panose="020B0604020202020204" pitchFamily="34" charset="0"/>
              </a:rPr>
              <a:t>Axicabtagene C</a:t>
            </a:r>
            <a:r>
              <a:rPr lang="en-US" sz="1398" b="1" u="sng" dirty="0" err="1">
                <a:solidFill>
                  <a:srgbClr val="0303D6"/>
                </a:solidFill>
                <a:latin typeface="Calibri" panose="020F0502020204030204" pitchFamily="34" charset="0"/>
                <a:cs typeface="Arial" panose="020B0604020202020204" pitchFamily="34" charset="0"/>
              </a:rPr>
              <a:t>iloleucel</a:t>
            </a:r>
            <a:endParaRPr lang="en-US" sz="1398" b="1" u="sng" dirty="0">
              <a:solidFill>
                <a:srgbClr val="0303D6"/>
              </a:solidFill>
              <a:latin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FB63728-C755-7FA0-2AC7-4E343565D514}"/>
              </a:ext>
            </a:extLst>
          </p:cNvPr>
          <p:cNvSpPr txBox="1"/>
          <p:nvPr/>
        </p:nvSpPr>
        <p:spPr bwMode="auto">
          <a:xfrm>
            <a:off x="3427155" y="854549"/>
            <a:ext cx="2538307" cy="522480"/>
          </a:xfrm>
          <a:prstGeom prst="rect">
            <a:avLst/>
          </a:prstGeom>
          <a:noFill/>
          <a:ln>
            <a:noFill/>
          </a:ln>
        </p:spPr>
        <p:txBody>
          <a:bodyPr wrap="square" rtlCol="0">
            <a:spAutoFit/>
          </a:bodyPr>
          <a:lstStyle/>
          <a:p>
            <a:pPr algn="ctr" defTabSz="684549" eaLnBrk="0" hangingPunct="0">
              <a:spcBef>
                <a:spcPct val="50000"/>
              </a:spcBef>
              <a:defRPr/>
            </a:pPr>
            <a:r>
              <a:rPr lang="en-US" sz="1398" b="1" u="sng" dirty="0">
                <a:solidFill>
                  <a:srgbClr val="0303D6"/>
                </a:solidFill>
                <a:latin typeface="Calibri" panose="020F0502020204030204" pitchFamily="34" charset="0"/>
                <a:cs typeface="Arial" panose="020B0604020202020204" pitchFamily="34" charset="0"/>
              </a:rPr>
              <a:t>JULIET</a:t>
            </a:r>
            <a:br>
              <a:rPr lang="en-US" sz="1398" b="1" u="sng" dirty="0">
                <a:solidFill>
                  <a:srgbClr val="0303D6"/>
                </a:solidFill>
                <a:latin typeface="Calibri" panose="020F0502020204030204" pitchFamily="34" charset="0"/>
                <a:cs typeface="Arial" panose="020B0604020202020204" pitchFamily="34" charset="0"/>
              </a:rPr>
            </a:br>
            <a:r>
              <a:rPr lang="en-US" sz="1398" b="1" u="sng" dirty="0" err="1">
                <a:solidFill>
                  <a:srgbClr val="0303D6"/>
                </a:solidFill>
                <a:latin typeface="Calibri" panose="020F0502020204030204" pitchFamily="34" charset="0"/>
                <a:cs typeface="Arial" panose="020B0604020202020204" pitchFamily="34" charset="0"/>
              </a:rPr>
              <a:t>Tisagenlecleucel</a:t>
            </a:r>
            <a:r>
              <a:rPr lang="en-US" sz="1398" b="1" u="sng" dirty="0">
                <a:solidFill>
                  <a:srgbClr val="0303D6"/>
                </a:solidFill>
                <a:latin typeface="Calibri" panose="020F050202020403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57703255-F7AA-0E6A-B174-6DE8ADC55117}"/>
              </a:ext>
            </a:extLst>
          </p:cNvPr>
          <p:cNvSpPr txBox="1"/>
          <p:nvPr/>
        </p:nvSpPr>
        <p:spPr bwMode="auto">
          <a:xfrm>
            <a:off x="6478334" y="837864"/>
            <a:ext cx="2338208" cy="522480"/>
          </a:xfrm>
          <a:prstGeom prst="rect">
            <a:avLst/>
          </a:prstGeom>
          <a:noFill/>
          <a:ln>
            <a:noFill/>
          </a:ln>
        </p:spPr>
        <p:txBody>
          <a:bodyPr wrap="square" rtlCol="0">
            <a:spAutoFit/>
          </a:bodyPr>
          <a:lstStyle/>
          <a:p>
            <a:pPr algn="ctr" defTabSz="684549" eaLnBrk="0" hangingPunct="0">
              <a:spcBef>
                <a:spcPct val="50000"/>
              </a:spcBef>
              <a:defRPr/>
            </a:pPr>
            <a:r>
              <a:rPr lang="en-US" sz="1398" b="1" u="sng" dirty="0">
                <a:solidFill>
                  <a:srgbClr val="0303D6"/>
                </a:solidFill>
                <a:latin typeface="Calibri" panose="020F0502020204030204" pitchFamily="34" charset="0"/>
                <a:cs typeface="Arial" panose="020B0604020202020204" pitchFamily="34" charset="0"/>
              </a:rPr>
              <a:t>TRANSCEND NHL 001 Lisocabtagene Maraleucel </a:t>
            </a:r>
          </a:p>
        </p:txBody>
      </p:sp>
      <p:pic>
        <p:nvPicPr>
          <p:cNvPr id="14" name="Picture 13">
            <a:extLst>
              <a:ext uri="{FF2B5EF4-FFF2-40B4-BE49-F238E27FC236}">
                <a16:creationId xmlns:a16="http://schemas.microsoft.com/office/drawing/2014/main" id="{F0245BC3-A7CA-FC42-E288-54D3EB28B9DD}"/>
              </a:ext>
            </a:extLst>
          </p:cNvPr>
          <p:cNvPicPr>
            <a:picLocks noChangeAspect="1"/>
          </p:cNvPicPr>
          <p:nvPr/>
        </p:nvPicPr>
        <p:blipFill>
          <a:blip r:embed="rId2"/>
          <a:stretch>
            <a:fillRect/>
          </a:stretch>
        </p:blipFill>
        <p:spPr>
          <a:xfrm>
            <a:off x="111634" y="2933838"/>
            <a:ext cx="3093480" cy="1750610"/>
          </a:xfrm>
          <a:prstGeom prst="rect">
            <a:avLst/>
          </a:prstGeom>
        </p:spPr>
      </p:pic>
      <p:sp>
        <p:nvSpPr>
          <p:cNvPr id="15" name="Text Box 15">
            <a:extLst>
              <a:ext uri="{FF2B5EF4-FFF2-40B4-BE49-F238E27FC236}">
                <a16:creationId xmlns:a16="http://schemas.microsoft.com/office/drawing/2014/main" id="{5F5AD3B3-A320-C181-0D27-28A7FF64EFA7}"/>
              </a:ext>
            </a:extLst>
          </p:cNvPr>
          <p:cNvSpPr txBox="1">
            <a:spLocks noChangeArrowheads="1"/>
          </p:cNvSpPr>
          <p:nvPr/>
        </p:nvSpPr>
        <p:spPr bwMode="auto">
          <a:xfrm>
            <a:off x="207274" y="4756267"/>
            <a:ext cx="6915708" cy="261610"/>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4549" eaLnBrk="0" hangingPunct="0">
              <a:defRPr/>
            </a:pPr>
            <a:r>
              <a:rPr lang="en-US" altLang="en-US" sz="1100" i="1" dirty="0" err="1">
                <a:solidFill>
                  <a:srgbClr val="0303D6"/>
                </a:solidFill>
                <a:latin typeface="Calibri" panose="020F0502020204030204" pitchFamily="34" charset="0"/>
                <a:cs typeface="Arial" panose="020B0604020202020204" pitchFamily="34" charset="0"/>
              </a:rPr>
              <a:t>Neelapu</a:t>
            </a:r>
            <a:r>
              <a:rPr lang="en-US" altLang="en-US" sz="1100" i="1" dirty="0">
                <a:solidFill>
                  <a:srgbClr val="0303D6"/>
                </a:solidFill>
                <a:latin typeface="Calibri" panose="020F0502020204030204" pitchFamily="34" charset="0"/>
                <a:cs typeface="Arial" panose="020B0604020202020204" pitchFamily="34" charset="0"/>
              </a:rPr>
              <a:t> et Al. Blood 2023; Schuster et Al. Lancet Oncol 2021; Abramson et Al. Blood 2023</a:t>
            </a:r>
          </a:p>
        </p:txBody>
      </p:sp>
      <p:pic>
        <p:nvPicPr>
          <p:cNvPr id="16" name="Picture 15">
            <a:extLst>
              <a:ext uri="{FF2B5EF4-FFF2-40B4-BE49-F238E27FC236}">
                <a16:creationId xmlns:a16="http://schemas.microsoft.com/office/drawing/2014/main" id="{83D60166-6873-63AA-ED9F-9B38F002E0C6}"/>
              </a:ext>
            </a:extLst>
          </p:cNvPr>
          <p:cNvPicPr>
            <a:picLocks noChangeAspect="1"/>
          </p:cNvPicPr>
          <p:nvPr/>
        </p:nvPicPr>
        <p:blipFill>
          <a:blip r:embed="rId3"/>
          <a:stretch>
            <a:fillRect/>
          </a:stretch>
        </p:blipFill>
        <p:spPr>
          <a:xfrm>
            <a:off x="3183468" y="2933838"/>
            <a:ext cx="2827360" cy="1750610"/>
          </a:xfrm>
          <a:prstGeom prst="rect">
            <a:avLst/>
          </a:prstGeom>
        </p:spPr>
      </p:pic>
      <p:pic>
        <p:nvPicPr>
          <p:cNvPr id="17" name="Picture 16">
            <a:extLst>
              <a:ext uri="{FF2B5EF4-FFF2-40B4-BE49-F238E27FC236}">
                <a16:creationId xmlns:a16="http://schemas.microsoft.com/office/drawing/2014/main" id="{9D8679A6-5015-2F00-6BC6-C2FB8215AA92}"/>
              </a:ext>
            </a:extLst>
          </p:cNvPr>
          <p:cNvPicPr>
            <a:picLocks noChangeAspect="1"/>
          </p:cNvPicPr>
          <p:nvPr/>
        </p:nvPicPr>
        <p:blipFill>
          <a:blip r:embed="rId4"/>
          <a:stretch>
            <a:fillRect/>
          </a:stretch>
        </p:blipFill>
        <p:spPr>
          <a:xfrm>
            <a:off x="6130170" y="2965634"/>
            <a:ext cx="3013831" cy="1644571"/>
          </a:xfrm>
          <a:prstGeom prst="rect">
            <a:avLst/>
          </a:prstGeom>
        </p:spPr>
      </p:pic>
      <p:sp>
        <p:nvSpPr>
          <p:cNvPr id="2" name="Rectangle 2">
            <a:extLst>
              <a:ext uri="{FF2B5EF4-FFF2-40B4-BE49-F238E27FC236}">
                <a16:creationId xmlns:a16="http://schemas.microsoft.com/office/drawing/2014/main" id="{0AC9E324-E68D-C140-CD33-8CDDF2257F03}"/>
              </a:ext>
            </a:extLst>
          </p:cNvPr>
          <p:cNvSpPr txBox="1">
            <a:spLocks noChangeArrowheads="1"/>
          </p:cNvSpPr>
          <p:nvPr/>
        </p:nvSpPr>
        <p:spPr>
          <a:xfrm>
            <a:off x="518509" y="137918"/>
            <a:ext cx="8106982" cy="685304"/>
          </a:xfrm>
        </p:spPr>
        <p:txBody>
          <a:bodyPr>
            <a:noAutofit/>
          </a:bodyPr>
          <a:lstStyle>
            <a:lvl1pPr algn="l" defTabSz="914400" rtl="0" eaLnBrk="1" latinLnBrk="0" hangingPunct="1">
              <a:lnSpc>
                <a:spcPct val="93000"/>
              </a:lnSpc>
              <a:spcBef>
                <a:spcPct val="0"/>
              </a:spcBef>
              <a:buNone/>
              <a:defRPr sz="3197" b="1" kern="1200">
                <a:solidFill>
                  <a:schemeClr val="tx1"/>
                </a:solidFill>
                <a:latin typeface="Calibri" panose="020F0502020204030204" pitchFamily="34" charset="0"/>
                <a:ea typeface="+mj-ea"/>
                <a:cs typeface="+mj-cs"/>
              </a:defRPr>
            </a:lvl1pPr>
          </a:lstStyle>
          <a:p>
            <a:pPr algn="ctr" defTabSz="685800" fontAlgn="auto">
              <a:spcAft>
                <a:spcPts val="0"/>
              </a:spcAft>
              <a:defRPr/>
            </a:pPr>
            <a:r>
              <a:rPr lang="en-US" altLang="en-US" sz="2200" u="sng" dirty="0">
                <a:solidFill>
                  <a:srgbClr val="0303D6"/>
                </a:solidFill>
                <a:latin typeface="Arial" panose="020B0604020202020204" pitchFamily="34" charset="0"/>
                <a:cs typeface="Arial" panose="020B0604020202020204" pitchFamily="34" charset="0"/>
              </a:rPr>
              <a:t>Pivotal Anti-CD19 CAR T-Cell Therapy Trials:</a:t>
            </a:r>
          </a:p>
          <a:p>
            <a:pPr algn="ctr" defTabSz="685800" fontAlgn="auto">
              <a:spcAft>
                <a:spcPts val="0"/>
              </a:spcAft>
              <a:defRPr/>
            </a:pPr>
            <a:r>
              <a:rPr lang="en-US" altLang="en-US" sz="2200" u="sng" dirty="0">
                <a:solidFill>
                  <a:srgbClr val="0303D6"/>
                </a:solidFill>
                <a:latin typeface="Arial" panose="020B0604020202020204" pitchFamily="34" charset="0"/>
                <a:cs typeface="Arial" panose="020B0604020202020204" pitchFamily="34" charset="0"/>
              </a:rPr>
              <a:t>Long-term follow up </a:t>
            </a:r>
          </a:p>
        </p:txBody>
      </p:sp>
    </p:spTree>
    <p:extLst>
      <p:ext uri="{BB962C8B-B14F-4D97-AF65-F5344CB8AC3E}">
        <p14:creationId xmlns:p14="http://schemas.microsoft.com/office/powerpoint/2010/main" val="359030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8F28-CDF2-DCAF-FB22-C92CA034AF75}"/>
              </a:ext>
            </a:extLst>
          </p:cNvPr>
          <p:cNvSpPr>
            <a:spLocks noGrp="1"/>
          </p:cNvSpPr>
          <p:nvPr>
            <p:ph type="title"/>
          </p:nvPr>
        </p:nvSpPr>
        <p:spPr>
          <a:xfrm>
            <a:off x="461007" y="88636"/>
            <a:ext cx="8221987" cy="639178"/>
          </a:xfrm>
        </p:spPr>
        <p:txBody>
          <a:bodyPr>
            <a:noAutofit/>
          </a:bodyPr>
          <a:lstStyle/>
          <a:p>
            <a:r>
              <a:rPr lang="en-US" sz="2200" b="1" u="sng" dirty="0">
                <a:solidFill>
                  <a:srgbClr val="0303D6"/>
                </a:solidFill>
              </a:rPr>
              <a:t>Phase III randomized trials in transplant eligible DLBCL: CAR T cells is a new SOC (FDA approvals in 2</a:t>
            </a:r>
            <a:r>
              <a:rPr lang="en-US" sz="2200" b="1" u="sng" baseline="30000" dirty="0">
                <a:solidFill>
                  <a:srgbClr val="0303D6"/>
                </a:solidFill>
              </a:rPr>
              <a:t>nd</a:t>
            </a:r>
            <a:r>
              <a:rPr lang="en-US" sz="2200" b="1" u="sng" dirty="0">
                <a:solidFill>
                  <a:srgbClr val="0303D6"/>
                </a:solidFill>
              </a:rPr>
              <a:t> line)</a:t>
            </a:r>
          </a:p>
        </p:txBody>
      </p:sp>
      <p:pic>
        <p:nvPicPr>
          <p:cNvPr id="4" name="Picture 3">
            <a:extLst>
              <a:ext uri="{FF2B5EF4-FFF2-40B4-BE49-F238E27FC236}">
                <a16:creationId xmlns:a16="http://schemas.microsoft.com/office/drawing/2014/main" id="{D58E557C-9653-EED3-05E8-FD0A8D61C0F6}"/>
              </a:ext>
            </a:extLst>
          </p:cNvPr>
          <p:cNvPicPr>
            <a:picLocks noChangeAspect="1"/>
          </p:cNvPicPr>
          <p:nvPr/>
        </p:nvPicPr>
        <p:blipFill rotWithShape="1">
          <a:blip r:embed="rId3"/>
          <a:srcRect l="1759" t="5932" b="14123"/>
          <a:stretch/>
        </p:blipFill>
        <p:spPr>
          <a:xfrm>
            <a:off x="399401" y="2502189"/>
            <a:ext cx="3597069" cy="2359814"/>
          </a:xfrm>
          <a:prstGeom prst="rect">
            <a:avLst/>
          </a:prstGeom>
        </p:spPr>
      </p:pic>
      <p:pic>
        <p:nvPicPr>
          <p:cNvPr id="5" name="Content Placeholder 4">
            <a:extLst>
              <a:ext uri="{FF2B5EF4-FFF2-40B4-BE49-F238E27FC236}">
                <a16:creationId xmlns:a16="http://schemas.microsoft.com/office/drawing/2014/main" id="{09C522E5-39A7-947C-3122-CA0961B35C4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053" t="53039" r="1557" b="7459"/>
          <a:stretch/>
        </p:blipFill>
        <p:spPr bwMode="auto">
          <a:xfrm>
            <a:off x="4428118" y="2574131"/>
            <a:ext cx="4316483" cy="2287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5B17E3-8499-EB99-63E2-3D0569CA0170}"/>
              </a:ext>
            </a:extLst>
          </p:cNvPr>
          <p:cNvSpPr txBox="1"/>
          <p:nvPr/>
        </p:nvSpPr>
        <p:spPr>
          <a:xfrm>
            <a:off x="1233912" y="1302971"/>
            <a:ext cx="2131644" cy="1199219"/>
          </a:xfrm>
          <a:prstGeom prst="rect">
            <a:avLst/>
          </a:prstGeom>
          <a:noFill/>
          <a:ln w="28575">
            <a:solidFill>
              <a:schemeClr val="tx1"/>
            </a:solidFill>
          </a:ln>
        </p:spPr>
        <p:txBody>
          <a:bodyPr wrap="square" rtlCol="0">
            <a:spAutoFit/>
          </a:bodyPr>
          <a:lstStyle/>
          <a:p>
            <a:pPr algn="ctr"/>
            <a:r>
              <a:rPr lang="en-US" sz="1199" b="1" u="sng" dirty="0">
                <a:solidFill>
                  <a:srgbClr val="0303D6"/>
                </a:solidFill>
              </a:rPr>
              <a:t>Median F/U: 24.9 months</a:t>
            </a:r>
          </a:p>
          <a:p>
            <a:r>
              <a:rPr lang="en-US" sz="1199" b="1" dirty="0"/>
              <a:t>Median age: 60 (20 – 74)</a:t>
            </a:r>
          </a:p>
          <a:p>
            <a:r>
              <a:rPr lang="en-US" sz="1199" b="1" dirty="0"/>
              <a:t>Enrolled (CAR-T) 92</a:t>
            </a:r>
          </a:p>
          <a:p>
            <a:r>
              <a:rPr lang="en-US" sz="1199" b="1" dirty="0"/>
              <a:t>Best ORR: 87%</a:t>
            </a:r>
          </a:p>
          <a:p>
            <a:r>
              <a:rPr lang="en-US" sz="1199" b="1" dirty="0"/>
              <a:t>Best CR: 74%</a:t>
            </a:r>
          </a:p>
          <a:p>
            <a:pPr algn="ctr"/>
            <a:r>
              <a:rPr lang="en-US" sz="1199" b="1" dirty="0">
                <a:solidFill>
                  <a:srgbClr val="0303D6"/>
                </a:solidFill>
              </a:rPr>
              <a:t>PFS: NR</a:t>
            </a:r>
          </a:p>
        </p:txBody>
      </p:sp>
      <p:sp>
        <p:nvSpPr>
          <p:cNvPr id="8" name="TextBox 7">
            <a:extLst>
              <a:ext uri="{FF2B5EF4-FFF2-40B4-BE49-F238E27FC236}">
                <a16:creationId xmlns:a16="http://schemas.microsoft.com/office/drawing/2014/main" id="{98E5291D-A9D4-6CD0-3468-4C80DD702F4B}"/>
              </a:ext>
            </a:extLst>
          </p:cNvPr>
          <p:cNvSpPr txBox="1"/>
          <p:nvPr/>
        </p:nvSpPr>
        <p:spPr>
          <a:xfrm>
            <a:off x="5618002" y="1302970"/>
            <a:ext cx="2131644" cy="1199219"/>
          </a:xfrm>
          <a:prstGeom prst="rect">
            <a:avLst/>
          </a:prstGeom>
          <a:noFill/>
          <a:ln w="28575">
            <a:solidFill>
              <a:schemeClr val="tx1"/>
            </a:solidFill>
          </a:ln>
        </p:spPr>
        <p:txBody>
          <a:bodyPr wrap="square" rtlCol="0">
            <a:spAutoFit/>
          </a:bodyPr>
          <a:lstStyle/>
          <a:p>
            <a:pPr algn="ctr"/>
            <a:r>
              <a:rPr lang="en-US" sz="1199" b="1" u="sng" dirty="0">
                <a:solidFill>
                  <a:srgbClr val="0303D6"/>
                </a:solidFill>
              </a:rPr>
              <a:t>Median F/U 47.2 months</a:t>
            </a:r>
          </a:p>
          <a:p>
            <a:r>
              <a:rPr lang="en-US" sz="1199" b="1" dirty="0"/>
              <a:t>Median age: 58 (21 – 80)</a:t>
            </a:r>
          </a:p>
          <a:p>
            <a:r>
              <a:rPr lang="en-US" sz="1199" b="1" dirty="0"/>
              <a:t>Enrolled (CAR-T): 180</a:t>
            </a:r>
          </a:p>
          <a:p>
            <a:r>
              <a:rPr lang="en-US" sz="1199" b="1" dirty="0"/>
              <a:t>Best ORR: 83%</a:t>
            </a:r>
          </a:p>
          <a:p>
            <a:r>
              <a:rPr lang="en-US" sz="1199" b="1" dirty="0"/>
              <a:t>Best CR: 65%</a:t>
            </a:r>
          </a:p>
          <a:p>
            <a:pPr algn="ctr"/>
            <a:r>
              <a:rPr lang="en-US" sz="1199" b="1" dirty="0">
                <a:solidFill>
                  <a:srgbClr val="0303D6"/>
                </a:solidFill>
              </a:rPr>
              <a:t>PFS: 14.7 months</a:t>
            </a:r>
          </a:p>
        </p:txBody>
      </p:sp>
      <p:sp>
        <p:nvSpPr>
          <p:cNvPr id="9" name="TextBox 8">
            <a:extLst>
              <a:ext uri="{FF2B5EF4-FFF2-40B4-BE49-F238E27FC236}">
                <a16:creationId xmlns:a16="http://schemas.microsoft.com/office/drawing/2014/main" id="{C3C4D504-30A9-C18F-8905-B431F12A1EEC}"/>
              </a:ext>
            </a:extLst>
          </p:cNvPr>
          <p:cNvSpPr txBox="1"/>
          <p:nvPr/>
        </p:nvSpPr>
        <p:spPr bwMode="auto">
          <a:xfrm>
            <a:off x="988230" y="847884"/>
            <a:ext cx="2623009" cy="479431"/>
          </a:xfrm>
          <a:prstGeom prst="rect">
            <a:avLst/>
          </a:prstGeom>
          <a:noFill/>
          <a:ln>
            <a:noFill/>
          </a:ln>
        </p:spPr>
        <p:txBody>
          <a:bodyPr wrap="square" rtlCol="0">
            <a:spAutoFit/>
          </a:bodyPr>
          <a:lstStyle/>
          <a:p>
            <a:pPr algn="ctr" defTabSz="684549" eaLnBrk="0" hangingPunct="0">
              <a:lnSpc>
                <a:spcPct val="90000"/>
              </a:lnSpc>
              <a:spcBef>
                <a:spcPct val="50000"/>
              </a:spcBef>
              <a:defRPr/>
            </a:pPr>
            <a:r>
              <a:rPr lang="en-US" sz="1398" b="1" u="sng" dirty="0">
                <a:solidFill>
                  <a:srgbClr val="0303D6"/>
                </a:solidFill>
                <a:latin typeface="+mn-lt"/>
                <a:cs typeface="Arial" panose="020B0604020202020204" pitchFamily="34" charset="0"/>
              </a:rPr>
              <a:t>TRANSFORM</a:t>
            </a:r>
            <a:br>
              <a:rPr lang="en-US" sz="1398" b="1" dirty="0">
                <a:solidFill>
                  <a:srgbClr val="0303D6"/>
                </a:solidFill>
                <a:latin typeface="+mn-lt"/>
                <a:cs typeface="Arial" panose="020B0604020202020204" pitchFamily="34" charset="0"/>
              </a:rPr>
            </a:br>
            <a:r>
              <a:rPr lang="en-US" sz="1398" b="1" dirty="0" err="1">
                <a:solidFill>
                  <a:srgbClr val="0303D6"/>
                </a:solidFill>
                <a:latin typeface="+mn-lt"/>
                <a:cs typeface="Arial" panose="020B0604020202020204" pitchFamily="34" charset="0"/>
              </a:rPr>
              <a:t>Liso-cel</a:t>
            </a:r>
            <a:r>
              <a:rPr lang="en-US" sz="1398" b="1" dirty="0">
                <a:solidFill>
                  <a:srgbClr val="0303D6"/>
                </a:solidFill>
                <a:latin typeface="+mn-lt"/>
                <a:cs typeface="Arial" panose="020B0604020202020204" pitchFamily="34" charset="0"/>
              </a:rPr>
              <a:t> vs SOC</a:t>
            </a:r>
          </a:p>
        </p:txBody>
      </p:sp>
      <p:sp>
        <p:nvSpPr>
          <p:cNvPr id="10" name="TextBox 9">
            <a:extLst>
              <a:ext uri="{FF2B5EF4-FFF2-40B4-BE49-F238E27FC236}">
                <a16:creationId xmlns:a16="http://schemas.microsoft.com/office/drawing/2014/main" id="{7EECFBEB-6C4B-6C4F-404C-59709E97A5DE}"/>
              </a:ext>
            </a:extLst>
          </p:cNvPr>
          <p:cNvSpPr txBox="1"/>
          <p:nvPr/>
        </p:nvSpPr>
        <p:spPr bwMode="auto">
          <a:xfrm>
            <a:off x="5372320" y="857329"/>
            <a:ext cx="2623009" cy="479431"/>
          </a:xfrm>
          <a:prstGeom prst="rect">
            <a:avLst/>
          </a:prstGeom>
          <a:noFill/>
          <a:ln>
            <a:noFill/>
          </a:ln>
        </p:spPr>
        <p:txBody>
          <a:bodyPr wrap="square" rtlCol="0">
            <a:spAutoFit/>
          </a:bodyPr>
          <a:lstStyle/>
          <a:p>
            <a:pPr algn="ctr" defTabSz="684549" eaLnBrk="0" hangingPunct="0">
              <a:lnSpc>
                <a:spcPct val="90000"/>
              </a:lnSpc>
              <a:spcBef>
                <a:spcPct val="50000"/>
              </a:spcBef>
              <a:defRPr/>
            </a:pPr>
            <a:r>
              <a:rPr lang="en-US" sz="1398" b="1" u="sng" dirty="0">
                <a:solidFill>
                  <a:srgbClr val="0303D6"/>
                </a:solidFill>
                <a:latin typeface="+mn-lt"/>
                <a:cs typeface="Arial" panose="020B0604020202020204" pitchFamily="34" charset="0"/>
              </a:rPr>
              <a:t>ZUMA-7</a:t>
            </a:r>
            <a:br>
              <a:rPr lang="en-US" sz="1398" b="1" u="sng" dirty="0">
                <a:solidFill>
                  <a:srgbClr val="0303D6"/>
                </a:solidFill>
                <a:latin typeface="+mn-lt"/>
                <a:cs typeface="Arial" panose="020B0604020202020204" pitchFamily="34" charset="0"/>
              </a:rPr>
            </a:br>
            <a:r>
              <a:rPr lang="en-US" sz="1398" b="1" u="sng" dirty="0" err="1">
                <a:solidFill>
                  <a:srgbClr val="0303D6"/>
                </a:solidFill>
                <a:latin typeface="+mn-lt"/>
                <a:cs typeface="Arial" panose="020B0604020202020204" pitchFamily="34" charset="0"/>
              </a:rPr>
              <a:t>Axi-cel</a:t>
            </a:r>
            <a:r>
              <a:rPr lang="en-US" sz="1398" b="1" u="sng" dirty="0">
                <a:solidFill>
                  <a:srgbClr val="0303D6"/>
                </a:solidFill>
                <a:latin typeface="+mn-lt"/>
                <a:cs typeface="Arial" panose="020B0604020202020204" pitchFamily="34" charset="0"/>
              </a:rPr>
              <a:t> vs SOC</a:t>
            </a:r>
          </a:p>
        </p:txBody>
      </p:sp>
      <p:sp>
        <p:nvSpPr>
          <p:cNvPr id="11" name="TextBox 10">
            <a:extLst>
              <a:ext uri="{FF2B5EF4-FFF2-40B4-BE49-F238E27FC236}">
                <a16:creationId xmlns:a16="http://schemas.microsoft.com/office/drawing/2014/main" id="{A72DE808-25BD-2C91-A86C-F78A61130048}"/>
              </a:ext>
            </a:extLst>
          </p:cNvPr>
          <p:cNvSpPr txBox="1"/>
          <p:nvPr/>
        </p:nvSpPr>
        <p:spPr>
          <a:xfrm>
            <a:off x="144818" y="4862004"/>
            <a:ext cx="5055412" cy="276743"/>
          </a:xfrm>
          <a:prstGeom prst="rect">
            <a:avLst/>
          </a:prstGeom>
          <a:noFill/>
        </p:spPr>
        <p:txBody>
          <a:bodyPr wrap="square" rtlCol="0">
            <a:spAutoFit/>
          </a:bodyPr>
          <a:lstStyle/>
          <a:p>
            <a:r>
              <a:rPr lang="en-US" sz="1199" b="1" i="1" dirty="0">
                <a:solidFill>
                  <a:srgbClr val="0303D6"/>
                </a:solidFill>
              </a:rPr>
              <a:t>Abramson et al. Blood 2023; Locke et al. NEJM 2021</a:t>
            </a:r>
          </a:p>
        </p:txBody>
      </p:sp>
    </p:spTree>
    <p:extLst>
      <p:ext uri="{BB962C8B-B14F-4D97-AF65-F5344CB8AC3E}">
        <p14:creationId xmlns:p14="http://schemas.microsoft.com/office/powerpoint/2010/main" val="31018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59D6-D360-96E0-6C22-34FCDD476C03}"/>
              </a:ext>
            </a:extLst>
          </p:cNvPr>
          <p:cNvSpPr>
            <a:spLocks noGrp="1"/>
          </p:cNvSpPr>
          <p:nvPr>
            <p:ph type="title"/>
          </p:nvPr>
        </p:nvSpPr>
        <p:spPr>
          <a:xfrm>
            <a:off x="111635" y="122318"/>
            <a:ext cx="8848791" cy="581422"/>
          </a:xfrm>
        </p:spPr>
        <p:txBody>
          <a:bodyPr>
            <a:noAutofit/>
          </a:bodyPr>
          <a:lstStyle/>
          <a:p>
            <a:r>
              <a:rPr lang="en-US" sz="2200" b="1" u="sng" dirty="0">
                <a:solidFill>
                  <a:srgbClr val="0303D6"/>
                </a:solidFill>
              </a:rPr>
              <a:t>ZUMA-7: CAR-T as second line therapy improves OS in DLBCL</a:t>
            </a:r>
          </a:p>
        </p:txBody>
      </p:sp>
      <p:pic>
        <p:nvPicPr>
          <p:cNvPr id="3" name="Picture 2">
            <a:extLst>
              <a:ext uri="{FF2B5EF4-FFF2-40B4-BE49-F238E27FC236}">
                <a16:creationId xmlns:a16="http://schemas.microsoft.com/office/drawing/2014/main" id="{42A5B2DA-62A0-BD3B-24BF-EDF4D091521F}"/>
              </a:ext>
            </a:extLst>
          </p:cNvPr>
          <p:cNvPicPr>
            <a:picLocks noChangeAspect="1"/>
          </p:cNvPicPr>
          <p:nvPr/>
        </p:nvPicPr>
        <p:blipFill>
          <a:blip r:embed="rId2"/>
          <a:stretch>
            <a:fillRect/>
          </a:stretch>
        </p:blipFill>
        <p:spPr>
          <a:xfrm>
            <a:off x="471342" y="703741"/>
            <a:ext cx="7841611" cy="3884751"/>
          </a:xfrm>
          <a:prstGeom prst="rect">
            <a:avLst/>
          </a:prstGeom>
        </p:spPr>
      </p:pic>
      <p:sp>
        <p:nvSpPr>
          <p:cNvPr id="4" name="TextBox 3">
            <a:extLst>
              <a:ext uri="{FF2B5EF4-FFF2-40B4-BE49-F238E27FC236}">
                <a16:creationId xmlns:a16="http://schemas.microsoft.com/office/drawing/2014/main" id="{5522C4CD-7CFC-37E9-EF12-97ED62AB653F}"/>
              </a:ext>
            </a:extLst>
          </p:cNvPr>
          <p:cNvSpPr txBox="1"/>
          <p:nvPr/>
        </p:nvSpPr>
        <p:spPr>
          <a:xfrm>
            <a:off x="111634" y="4801532"/>
            <a:ext cx="5055412" cy="276743"/>
          </a:xfrm>
          <a:prstGeom prst="rect">
            <a:avLst/>
          </a:prstGeom>
          <a:noFill/>
        </p:spPr>
        <p:txBody>
          <a:bodyPr wrap="square" rtlCol="0">
            <a:spAutoFit/>
          </a:bodyPr>
          <a:lstStyle/>
          <a:p>
            <a:r>
              <a:rPr lang="en-US" sz="1199" b="1" i="1" dirty="0">
                <a:solidFill>
                  <a:srgbClr val="0303D6"/>
                </a:solidFill>
              </a:rPr>
              <a:t>Westin, J. et Al. N Eng. J. Med 2023</a:t>
            </a:r>
          </a:p>
        </p:txBody>
      </p:sp>
    </p:spTree>
    <p:extLst>
      <p:ext uri="{BB962C8B-B14F-4D97-AF65-F5344CB8AC3E}">
        <p14:creationId xmlns:p14="http://schemas.microsoft.com/office/powerpoint/2010/main" val="1495945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82865C-10DE-2F75-278E-2C6D8573DF6C}"/>
              </a:ext>
            </a:extLst>
          </p:cNvPr>
          <p:cNvSpPr txBox="1"/>
          <p:nvPr/>
        </p:nvSpPr>
        <p:spPr>
          <a:xfrm>
            <a:off x="1901702" y="912765"/>
            <a:ext cx="1443876" cy="338554"/>
          </a:xfrm>
          <a:prstGeom prst="rect">
            <a:avLst/>
          </a:prstGeom>
          <a:noFill/>
        </p:spPr>
        <p:txBody>
          <a:bodyPr wrap="square" rtlCol="0">
            <a:spAutoFit/>
          </a:bodyPr>
          <a:lstStyle/>
          <a:p>
            <a:pPr algn="ctr"/>
            <a:r>
              <a:rPr lang="en-US" sz="1600" b="1" u="sng" dirty="0">
                <a:solidFill>
                  <a:srgbClr val="0303D6"/>
                </a:solidFill>
              </a:rPr>
              <a:t>PFS</a:t>
            </a:r>
          </a:p>
        </p:txBody>
      </p:sp>
      <p:sp>
        <p:nvSpPr>
          <p:cNvPr id="9" name="TextBox 8">
            <a:extLst>
              <a:ext uri="{FF2B5EF4-FFF2-40B4-BE49-F238E27FC236}">
                <a16:creationId xmlns:a16="http://schemas.microsoft.com/office/drawing/2014/main" id="{A3925489-7BA7-1F4C-26B0-ED70C4D1A51F}"/>
              </a:ext>
            </a:extLst>
          </p:cNvPr>
          <p:cNvSpPr txBox="1"/>
          <p:nvPr/>
        </p:nvSpPr>
        <p:spPr>
          <a:xfrm>
            <a:off x="6014711" y="884752"/>
            <a:ext cx="1443876" cy="338554"/>
          </a:xfrm>
          <a:prstGeom prst="rect">
            <a:avLst/>
          </a:prstGeom>
          <a:noFill/>
        </p:spPr>
        <p:txBody>
          <a:bodyPr wrap="square" rtlCol="0">
            <a:spAutoFit/>
          </a:bodyPr>
          <a:lstStyle/>
          <a:p>
            <a:pPr algn="ctr"/>
            <a:r>
              <a:rPr lang="en-US" sz="1600" b="1" u="sng" dirty="0">
                <a:solidFill>
                  <a:srgbClr val="0303D6"/>
                </a:solidFill>
              </a:rPr>
              <a:t>OS</a:t>
            </a:r>
          </a:p>
        </p:txBody>
      </p:sp>
      <p:pic>
        <p:nvPicPr>
          <p:cNvPr id="10" name="Picture 9">
            <a:extLst>
              <a:ext uri="{FF2B5EF4-FFF2-40B4-BE49-F238E27FC236}">
                <a16:creationId xmlns:a16="http://schemas.microsoft.com/office/drawing/2014/main" id="{871D2507-A28D-41A1-B087-04A281E4FFD3}"/>
              </a:ext>
            </a:extLst>
          </p:cNvPr>
          <p:cNvPicPr>
            <a:picLocks noChangeAspect="1"/>
          </p:cNvPicPr>
          <p:nvPr/>
        </p:nvPicPr>
        <p:blipFill>
          <a:blip r:embed="rId3"/>
          <a:srcRect/>
          <a:stretch/>
        </p:blipFill>
        <p:spPr>
          <a:xfrm>
            <a:off x="342807" y="1445970"/>
            <a:ext cx="8458387" cy="2573828"/>
          </a:xfrm>
          <a:prstGeom prst="rect">
            <a:avLst/>
          </a:prstGeom>
        </p:spPr>
      </p:pic>
      <p:sp>
        <p:nvSpPr>
          <p:cNvPr id="6" name="Content Placeholder 6">
            <a:extLst>
              <a:ext uri="{FF2B5EF4-FFF2-40B4-BE49-F238E27FC236}">
                <a16:creationId xmlns:a16="http://schemas.microsoft.com/office/drawing/2014/main" id="{40E0AF2C-DAF5-97DA-2219-609C8A96FFFA}"/>
              </a:ext>
            </a:extLst>
          </p:cNvPr>
          <p:cNvSpPr txBox="1">
            <a:spLocks/>
          </p:cNvSpPr>
          <p:nvPr/>
        </p:nvSpPr>
        <p:spPr>
          <a:xfrm>
            <a:off x="181866" y="4222383"/>
            <a:ext cx="8780270" cy="579982"/>
          </a:xfrm>
          <a:prstGeom prst="rect">
            <a:avLst/>
          </a:prstGeom>
        </p:spPr>
        <p:txBody>
          <a:bodyPr vert="horz" lIns="0" tIns="0" rIns="0" bIns="0" rtlCol="0" anchor="t" anchorCtr="0">
            <a:noAutofit/>
          </a:bodyPr>
          <a:lstStyle>
            <a:lvl1pPr marL="169329" indent="-169329" algn="l" defTabSz="683667" rtl="0" fontAlgn="base">
              <a:spcBef>
                <a:spcPct val="0"/>
              </a:spcBef>
              <a:spcAft>
                <a:spcPts val="3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12221" indent="-169329" algn="l" defTabSz="683667" rtl="0" fontAlgn="base">
              <a:spcBef>
                <a:spcPct val="0"/>
              </a:spcBef>
              <a:spcAft>
                <a:spcPts val="300"/>
              </a:spcAft>
              <a:buClr>
                <a:schemeClr val="accent1"/>
              </a:buClr>
              <a:buFont typeface=".AppleSystemUIFont"/>
              <a:buChar char="-"/>
              <a:defRPr sz="1733" kern="1200">
                <a:solidFill>
                  <a:schemeClr val="tx1"/>
                </a:solidFill>
                <a:latin typeface="+mn-lt"/>
                <a:ea typeface="+mn-ea"/>
                <a:cs typeface="+mn-cs"/>
              </a:defRPr>
            </a:lvl2pPr>
            <a:lvl3pPr marL="855112" indent="-169329" algn="l" defTabSz="683667" rtl="0" fontAlgn="base">
              <a:spcBef>
                <a:spcPct val="0"/>
              </a:spcBef>
              <a:spcAft>
                <a:spcPts val="3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198003" indent="-169329" algn="l" defTabSz="683667" rtl="0" fontAlgn="base">
              <a:spcBef>
                <a:spcPct val="0"/>
              </a:spcBef>
              <a:spcAft>
                <a:spcPts val="300"/>
              </a:spcAft>
              <a:buClr>
                <a:schemeClr val="accent1"/>
              </a:buClr>
              <a:buFont typeface=".AppleSystemUIFont"/>
              <a:buChar char="-"/>
              <a:defRPr sz="1200" kern="1200">
                <a:solidFill>
                  <a:schemeClr val="tx1"/>
                </a:solidFill>
                <a:latin typeface="+mn-lt"/>
                <a:ea typeface="+mn-ea"/>
                <a:cs typeface="+mn-cs"/>
              </a:defRPr>
            </a:lvl4pPr>
            <a:lvl5pPr marL="1540895" indent="-169329" algn="l" defTabSz="683667" rtl="0" fontAlgn="base">
              <a:spcBef>
                <a:spcPct val="0"/>
              </a:spcBef>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434" indent="-171438" algn="l" defTabSz="685750"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eaLnBrk="1" hangingPunct="1"/>
            <a:r>
              <a:rPr lang="en-US" sz="1400" b="1" dirty="0">
                <a:solidFill>
                  <a:srgbClr val="0303D6"/>
                </a:solidFill>
              </a:rPr>
              <a:t>Medians for PFS and OS were not reached </a:t>
            </a:r>
            <a:r>
              <a:rPr lang="en-US" sz="1400" b="1" dirty="0"/>
              <a:t>in efficacy-evaluable patients</a:t>
            </a:r>
          </a:p>
          <a:p>
            <a:pPr eaLnBrk="1" hangingPunct="1"/>
            <a:r>
              <a:rPr lang="en-US" sz="1400" b="1" dirty="0"/>
              <a:t>Among patients who achieved a CR as best response,</a:t>
            </a:r>
            <a:r>
              <a:rPr lang="en-US" sz="1400" b="1" dirty="0">
                <a:solidFill>
                  <a:srgbClr val="0303D6"/>
                </a:solidFill>
              </a:rPr>
              <a:t> </a:t>
            </a:r>
            <a:r>
              <a:rPr lang="en-US" sz="1400" b="1" u="sng" dirty="0">
                <a:solidFill>
                  <a:srgbClr val="0303D6"/>
                </a:solidFill>
              </a:rPr>
              <a:t>3-year PFS: 84.4% and OS: 90.6%</a:t>
            </a:r>
          </a:p>
        </p:txBody>
      </p:sp>
      <p:sp>
        <p:nvSpPr>
          <p:cNvPr id="11" name="Title 1">
            <a:extLst>
              <a:ext uri="{FF2B5EF4-FFF2-40B4-BE49-F238E27FC236}">
                <a16:creationId xmlns:a16="http://schemas.microsoft.com/office/drawing/2014/main" id="{501104DB-CD39-5B99-087D-4D26A96B4053}"/>
              </a:ext>
            </a:extLst>
          </p:cNvPr>
          <p:cNvSpPr>
            <a:spLocks noGrp="1"/>
          </p:cNvSpPr>
          <p:nvPr>
            <p:ph type="title"/>
          </p:nvPr>
        </p:nvSpPr>
        <p:spPr>
          <a:xfrm>
            <a:off x="181866" y="56307"/>
            <a:ext cx="8780270" cy="633794"/>
          </a:xfrm>
        </p:spPr>
        <p:txBody>
          <a:bodyPr>
            <a:noAutofit/>
          </a:bodyPr>
          <a:lstStyle/>
          <a:p>
            <a:r>
              <a:rPr lang="en-US" sz="2200" b="1" u="sng" dirty="0">
                <a:solidFill>
                  <a:srgbClr val="0303D6"/>
                </a:solidFill>
              </a:rPr>
              <a:t>ZUMA-12: </a:t>
            </a:r>
            <a:r>
              <a:rPr lang="en-US" sz="2200" b="1" u="sng" dirty="0" err="1">
                <a:solidFill>
                  <a:srgbClr val="0303D6"/>
                </a:solidFill>
              </a:rPr>
              <a:t>Axi-Cel</a:t>
            </a:r>
            <a:r>
              <a:rPr lang="en-US" sz="2200" b="1" u="sng" dirty="0">
                <a:solidFill>
                  <a:srgbClr val="0303D6"/>
                </a:solidFill>
              </a:rPr>
              <a:t> as Frontline Therapy for High Risk DLBCL: </a:t>
            </a:r>
            <a:br>
              <a:rPr lang="en-US" sz="2200" b="1" u="sng" dirty="0">
                <a:solidFill>
                  <a:srgbClr val="0303D6"/>
                </a:solidFill>
              </a:rPr>
            </a:br>
            <a:r>
              <a:rPr lang="en-US" sz="2200" b="1" u="sng" dirty="0">
                <a:solidFill>
                  <a:srgbClr val="0303D6"/>
                </a:solidFill>
              </a:rPr>
              <a:t>3-year follow up </a:t>
            </a:r>
            <a:r>
              <a:rPr lang="en-US" sz="1800" b="1" i="1" u="sng" dirty="0">
                <a:solidFill>
                  <a:srgbClr val="0303D6"/>
                </a:solidFill>
              </a:rPr>
              <a:t>(Chavez, JC et al. ASH 2023)</a:t>
            </a:r>
          </a:p>
        </p:txBody>
      </p:sp>
      <p:sp>
        <p:nvSpPr>
          <p:cNvPr id="2" name="TextBox 1">
            <a:extLst>
              <a:ext uri="{FF2B5EF4-FFF2-40B4-BE49-F238E27FC236}">
                <a16:creationId xmlns:a16="http://schemas.microsoft.com/office/drawing/2014/main" id="{96A05DA5-DDA6-8AC0-F3D8-0BF2D9722CA8}"/>
              </a:ext>
            </a:extLst>
          </p:cNvPr>
          <p:cNvSpPr txBox="1"/>
          <p:nvPr/>
        </p:nvSpPr>
        <p:spPr>
          <a:xfrm>
            <a:off x="55479" y="4845963"/>
            <a:ext cx="7403108" cy="276999"/>
          </a:xfrm>
          <a:prstGeom prst="rect">
            <a:avLst/>
          </a:prstGeom>
          <a:noFill/>
        </p:spPr>
        <p:txBody>
          <a:bodyPr wrap="square" rtlCol="0">
            <a:spAutoFit/>
          </a:bodyPr>
          <a:lstStyle/>
          <a:p>
            <a:pPr defTabSz="912665"/>
            <a:r>
              <a:rPr lang="en-US" sz="1200" b="1" i="1" dirty="0">
                <a:solidFill>
                  <a:srgbClr val="0303D6"/>
                </a:solidFill>
                <a:latin typeface="Arial" panose="020B0604020202020204" pitchFamily="34" charset="0"/>
                <a:cs typeface="Arial" panose="020B0604020202020204" pitchFamily="34" charset="0"/>
              </a:rPr>
              <a:t>Chavez JC et al. ASH Meeting 2023</a:t>
            </a:r>
          </a:p>
        </p:txBody>
      </p:sp>
    </p:spTree>
    <p:extLst>
      <p:ext uri="{BB962C8B-B14F-4D97-AF65-F5344CB8AC3E}">
        <p14:creationId xmlns:p14="http://schemas.microsoft.com/office/powerpoint/2010/main" val="31748643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59D6-D360-96E0-6C22-34FCDD476C03}"/>
              </a:ext>
            </a:extLst>
          </p:cNvPr>
          <p:cNvSpPr>
            <a:spLocks noGrp="1"/>
          </p:cNvSpPr>
          <p:nvPr>
            <p:ph type="title"/>
          </p:nvPr>
        </p:nvSpPr>
        <p:spPr>
          <a:xfrm>
            <a:off x="111635" y="122318"/>
            <a:ext cx="8848791" cy="752130"/>
          </a:xfrm>
        </p:spPr>
        <p:txBody>
          <a:bodyPr>
            <a:noAutofit/>
          </a:bodyPr>
          <a:lstStyle/>
          <a:p>
            <a:r>
              <a:rPr lang="en-US" sz="2200" b="1" u="sng" dirty="0">
                <a:solidFill>
                  <a:srgbClr val="0303D6"/>
                </a:solidFill>
              </a:rPr>
              <a:t>Earlier use of CAR T cells seems to further improve outcomes  in DLBCL</a:t>
            </a:r>
          </a:p>
        </p:txBody>
      </p:sp>
      <p:sp>
        <p:nvSpPr>
          <p:cNvPr id="4" name="TextBox 3">
            <a:extLst>
              <a:ext uri="{FF2B5EF4-FFF2-40B4-BE49-F238E27FC236}">
                <a16:creationId xmlns:a16="http://schemas.microsoft.com/office/drawing/2014/main" id="{5522C4CD-7CFC-37E9-EF12-97ED62AB653F}"/>
              </a:ext>
            </a:extLst>
          </p:cNvPr>
          <p:cNvSpPr txBox="1"/>
          <p:nvPr/>
        </p:nvSpPr>
        <p:spPr>
          <a:xfrm>
            <a:off x="111634" y="4801532"/>
            <a:ext cx="5055412" cy="276743"/>
          </a:xfrm>
          <a:prstGeom prst="rect">
            <a:avLst/>
          </a:prstGeom>
          <a:noFill/>
        </p:spPr>
        <p:txBody>
          <a:bodyPr wrap="square" rtlCol="0">
            <a:spAutoFit/>
          </a:bodyPr>
          <a:lstStyle/>
          <a:p>
            <a:r>
              <a:rPr lang="en-US" sz="1199" b="1" i="1" dirty="0">
                <a:solidFill>
                  <a:srgbClr val="0303D6"/>
                </a:solidFill>
              </a:rPr>
              <a:t>Westin, J. et Al. N Eng. J. Med 2023</a:t>
            </a:r>
          </a:p>
        </p:txBody>
      </p:sp>
      <p:grpSp>
        <p:nvGrpSpPr>
          <p:cNvPr id="5" name="Group 4">
            <a:extLst>
              <a:ext uri="{FF2B5EF4-FFF2-40B4-BE49-F238E27FC236}">
                <a16:creationId xmlns:a16="http://schemas.microsoft.com/office/drawing/2014/main" id="{108387F3-DB19-52E2-5A7F-2C0A538A07EE}"/>
              </a:ext>
            </a:extLst>
          </p:cNvPr>
          <p:cNvGrpSpPr/>
          <p:nvPr/>
        </p:nvGrpSpPr>
        <p:grpSpPr>
          <a:xfrm>
            <a:off x="171511" y="1069183"/>
            <a:ext cx="8880131" cy="3722525"/>
            <a:chOff x="171510" y="1282411"/>
            <a:chExt cx="8880131" cy="3069688"/>
          </a:xfrm>
        </p:grpSpPr>
        <p:pic>
          <p:nvPicPr>
            <p:cNvPr id="6" name="Picture 5">
              <a:extLst>
                <a:ext uri="{FF2B5EF4-FFF2-40B4-BE49-F238E27FC236}">
                  <a16:creationId xmlns:a16="http://schemas.microsoft.com/office/drawing/2014/main" id="{A3BAAC5C-F0C3-E7B4-413E-647E0E97D97E}"/>
                </a:ext>
              </a:extLst>
            </p:cNvPr>
            <p:cNvPicPr>
              <a:picLocks noChangeAspect="1"/>
            </p:cNvPicPr>
            <p:nvPr/>
          </p:nvPicPr>
          <p:blipFill>
            <a:blip r:embed="rId2"/>
            <a:stretch>
              <a:fillRect/>
            </a:stretch>
          </p:blipFill>
          <p:spPr>
            <a:xfrm>
              <a:off x="171510" y="1780198"/>
              <a:ext cx="2960331" cy="1944995"/>
            </a:xfrm>
            <a:prstGeom prst="rect">
              <a:avLst/>
            </a:prstGeom>
          </p:spPr>
        </p:pic>
        <p:pic>
          <p:nvPicPr>
            <p:cNvPr id="7" name="Picture 6">
              <a:extLst>
                <a:ext uri="{FF2B5EF4-FFF2-40B4-BE49-F238E27FC236}">
                  <a16:creationId xmlns:a16="http://schemas.microsoft.com/office/drawing/2014/main" id="{6E6911D6-0FEF-E029-AE4F-F334A6F8B99C}"/>
                </a:ext>
              </a:extLst>
            </p:cNvPr>
            <p:cNvPicPr>
              <a:picLocks noChangeAspect="1"/>
            </p:cNvPicPr>
            <p:nvPr/>
          </p:nvPicPr>
          <p:blipFill>
            <a:blip r:embed="rId3"/>
            <a:stretch>
              <a:fillRect/>
            </a:stretch>
          </p:blipFill>
          <p:spPr>
            <a:xfrm>
              <a:off x="3054546" y="1842884"/>
              <a:ext cx="3029622" cy="1717482"/>
            </a:xfrm>
            <a:prstGeom prst="rect">
              <a:avLst/>
            </a:prstGeom>
          </p:spPr>
        </p:pic>
        <p:sp>
          <p:nvSpPr>
            <p:cNvPr id="8" name="TextBox 7">
              <a:extLst>
                <a:ext uri="{FF2B5EF4-FFF2-40B4-BE49-F238E27FC236}">
                  <a16:creationId xmlns:a16="http://schemas.microsoft.com/office/drawing/2014/main" id="{F0193EF7-4274-9DA2-96B3-81A32D748F3C}"/>
                </a:ext>
              </a:extLst>
            </p:cNvPr>
            <p:cNvSpPr txBox="1"/>
            <p:nvPr/>
          </p:nvSpPr>
          <p:spPr>
            <a:xfrm>
              <a:off x="692531" y="4018129"/>
              <a:ext cx="2131392" cy="253801"/>
            </a:xfrm>
            <a:prstGeom prst="rect">
              <a:avLst/>
            </a:prstGeom>
            <a:noFill/>
          </p:spPr>
          <p:txBody>
            <a:bodyPr wrap="square" rtlCol="0">
              <a:spAutoFit/>
            </a:bodyPr>
            <a:lstStyle/>
            <a:p>
              <a:pPr algn="ctr"/>
              <a:r>
                <a:rPr lang="en-US" sz="1400" b="1" dirty="0">
                  <a:solidFill>
                    <a:srgbClr val="0303D6"/>
                  </a:solidFill>
                </a:rPr>
                <a:t>Median PFS 5.9 m</a:t>
              </a:r>
            </a:p>
          </p:txBody>
        </p:sp>
        <p:sp>
          <p:nvSpPr>
            <p:cNvPr id="9" name="TextBox 8">
              <a:extLst>
                <a:ext uri="{FF2B5EF4-FFF2-40B4-BE49-F238E27FC236}">
                  <a16:creationId xmlns:a16="http://schemas.microsoft.com/office/drawing/2014/main" id="{46F6F0D8-E866-36AD-8C85-EF92C56A1845}"/>
                </a:ext>
              </a:extLst>
            </p:cNvPr>
            <p:cNvSpPr txBox="1"/>
            <p:nvPr/>
          </p:nvSpPr>
          <p:spPr>
            <a:xfrm>
              <a:off x="3375228" y="3920639"/>
              <a:ext cx="2554697" cy="431460"/>
            </a:xfrm>
            <a:prstGeom prst="rect">
              <a:avLst/>
            </a:prstGeom>
            <a:noFill/>
          </p:spPr>
          <p:txBody>
            <a:bodyPr wrap="square" rtlCol="0">
              <a:spAutoFit/>
            </a:bodyPr>
            <a:lstStyle/>
            <a:p>
              <a:pPr algn="ctr"/>
              <a:r>
                <a:rPr lang="en-US" sz="1400" b="1" dirty="0">
                  <a:solidFill>
                    <a:srgbClr val="0303D6"/>
                  </a:solidFill>
                </a:rPr>
                <a:t>Median PFS (</a:t>
              </a:r>
              <a:r>
                <a:rPr lang="en-US" sz="1400" b="1" dirty="0" err="1">
                  <a:solidFill>
                    <a:srgbClr val="0303D6"/>
                  </a:solidFill>
                </a:rPr>
                <a:t>axi-cel</a:t>
              </a:r>
              <a:r>
                <a:rPr lang="en-US" sz="1400" b="1" dirty="0">
                  <a:solidFill>
                    <a:srgbClr val="0303D6"/>
                  </a:solidFill>
                </a:rPr>
                <a:t> arm): 14.6 m</a:t>
              </a:r>
            </a:p>
          </p:txBody>
        </p:sp>
        <p:sp>
          <p:nvSpPr>
            <p:cNvPr id="10" name="TextBox 9">
              <a:extLst>
                <a:ext uri="{FF2B5EF4-FFF2-40B4-BE49-F238E27FC236}">
                  <a16:creationId xmlns:a16="http://schemas.microsoft.com/office/drawing/2014/main" id="{E3E06EE5-6105-3748-4AE3-D1CE939D7384}"/>
                </a:ext>
              </a:extLst>
            </p:cNvPr>
            <p:cNvSpPr txBox="1"/>
            <p:nvPr/>
          </p:nvSpPr>
          <p:spPr>
            <a:xfrm>
              <a:off x="672747" y="1282411"/>
              <a:ext cx="2302124" cy="279180"/>
            </a:xfrm>
            <a:prstGeom prst="rect">
              <a:avLst/>
            </a:prstGeom>
            <a:noFill/>
          </p:spPr>
          <p:txBody>
            <a:bodyPr wrap="square" rtlCol="0">
              <a:spAutoFit/>
            </a:bodyPr>
            <a:lstStyle/>
            <a:p>
              <a:pPr algn="ctr"/>
              <a:r>
                <a:rPr lang="en-US" sz="1600" b="1" u="sng" dirty="0">
                  <a:solidFill>
                    <a:srgbClr val="0303D6"/>
                  </a:solidFill>
                </a:rPr>
                <a:t>ZUMA-1 (3</a:t>
              </a:r>
              <a:r>
                <a:rPr lang="en-US" sz="1600" b="1" u="sng" baseline="30000" dirty="0">
                  <a:solidFill>
                    <a:srgbClr val="0303D6"/>
                  </a:solidFill>
                </a:rPr>
                <a:t>rd</a:t>
              </a:r>
              <a:r>
                <a:rPr lang="en-US" sz="1600" b="1" u="sng" dirty="0">
                  <a:solidFill>
                    <a:srgbClr val="0303D6"/>
                  </a:solidFill>
                </a:rPr>
                <a:t> Line)</a:t>
              </a:r>
            </a:p>
          </p:txBody>
        </p:sp>
        <p:sp>
          <p:nvSpPr>
            <p:cNvPr id="11" name="TextBox 10">
              <a:extLst>
                <a:ext uri="{FF2B5EF4-FFF2-40B4-BE49-F238E27FC236}">
                  <a16:creationId xmlns:a16="http://schemas.microsoft.com/office/drawing/2014/main" id="{8C44CF4F-16AC-369D-FA0E-6479FC60B7EC}"/>
                </a:ext>
              </a:extLst>
            </p:cNvPr>
            <p:cNvSpPr txBox="1"/>
            <p:nvPr/>
          </p:nvSpPr>
          <p:spPr>
            <a:xfrm>
              <a:off x="3348997" y="1304545"/>
              <a:ext cx="2302124" cy="279180"/>
            </a:xfrm>
            <a:prstGeom prst="rect">
              <a:avLst/>
            </a:prstGeom>
            <a:noFill/>
          </p:spPr>
          <p:txBody>
            <a:bodyPr wrap="square" rtlCol="0">
              <a:spAutoFit/>
            </a:bodyPr>
            <a:lstStyle/>
            <a:p>
              <a:pPr algn="ctr"/>
              <a:r>
                <a:rPr lang="en-US" sz="1600" b="1" u="sng" dirty="0">
                  <a:solidFill>
                    <a:srgbClr val="0303D6"/>
                  </a:solidFill>
                </a:rPr>
                <a:t>ZUMA-7 (2</a:t>
              </a:r>
              <a:r>
                <a:rPr lang="en-US" sz="1600" b="1" u="sng" baseline="30000" dirty="0">
                  <a:solidFill>
                    <a:srgbClr val="0303D6"/>
                  </a:solidFill>
                </a:rPr>
                <a:t>nd</a:t>
              </a:r>
              <a:r>
                <a:rPr lang="en-US" sz="1600" b="1" u="sng" dirty="0">
                  <a:solidFill>
                    <a:srgbClr val="0303D6"/>
                  </a:solidFill>
                </a:rPr>
                <a:t> Line)</a:t>
              </a:r>
            </a:p>
          </p:txBody>
        </p:sp>
        <p:pic>
          <p:nvPicPr>
            <p:cNvPr id="12" name="Picture 11">
              <a:extLst>
                <a:ext uri="{FF2B5EF4-FFF2-40B4-BE49-F238E27FC236}">
                  <a16:creationId xmlns:a16="http://schemas.microsoft.com/office/drawing/2014/main" id="{A3562D4C-1823-9FE1-6380-6638B7353065}"/>
                </a:ext>
              </a:extLst>
            </p:cNvPr>
            <p:cNvPicPr>
              <a:picLocks noChangeAspect="1"/>
            </p:cNvPicPr>
            <p:nvPr/>
          </p:nvPicPr>
          <p:blipFill rotWithShape="1">
            <a:blip r:embed="rId4"/>
            <a:srcRect t="50905" r="49635"/>
            <a:stretch/>
          </p:blipFill>
          <p:spPr>
            <a:xfrm>
              <a:off x="6237843" y="1574914"/>
              <a:ext cx="2813798" cy="2458336"/>
            </a:xfrm>
            <a:prstGeom prst="rect">
              <a:avLst/>
            </a:prstGeom>
          </p:spPr>
        </p:pic>
        <p:sp>
          <p:nvSpPr>
            <p:cNvPr id="13" name="TextBox 12">
              <a:extLst>
                <a:ext uri="{FF2B5EF4-FFF2-40B4-BE49-F238E27FC236}">
                  <a16:creationId xmlns:a16="http://schemas.microsoft.com/office/drawing/2014/main" id="{665D89F8-DFD0-E1C3-F489-F31E427D2BCB}"/>
                </a:ext>
              </a:extLst>
            </p:cNvPr>
            <p:cNvSpPr txBox="1"/>
            <p:nvPr/>
          </p:nvSpPr>
          <p:spPr>
            <a:xfrm>
              <a:off x="6417733" y="4039112"/>
              <a:ext cx="2456627" cy="253801"/>
            </a:xfrm>
            <a:prstGeom prst="rect">
              <a:avLst/>
            </a:prstGeom>
            <a:noFill/>
          </p:spPr>
          <p:txBody>
            <a:bodyPr wrap="square" rtlCol="0">
              <a:spAutoFit/>
            </a:bodyPr>
            <a:lstStyle/>
            <a:p>
              <a:r>
                <a:rPr lang="en-US" sz="1400" b="1" dirty="0">
                  <a:solidFill>
                    <a:srgbClr val="0303D6"/>
                  </a:solidFill>
                </a:rPr>
                <a:t>Median PFS: Not reached</a:t>
              </a:r>
            </a:p>
          </p:txBody>
        </p:sp>
        <p:sp>
          <p:nvSpPr>
            <p:cNvPr id="14" name="TextBox 13">
              <a:extLst>
                <a:ext uri="{FF2B5EF4-FFF2-40B4-BE49-F238E27FC236}">
                  <a16:creationId xmlns:a16="http://schemas.microsoft.com/office/drawing/2014/main" id="{E0C374B2-0978-FDEF-B5CB-87DD62E19E83}"/>
                </a:ext>
              </a:extLst>
            </p:cNvPr>
            <p:cNvSpPr txBox="1"/>
            <p:nvPr/>
          </p:nvSpPr>
          <p:spPr>
            <a:xfrm>
              <a:off x="6169129" y="1304545"/>
              <a:ext cx="2302124" cy="279180"/>
            </a:xfrm>
            <a:prstGeom prst="rect">
              <a:avLst/>
            </a:prstGeom>
            <a:noFill/>
          </p:spPr>
          <p:txBody>
            <a:bodyPr wrap="square" rtlCol="0">
              <a:spAutoFit/>
            </a:bodyPr>
            <a:lstStyle/>
            <a:p>
              <a:pPr algn="ctr"/>
              <a:r>
                <a:rPr lang="en-US" sz="1600" b="1" u="sng" dirty="0">
                  <a:solidFill>
                    <a:srgbClr val="0303D6"/>
                  </a:solidFill>
                </a:rPr>
                <a:t>ZUMA-12 (1</a:t>
              </a:r>
              <a:r>
                <a:rPr lang="en-US" sz="1600" b="1" u="sng" baseline="30000" dirty="0">
                  <a:solidFill>
                    <a:srgbClr val="0303D6"/>
                  </a:solidFill>
                </a:rPr>
                <a:t>st</a:t>
              </a:r>
              <a:r>
                <a:rPr lang="en-US" sz="1600" b="1" u="sng" dirty="0">
                  <a:solidFill>
                    <a:srgbClr val="0303D6"/>
                  </a:solidFill>
                </a:rPr>
                <a:t> Line</a:t>
              </a:r>
              <a:r>
                <a:rPr lang="en-US" sz="1600" b="1" dirty="0">
                  <a:solidFill>
                    <a:schemeClr val="tx2">
                      <a:lumMod val="75000"/>
                    </a:schemeClr>
                  </a:solidFill>
                </a:rPr>
                <a:t>)</a:t>
              </a:r>
            </a:p>
          </p:txBody>
        </p:sp>
      </p:grpSp>
    </p:spTree>
    <p:extLst>
      <p:ext uri="{BB962C8B-B14F-4D97-AF65-F5344CB8AC3E}">
        <p14:creationId xmlns:p14="http://schemas.microsoft.com/office/powerpoint/2010/main" val="21455371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Content Placeholder 7">
            <a:extLst>
              <a:ext uri="{FF2B5EF4-FFF2-40B4-BE49-F238E27FC236}">
                <a16:creationId xmlns:a16="http://schemas.microsoft.com/office/drawing/2014/main" id="{2D709357-2621-4FEA-8CD3-C5D008E2CDC7}"/>
              </a:ext>
            </a:extLst>
          </p:cNvPr>
          <p:cNvSpPr>
            <a:spLocks noGrp="1" noChangeArrowheads="1"/>
          </p:cNvSpPr>
          <p:nvPr>
            <p:ph idx="1"/>
          </p:nvPr>
        </p:nvSpPr>
        <p:spPr>
          <a:xfrm>
            <a:off x="751025" y="972249"/>
            <a:ext cx="7832258" cy="3203765"/>
          </a:xfrm>
        </p:spPr>
        <p:txBody>
          <a:bodyPr/>
          <a:lstStyle/>
          <a:p>
            <a:pPr>
              <a:spcBef>
                <a:spcPts val="0"/>
              </a:spcBef>
              <a:buFont typeface="Arial" panose="020B0604020202020204" pitchFamily="34" charset="0"/>
              <a:buChar char="•"/>
              <a:defRPr/>
            </a:pPr>
            <a:r>
              <a:rPr lang="en-US" sz="1800" b="1" dirty="0">
                <a:solidFill>
                  <a:srgbClr val="0303D6"/>
                </a:solidFill>
                <a:latin typeface="Arial" panose="020B0604020202020204" pitchFamily="34" charset="0"/>
                <a:cs typeface="Arial" panose="020B0604020202020204" pitchFamily="34" charset="0"/>
              </a:rPr>
              <a:t>Anti-CD19 CAR T-cells </a:t>
            </a:r>
            <a:r>
              <a:rPr lang="en-US" sz="1800" b="1" dirty="0">
                <a:latin typeface="Arial" panose="020B0604020202020204" pitchFamily="34" charset="0"/>
                <a:cs typeface="Arial" panose="020B0604020202020204" pitchFamily="34" charset="0"/>
              </a:rPr>
              <a:t>have shown significant efficacy as third line and more recently as second line treatment for patients with relapsed/refractory DLBCL….. </a:t>
            </a:r>
          </a:p>
          <a:p>
            <a:pPr marL="342674" lvl="1" indent="0">
              <a:spcBef>
                <a:spcPts val="0"/>
              </a:spcBef>
              <a:buNone/>
              <a:defRPr/>
            </a:pPr>
            <a:endParaRPr lang="en-US" sz="1800" b="1" dirty="0">
              <a:latin typeface="Arial" panose="020B0604020202020204" pitchFamily="34" charset="0"/>
              <a:cs typeface="Arial" panose="020B0604020202020204" pitchFamily="34" charset="0"/>
            </a:endParaRPr>
          </a:p>
          <a:p>
            <a:pPr lvl="1">
              <a:spcBef>
                <a:spcPts val="0"/>
              </a:spcBef>
              <a:buFont typeface="Arial" panose="020B0604020202020204" pitchFamily="34" charset="0"/>
              <a:buChar char="•"/>
              <a:defRPr/>
            </a:pPr>
            <a:r>
              <a:rPr lang="en-US" sz="1600" b="1" i="1" dirty="0">
                <a:solidFill>
                  <a:srgbClr val="0303D6"/>
                </a:solidFill>
                <a:latin typeface="Arial" panose="020B0604020202020204" pitchFamily="34" charset="0"/>
                <a:cs typeface="Arial" panose="020B0604020202020204" pitchFamily="34" charset="0"/>
              </a:rPr>
              <a:t>It is estimated that 30-40 percent of patients with relapsed/refractory DLBCL might be cured! </a:t>
            </a:r>
          </a:p>
          <a:p>
            <a:pPr lvl="1">
              <a:spcBef>
                <a:spcPts val="0"/>
              </a:spcBef>
              <a:buFont typeface="Arial" panose="020B0604020202020204" pitchFamily="34" charset="0"/>
              <a:buChar char="•"/>
              <a:defRPr/>
            </a:pPr>
            <a:r>
              <a:rPr lang="en-US" sz="1600" b="1" dirty="0">
                <a:solidFill>
                  <a:srgbClr val="0303D6"/>
                </a:solidFill>
                <a:latin typeface="Arial" panose="020B0604020202020204" pitchFamily="34" charset="0"/>
                <a:cs typeface="Arial" panose="020B0604020202020204" pitchFamily="34" charset="0"/>
              </a:rPr>
              <a:t>Remaining 60 percent of patients: Unmet need</a:t>
            </a:r>
          </a:p>
          <a:p>
            <a:pPr>
              <a:spcBef>
                <a:spcPts val="0"/>
              </a:spcBef>
              <a:buFont typeface="Arial" panose="020B0604020202020204" pitchFamily="34" charset="0"/>
              <a:buChar char="•"/>
              <a:defRPr/>
            </a:pPr>
            <a:endParaRPr lang="en-US" sz="2100" b="1" dirty="0">
              <a:solidFill>
                <a:srgbClr val="0303D6"/>
              </a:solidFill>
              <a:latin typeface="Arial" panose="020B0604020202020204" pitchFamily="34" charset="0"/>
              <a:cs typeface="Arial" panose="020B0604020202020204" pitchFamily="34" charset="0"/>
            </a:endParaRPr>
          </a:p>
          <a:p>
            <a:pPr>
              <a:spcBef>
                <a:spcPts val="0"/>
              </a:spcBef>
              <a:buFont typeface="Arial" panose="020B0604020202020204" pitchFamily="34" charset="0"/>
              <a:buChar char="•"/>
              <a:defRPr/>
            </a:pPr>
            <a:r>
              <a:rPr lang="en-US" sz="1800" b="1" dirty="0">
                <a:latin typeface="Arial" panose="020B0604020202020204" pitchFamily="34" charset="0"/>
                <a:cs typeface="Arial" panose="020B0604020202020204" pitchFamily="34" charset="0"/>
              </a:rPr>
              <a:t>Cost, manufacture time, side effects, progression while waiting for engineered T cells and mechanisms of resistance remain a significant challenge….</a:t>
            </a:r>
          </a:p>
          <a:p>
            <a:pPr lvl="1">
              <a:spcBef>
                <a:spcPts val="0"/>
              </a:spcBef>
              <a:buFont typeface="Arial" panose="020B0604020202020204" pitchFamily="34" charset="0"/>
              <a:buChar char="•"/>
              <a:defRPr/>
            </a:pPr>
            <a:endParaRPr lang="en-US" sz="1350" b="1"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defRPr/>
            </a:pPr>
            <a:endParaRPr lang="en-US" sz="1700" b="1" u="sng" dirty="0">
              <a:solidFill>
                <a:srgbClr val="0303D6"/>
              </a:solidFill>
            </a:endParaRPr>
          </a:p>
          <a:p>
            <a:pPr>
              <a:defRPr/>
            </a:pPr>
            <a:endParaRPr lang="en-US" altLang="en-US" sz="1334" b="1" dirty="0">
              <a:cs typeface="Arial" panose="020B0604020202020204" pitchFamily="34" charset="0"/>
            </a:endParaRPr>
          </a:p>
          <a:p>
            <a:pPr>
              <a:defRPr/>
            </a:pPr>
            <a:endParaRPr lang="en-US" altLang="en-US" sz="1334" b="1" dirty="0">
              <a:cs typeface="Arial" panose="020B0604020202020204" pitchFamily="34" charset="0"/>
            </a:endParaRPr>
          </a:p>
        </p:txBody>
      </p:sp>
      <p:sp>
        <p:nvSpPr>
          <p:cNvPr id="5" name="Title 1">
            <a:extLst>
              <a:ext uri="{FF2B5EF4-FFF2-40B4-BE49-F238E27FC236}">
                <a16:creationId xmlns:a16="http://schemas.microsoft.com/office/drawing/2014/main" id="{1A550663-438E-4075-ACF3-99DCF8065937}"/>
              </a:ext>
            </a:extLst>
          </p:cNvPr>
          <p:cNvSpPr>
            <a:spLocks noGrp="1" noChangeArrowheads="1"/>
          </p:cNvSpPr>
          <p:nvPr>
            <p:ph type="title"/>
          </p:nvPr>
        </p:nvSpPr>
        <p:spPr>
          <a:xfrm>
            <a:off x="435936" y="195262"/>
            <a:ext cx="8313429" cy="762000"/>
          </a:xfrm>
        </p:spPr>
        <p:txBody>
          <a:bodyPr/>
          <a:lstStyle/>
          <a:p>
            <a:pPr algn="ctr" eaLnBrk="1" hangingPunct="1"/>
            <a:r>
              <a:rPr lang="en-US" altLang="en-US" sz="2400" b="1" u="sng" dirty="0">
                <a:solidFill>
                  <a:srgbClr val="0303D6"/>
                </a:solidFill>
                <a:cs typeface="Arial" panose="020B0604020202020204" pitchFamily="34" charset="0"/>
              </a:rPr>
              <a:t>CD19 CAR T-cells provides CURES! in DLBCL</a:t>
            </a:r>
          </a:p>
        </p:txBody>
      </p:sp>
      <p:sp>
        <p:nvSpPr>
          <p:cNvPr id="2" name="TextBox 1">
            <a:extLst>
              <a:ext uri="{FF2B5EF4-FFF2-40B4-BE49-F238E27FC236}">
                <a16:creationId xmlns:a16="http://schemas.microsoft.com/office/drawing/2014/main" id="{BDBB4B48-A3EC-F3B0-53E7-DE020E08A9A4}"/>
              </a:ext>
            </a:extLst>
          </p:cNvPr>
          <p:cNvSpPr txBox="1"/>
          <p:nvPr/>
        </p:nvSpPr>
        <p:spPr>
          <a:xfrm>
            <a:off x="574725" y="3125442"/>
            <a:ext cx="8008559" cy="338554"/>
          </a:xfrm>
          <a:prstGeom prst="rect">
            <a:avLst/>
          </a:prstGeom>
          <a:noFill/>
          <a:ln w="57150">
            <a:solidFill>
              <a:srgbClr val="FF0000"/>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8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DF635-83E0-4747-825F-DB97E88A9191}"/>
              </a:ext>
            </a:extLst>
          </p:cNvPr>
          <p:cNvSpPr>
            <a:spLocks noGrp="1"/>
          </p:cNvSpPr>
          <p:nvPr>
            <p:ph type="sldNum" sz="quarter" idx="4"/>
          </p:nvPr>
        </p:nvSpPr>
        <p:spPr/>
        <p:txBody>
          <a:bodyPr/>
          <a:lstStyle/>
          <a:p>
            <a:pPr defTabSz="457200">
              <a:defRPr/>
            </a:pPr>
            <a:fld id="{2DB2551F-0F36-184F-87EE-E0604C929E46}" type="slidenum">
              <a:rPr lang="en-US">
                <a:solidFill>
                  <a:srgbClr val="333399"/>
                </a:solidFill>
              </a:rPr>
              <a:pPr defTabSz="457200">
                <a:defRPr/>
              </a:pPr>
              <a:t>129</a:t>
            </a:fld>
            <a:endParaRPr lang="en-US" dirty="0">
              <a:solidFill>
                <a:srgbClr val="333399"/>
              </a:solidFill>
            </a:endParaRPr>
          </a:p>
        </p:txBody>
      </p:sp>
      <p:sp>
        <p:nvSpPr>
          <p:cNvPr id="7" name="Text Placeholder 8">
            <a:extLst>
              <a:ext uri="{FF2B5EF4-FFF2-40B4-BE49-F238E27FC236}">
                <a16:creationId xmlns:a16="http://schemas.microsoft.com/office/drawing/2014/main" id="{DB809532-ABC0-6048-A38A-D1AE9C92260E}"/>
              </a:ext>
            </a:extLst>
          </p:cNvPr>
          <p:cNvSpPr txBox="1">
            <a:spLocks/>
          </p:cNvSpPr>
          <p:nvPr/>
        </p:nvSpPr>
        <p:spPr>
          <a:xfrm>
            <a:off x="3381679" y="1751847"/>
            <a:ext cx="4180658" cy="617363"/>
          </a:xfrm>
          <a:prstGeom prst="rect">
            <a:avLst/>
          </a:prstGeom>
        </p:spPr>
        <p:txBody>
          <a:bodyPr anchor="ctr"/>
          <a:lstStyle>
            <a:lvl1pPr marL="320040" indent="-320040" algn="l" defTabSz="914400" rtl="0" eaLnBrk="1" latinLnBrk="0" hangingPunct="1">
              <a:lnSpc>
                <a:spcPct val="100000"/>
              </a:lnSpc>
              <a:spcBef>
                <a:spcPts val="300"/>
              </a:spcBef>
              <a:buClr>
                <a:schemeClr val="accent2"/>
              </a:buClr>
              <a:buSzPct val="85000"/>
              <a:buFont typeface="Wingdings" pitchFamily="2" charset="2"/>
              <a:buChar char="§"/>
              <a:defRPr sz="2400" kern="1200">
                <a:solidFill>
                  <a:schemeClr val="accent2"/>
                </a:solidFill>
                <a:latin typeface="+mn-lt"/>
                <a:ea typeface="+mn-ea"/>
                <a:cs typeface="+mn-cs"/>
              </a:defRPr>
            </a:lvl1pPr>
            <a:lvl2pPr marL="685800" indent="-320040" algn="l" defTabSz="914400" rtl="0" eaLnBrk="1" latinLnBrk="0" hangingPunct="1">
              <a:lnSpc>
                <a:spcPct val="100000"/>
              </a:lnSpc>
              <a:spcBef>
                <a:spcPts val="300"/>
              </a:spcBef>
              <a:buClr>
                <a:schemeClr val="accent2"/>
              </a:buClr>
              <a:buFont typeface="System Font Regular"/>
              <a:buChar char="–"/>
              <a:defRPr sz="2200" kern="1200">
                <a:solidFill>
                  <a:schemeClr val="accent2"/>
                </a:solidFill>
                <a:latin typeface="+mn-lt"/>
                <a:ea typeface="+mn-ea"/>
                <a:cs typeface="+mn-cs"/>
              </a:defRPr>
            </a:lvl2pPr>
            <a:lvl3pPr marL="1143000" indent="-320040" algn="l" defTabSz="914400" rtl="0" eaLnBrk="1" latinLnBrk="0" hangingPunct="1">
              <a:lnSpc>
                <a:spcPct val="100000"/>
              </a:lnSpc>
              <a:spcBef>
                <a:spcPts val="3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200" indent="-320040" algn="l" defTabSz="914400" rtl="0" eaLnBrk="1" latinLnBrk="0" hangingPunct="1">
              <a:lnSpc>
                <a:spcPct val="100000"/>
              </a:lnSpc>
              <a:spcBef>
                <a:spcPts val="300"/>
              </a:spcBef>
              <a:buClr>
                <a:schemeClr val="accent2"/>
              </a:buClr>
              <a:buFont typeface="Wingdings" pitchFamily="2" charset="2"/>
              <a:buChar char="§"/>
              <a:defRPr sz="1800" kern="1200">
                <a:solidFill>
                  <a:schemeClr val="accent2"/>
                </a:solidFill>
                <a:latin typeface="+mn-lt"/>
                <a:ea typeface="+mn-ea"/>
                <a:cs typeface="+mn-cs"/>
              </a:defRPr>
            </a:lvl4pPr>
            <a:lvl5pPr marL="2057400" indent="-320040" algn="l" defTabSz="914400" rtl="0" eaLnBrk="1" latinLnBrk="0" hangingPunct="1">
              <a:lnSpc>
                <a:spcPct val="100000"/>
              </a:lnSpc>
              <a:spcBef>
                <a:spcPts val="300"/>
              </a:spcBef>
              <a:buClr>
                <a:schemeClr val="accent2"/>
              </a:buClr>
              <a:buFont typeface="Monaco" pitchFamily="2" charset="77"/>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333399"/>
              </a:buClr>
              <a:buNone/>
              <a:defRPr/>
            </a:pPr>
            <a:endParaRPr lang="en-US" sz="1349" dirty="0">
              <a:solidFill>
                <a:srgbClr val="333399"/>
              </a:solidFill>
              <a:latin typeface="Arial"/>
              <a:cs typeface="Arial"/>
            </a:endParaRPr>
          </a:p>
        </p:txBody>
      </p:sp>
      <p:grpSp>
        <p:nvGrpSpPr>
          <p:cNvPr id="36" name="Group 35">
            <a:extLst>
              <a:ext uri="{FF2B5EF4-FFF2-40B4-BE49-F238E27FC236}">
                <a16:creationId xmlns:a16="http://schemas.microsoft.com/office/drawing/2014/main" id="{1F54D395-2109-4A0B-BD0B-31FA75EF2156}"/>
              </a:ext>
            </a:extLst>
          </p:cNvPr>
          <p:cNvGrpSpPr/>
          <p:nvPr/>
        </p:nvGrpSpPr>
        <p:grpSpPr>
          <a:xfrm>
            <a:off x="5936745" y="2223041"/>
            <a:ext cx="1619991" cy="1900862"/>
            <a:chOff x="8198117" y="3202214"/>
            <a:chExt cx="2161988" cy="2536830"/>
          </a:xfrm>
        </p:grpSpPr>
        <p:sp>
          <p:nvSpPr>
            <p:cNvPr id="37" name="Text Placeholder 5">
              <a:extLst>
                <a:ext uri="{FF2B5EF4-FFF2-40B4-BE49-F238E27FC236}">
                  <a16:creationId xmlns:a16="http://schemas.microsoft.com/office/drawing/2014/main" id="{3827D332-A0CE-4376-8B12-FC09224416A4}"/>
                </a:ext>
              </a:extLst>
            </p:cNvPr>
            <p:cNvSpPr txBox="1">
              <a:spLocks/>
            </p:cNvSpPr>
            <p:nvPr/>
          </p:nvSpPr>
          <p:spPr>
            <a:xfrm>
              <a:off x="8198117" y="3202214"/>
              <a:ext cx="2161988" cy="349042"/>
            </a:xfrm>
            <a:prstGeom prst="rect">
              <a:avLst/>
            </a:prstGeom>
          </p:spPr>
          <p:txBody>
            <a:bodyPr vert="horz" lIns="68516" tIns="34259" rIns="68516" bIns="3425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endParaRPr lang="en-US" sz="1349" dirty="0">
                <a:solidFill>
                  <a:srgbClr val="000000"/>
                </a:solidFill>
                <a:latin typeface="Arial"/>
                <a:cs typeface="Arial"/>
              </a:endParaRPr>
            </a:p>
          </p:txBody>
        </p:sp>
        <p:sp>
          <p:nvSpPr>
            <p:cNvPr id="38" name="TextBox 37">
              <a:extLst>
                <a:ext uri="{FF2B5EF4-FFF2-40B4-BE49-F238E27FC236}">
                  <a16:creationId xmlns:a16="http://schemas.microsoft.com/office/drawing/2014/main" id="{D79D7972-C303-447C-8EE4-A68120C10339}"/>
                </a:ext>
              </a:extLst>
            </p:cNvPr>
            <p:cNvSpPr txBox="1"/>
            <p:nvPr/>
          </p:nvSpPr>
          <p:spPr>
            <a:xfrm>
              <a:off x="8247904" y="5246316"/>
              <a:ext cx="2062417" cy="492728"/>
            </a:xfrm>
            <a:prstGeom prst="rect">
              <a:avLst/>
            </a:prstGeom>
            <a:noFill/>
          </p:spPr>
          <p:txBody>
            <a:bodyPr wrap="square" rtlCol="0">
              <a:spAutoFit/>
            </a:bodyPr>
            <a:lstStyle/>
            <a:p>
              <a:pPr algn="ctr" defTabSz="457200">
                <a:defRPr/>
              </a:pPr>
              <a:endParaRPr lang="en-US" sz="1799" dirty="0">
                <a:solidFill>
                  <a:srgbClr val="000000"/>
                </a:solidFill>
              </a:endParaRPr>
            </a:p>
          </p:txBody>
        </p:sp>
      </p:grpSp>
      <p:sp>
        <p:nvSpPr>
          <p:cNvPr id="39" name="Text Placeholder 5">
            <a:extLst>
              <a:ext uri="{FF2B5EF4-FFF2-40B4-BE49-F238E27FC236}">
                <a16:creationId xmlns:a16="http://schemas.microsoft.com/office/drawing/2014/main" id="{695C17D6-9AC4-4B79-AC93-131356579678}"/>
              </a:ext>
            </a:extLst>
          </p:cNvPr>
          <p:cNvSpPr txBox="1">
            <a:spLocks/>
          </p:cNvSpPr>
          <p:nvPr/>
        </p:nvSpPr>
        <p:spPr>
          <a:xfrm>
            <a:off x="4531854" y="2241018"/>
            <a:ext cx="1971738" cy="310763"/>
          </a:xfrm>
          <a:prstGeom prst="rect">
            <a:avLst/>
          </a:prstGeom>
        </p:spPr>
        <p:txBody>
          <a:bodyPr vert="horz" lIns="68516" tIns="34259" rIns="68516" bIns="3425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endParaRPr lang="en-US" sz="1349" baseline="30000" dirty="0">
              <a:solidFill>
                <a:srgbClr val="000000"/>
              </a:solidFill>
              <a:latin typeface="Arial"/>
              <a:cs typeface="Arial"/>
            </a:endParaRPr>
          </a:p>
        </p:txBody>
      </p:sp>
      <p:sp>
        <p:nvSpPr>
          <p:cNvPr id="43" name="Content Placeholder 2">
            <a:extLst>
              <a:ext uri="{FF2B5EF4-FFF2-40B4-BE49-F238E27FC236}">
                <a16:creationId xmlns:a16="http://schemas.microsoft.com/office/drawing/2014/main" id="{64E11E24-9796-483A-A253-C90F7928801E}"/>
              </a:ext>
            </a:extLst>
          </p:cNvPr>
          <p:cNvSpPr>
            <a:spLocks noGrp="1"/>
          </p:cNvSpPr>
          <p:nvPr>
            <p:ph idx="1"/>
          </p:nvPr>
        </p:nvSpPr>
        <p:spPr>
          <a:xfrm>
            <a:off x="390978" y="3231633"/>
            <a:ext cx="8177988" cy="1163021"/>
          </a:xfrm>
        </p:spPr>
        <p:txBody>
          <a:bodyPr/>
          <a:lstStyle/>
          <a:p>
            <a:pPr marL="185858" indent="-185858">
              <a:spcBef>
                <a:spcPts val="0"/>
              </a:spcBef>
            </a:pPr>
            <a:r>
              <a:rPr lang="en-US" sz="1300" dirty="0"/>
              <a:t>Numerous bispecific antibody structures exist</a:t>
            </a:r>
          </a:p>
          <a:p>
            <a:pPr marL="185858" indent="-185858">
              <a:spcBef>
                <a:spcPts val="0"/>
              </a:spcBef>
            </a:pPr>
            <a:r>
              <a:rPr lang="en-US" sz="1300" b="1" dirty="0"/>
              <a:t>Properties of the BsAbs vary by construct</a:t>
            </a:r>
          </a:p>
          <a:p>
            <a:pPr marL="185858" indent="-185858">
              <a:spcBef>
                <a:spcPts val="0"/>
              </a:spcBef>
            </a:pPr>
            <a:endParaRPr lang="en-US" sz="1349" b="1" dirty="0"/>
          </a:p>
          <a:p>
            <a:pPr marL="185858" indent="-185858">
              <a:spcBef>
                <a:spcPts val="0"/>
              </a:spcBef>
            </a:pPr>
            <a:r>
              <a:rPr lang="en-US" sz="1300" dirty="0"/>
              <a:t>Distinguishing features of BsAbs include:</a:t>
            </a:r>
          </a:p>
          <a:p>
            <a:pPr marL="405974" lvl="1" indent="-185858">
              <a:lnSpc>
                <a:spcPct val="99000"/>
              </a:lnSpc>
              <a:spcBef>
                <a:spcPts val="0"/>
              </a:spcBef>
              <a:buSzPct val="85000"/>
              <a:buFont typeface="System Font Regular"/>
              <a:buChar char="—"/>
            </a:pPr>
            <a:r>
              <a:rPr lang="en-US" sz="1199" b="1" i="1" u="sng" dirty="0"/>
              <a:t>“Off-the-shelf</a:t>
            </a:r>
            <a:r>
              <a:rPr lang="en-US" sz="1199" i="1" dirty="0"/>
              <a:t>”– rapid access, relative ease of delivery </a:t>
            </a:r>
            <a:r>
              <a:rPr lang="en-US" sz="1199" i="1" baseline="30000" dirty="0"/>
              <a:t>6,7</a:t>
            </a:r>
          </a:p>
          <a:p>
            <a:pPr marL="405974" lvl="1" indent="-185858">
              <a:lnSpc>
                <a:spcPct val="99000"/>
              </a:lnSpc>
              <a:spcBef>
                <a:spcPts val="0"/>
              </a:spcBef>
              <a:buSzPct val="85000"/>
              <a:buFont typeface="System Font Regular"/>
              <a:buChar char="—"/>
            </a:pPr>
            <a:r>
              <a:rPr lang="en-US" sz="1199" b="1" i="1" dirty="0"/>
              <a:t>Adaptable</a:t>
            </a:r>
            <a:r>
              <a:rPr lang="en-US" sz="1199" i="1" dirty="0"/>
              <a:t> – lack of persistence and ability to modulate dosing may improve tolerability</a:t>
            </a:r>
            <a:r>
              <a:rPr lang="en-US" sz="1199" i="1" baseline="30000" dirty="0"/>
              <a:t>6</a:t>
            </a:r>
          </a:p>
          <a:p>
            <a:pPr marL="531003" lvl="1" indent="-256937">
              <a:spcBef>
                <a:spcPts val="0"/>
              </a:spcBef>
            </a:pPr>
            <a:endParaRPr lang="en-US" sz="1199" baseline="30000" dirty="0"/>
          </a:p>
          <a:p>
            <a:pPr marL="531003" lvl="1" indent="-256937">
              <a:spcBef>
                <a:spcPts val="0"/>
              </a:spcBef>
            </a:pPr>
            <a:endParaRPr lang="en-US" sz="1199" dirty="0"/>
          </a:p>
          <a:p>
            <a:pPr>
              <a:spcBef>
                <a:spcPts val="0"/>
              </a:spcBef>
            </a:pPr>
            <a:endParaRPr lang="en-US" dirty="0">
              <a:solidFill>
                <a:schemeClr val="tx1"/>
              </a:solidFill>
            </a:endParaRPr>
          </a:p>
        </p:txBody>
      </p:sp>
      <p:sp>
        <p:nvSpPr>
          <p:cNvPr id="44" name="Text Placeholder 43">
            <a:extLst>
              <a:ext uri="{FF2B5EF4-FFF2-40B4-BE49-F238E27FC236}">
                <a16:creationId xmlns:a16="http://schemas.microsoft.com/office/drawing/2014/main" id="{202F867E-E8DB-40B3-A596-B712C77BFBD7}"/>
              </a:ext>
            </a:extLst>
          </p:cNvPr>
          <p:cNvSpPr>
            <a:spLocks noGrp="1"/>
          </p:cNvSpPr>
          <p:nvPr>
            <p:ph type="body" sz="quarter" idx="10"/>
          </p:nvPr>
        </p:nvSpPr>
        <p:spPr/>
        <p:txBody>
          <a:bodyPr/>
          <a:lstStyle/>
          <a:p>
            <a:r>
              <a:rPr lang="en-US" dirty="0"/>
              <a:t> </a:t>
            </a:r>
          </a:p>
        </p:txBody>
      </p:sp>
      <p:sp>
        <p:nvSpPr>
          <p:cNvPr id="45" name="Text Placeholder 4">
            <a:extLst>
              <a:ext uri="{FF2B5EF4-FFF2-40B4-BE49-F238E27FC236}">
                <a16:creationId xmlns:a16="http://schemas.microsoft.com/office/drawing/2014/main" id="{E4A96199-EA29-4002-AF13-DCFF4CBAD6AE}"/>
              </a:ext>
            </a:extLst>
          </p:cNvPr>
          <p:cNvSpPr txBox="1">
            <a:spLocks/>
          </p:cNvSpPr>
          <p:nvPr/>
        </p:nvSpPr>
        <p:spPr>
          <a:xfrm>
            <a:off x="245079" y="4562215"/>
            <a:ext cx="8177988" cy="515050"/>
          </a:xfrm>
          <a:prstGeom prst="rect">
            <a:avLst/>
          </a:prstGeom>
        </p:spPr>
        <p:txBody>
          <a:bodyPr vert="horz" lIns="68516" tIns="34259" rIns="68516" bIns="34259" rtlCol="0" anchor="b">
            <a:noAutofit/>
          </a:bodyPr>
          <a:lstStyle>
            <a:lvl1pPr marL="0" indent="0" algn="l" defTabSz="914400" rtl="0" eaLnBrk="1" latinLnBrk="0" hangingPunct="1">
              <a:lnSpc>
                <a:spcPct val="100000"/>
              </a:lnSpc>
              <a:spcBef>
                <a:spcPts val="300"/>
              </a:spcBef>
              <a:spcAft>
                <a:spcPts val="0"/>
              </a:spcAft>
              <a:buClr>
                <a:schemeClr val="accent2"/>
              </a:buClr>
              <a:buSzPct val="85000"/>
              <a:buFont typeface="Wingdings" pitchFamily="2" charset="2"/>
              <a:buNone/>
              <a:defRPr sz="1000" kern="1200">
                <a:solidFill>
                  <a:schemeClr val="accent2"/>
                </a:solidFill>
                <a:latin typeface="+mn-lt"/>
                <a:ea typeface="+mn-ea"/>
                <a:cs typeface="+mn-cs"/>
              </a:defRPr>
            </a:lvl1pPr>
            <a:lvl2pPr marL="457200" indent="0" algn="l" defTabSz="914400" rtl="0" eaLnBrk="1" latinLnBrk="0" hangingPunct="1">
              <a:lnSpc>
                <a:spcPct val="100000"/>
              </a:lnSpc>
              <a:spcBef>
                <a:spcPts val="300"/>
              </a:spcBef>
              <a:buClr>
                <a:schemeClr val="accent2"/>
              </a:buClr>
              <a:buFont typeface="System Font Regular"/>
              <a:buNone/>
              <a:defRPr sz="1000" kern="1200">
                <a:solidFill>
                  <a:schemeClr val="accent2"/>
                </a:solidFill>
                <a:latin typeface="+mn-lt"/>
                <a:ea typeface="+mn-ea"/>
                <a:cs typeface="+mn-cs"/>
              </a:defRPr>
            </a:lvl2pPr>
            <a:lvl3pPr marL="914400" indent="0" algn="l" defTabSz="914400" rtl="0" eaLnBrk="1" latinLnBrk="0" hangingPunct="1">
              <a:lnSpc>
                <a:spcPct val="100000"/>
              </a:lnSpc>
              <a:spcBef>
                <a:spcPts val="300"/>
              </a:spcBef>
              <a:buClr>
                <a:schemeClr val="accent2"/>
              </a:buClr>
              <a:buFont typeface="Arial" panose="020B0604020202020204" pitchFamily="34" charset="0"/>
              <a:buNone/>
              <a:defRPr sz="1000" kern="1200">
                <a:solidFill>
                  <a:schemeClr val="accent2"/>
                </a:solidFill>
                <a:latin typeface="+mn-lt"/>
                <a:ea typeface="+mn-ea"/>
                <a:cs typeface="+mn-cs"/>
              </a:defRPr>
            </a:lvl3pPr>
            <a:lvl4pPr marL="1371600" indent="0" algn="l" defTabSz="914400" rtl="0" eaLnBrk="1" latinLnBrk="0" hangingPunct="1">
              <a:lnSpc>
                <a:spcPct val="100000"/>
              </a:lnSpc>
              <a:spcBef>
                <a:spcPts val="300"/>
              </a:spcBef>
              <a:buClr>
                <a:schemeClr val="accent2"/>
              </a:buClr>
              <a:buFont typeface="Wingdings" pitchFamily="2" charset="2"/>
              <a:buNone/>
              <a:defRPr sz="1000" kern="1200">
                <a:solidFill>
                  <a:schemeClr val="accent2"/>
                </a:solidFill>
                <a:latin typeface="+mn-lt"/>
                <a:ea typeface="+mn-ea"/>
                <a:cs typeface="+mn-cs"/>
              </a:defRPr>
            </a:lvl4pPr>
            <a:lvl5pPr marL="1828800" indent="0" algn="l" defTabSz="914400" rtl="0" eaLnBrk="1" latinLnBrk="0" hangingPunct="1">
              <a:lnSpc>
                <a:spcPct val="100000"/>
              </a:lnSpc>
              <a:spcBef>
                <a:spcPts val="300"/>
              </a:spcBef>
              <a:buClr>
                <a:schemeClr val="accent2"/>
              </a:buClr>
              <a:buFont typeface="Monaco" pitchFamily="2" charset="77"/>
              <a:buNone/>
              <a:defRPr sz="1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399"/>
              </a:buClr>
              <a:defRPr/>
            </a:pPr>
            <a:r>
              <a:rPr lang="en-US" sz="675" b="1" i="1" dirty="0">
                <a:solidFill>
                  <a:srgbClr val="003399"/>
                </a:solidFill>
                <a:latin typeface="Arial" panose="020B0604020202020204" pitchFamily="34" charset="0"/>
                <a:cs typeface="Arial" panose="020B0604020202020204" pitchFamily="34" charset="0"/>
              </a:rPr>
              <a:t>1. Queudeville M, et al. Onco Targets Ther. 2017;10:3567-3578. 2. Clausen MR, et al. J Clin Oncol. 2021;39(suppl 15):7518. 3. Budde LE, </a:t>
            </a:r>
            <a:br>
              <a:rPr lang="en-US" sz="675" b="1" i="1" dirty="0">
                <a:solidFill>
                  <a:srgbClr val="003399"/>
                </a:solidFill>
                <a:latin typeface="Arial" panose="020B0604020202020204" pitchFamily="34" charset="0"/>
                <a:cs typeface="Arial" panose="020B0604020202020204" pitchFamily="34" charset="0"/>
              </a:rPr>
            </a:br>
            <a:r>
              <a:rPr lang="en-US" sz="675" b="1" i="1" dirty="0">
                <a:solidFill>
                  <a:srgbClr val="003399"/>
                </a:solidFill>
                <a:latin typeface="Arial" panose="020B0604020202020204" pitchFamily="34" charset="0"/>
                <a:cs typeface="Arial" panose="020B0604020202020204" pitchFamily="34" charset="0"/>
              </a:rPr>
              <a:t>et al. Blood. 2018;132(suppl 1):399. 4. Hutchings M, et al. Blood. 2020;136(suppl 1):45-46. 5. </a:t>
            </a:r>
            <a:r>
              <a:rPr lang="en-US" sz="675" b="1" i="1" dirty="0" err="1">
                <a:solidFill>
                  <a:srgbClr val="003399"/>
                </a:solidFill>
                <a:latin typeface="Arial" panose="020B0604020202020204" pitchFamily="34" charset="0"/>
                <a:cs typeface="Arial" panose="020B0604020202020204" pitchFamily="34" charset="0"/>
              </a:rPr>
              <a:t>Bannerji</a:t>
            </a:r>
            <a:r>
              <a:rPr lang="en-US" sz="675" b="1" i="1" dirty="0">
                <a:solidFill>
                  <a:srgbClr val="003399"/>
                </a:solidFill>
                <a:latin typeface="Arial" panose="020B0604020202020204" pitchFamily="34" charset="0"/>
                <a:cs typeface="Arial" panose="020B0604020202020204" pitchFamily="34" charset="0"/>
              </a:rPr>
              <a:t> R, et al. Blood. 2020;136(Suppl_1):42-43. Presented at: ASH 2020. Abstract 400. 6. Husain B, et al. </a:t>
            </a:r>
            <a:r>
              <a:rPr lang="en-US" sz="675" b="1" i="1" dirty="0" err="1">
                <a:solidFill>
                  <a:srgbClr val="003399"/>
                </a:solidFill>
                <a:latin typeface="Arial" panose="020B0604020202020204" pitchFamily="34" charset="0"/>
                <a:cs typeface="Arial" panose="020B0604020202020204" pitchFamily="34" charset="0"/>
              </a:rPr>
              <a:t>BioDrugs</a:t>
            </a:r>
            <a:r>
              <a:rPr lang="en-US" sz="675" b="1" i="1" dirty="0">
                <a:solidFill>
                  <a:srgbClr val="003399"/>
                </a:solidFill>
                <a:latin typeface="Arial" panose="020B0604020202020204" pitchFamily="34" charset="0"/>
                <a:cs typeface="Arial" panose="020B0604020202020204" pitchFamily="34" charset="0"/>
              </a:rPr>
              <a:t>. 2018;32(5):441-464. 7. Schuster S. </a:t>
            </a:r>
            <a:r>
              <a:rPr lang="en-US" sz="675" b="1" i="1" dirty="0" err="1">
                <a:solidFill>
                  <a:srgbClr val="003399"/>
                </a:solidFill>
                <a:latin typeface="Arial" panose="020B0604020202020204" pitchFamily="34" charset="0"/>
                <a:cs typeface="Arial" panose="020B0604020202020204" pitchFamily="34" charset="0"/>
              </a:rPr>
              <a:t>SurvivorNet</a:t>
            </a:r>
            <a:r>
              <a:rPr lang="en-US" sz="675" b="1" i="1" dirty="0">
                <a:solidFill>
                  <a:srgbClr val="003399"/>
                </a:solidFill>
                <a:latin typeface="Arial" panose="020B0604020202020204" pitchFamily="34" charset="0"/>
                <a:cs typeface="Arial" panose="020B0604020202020204" pitchFamily="34" charset="0"/>
              </a:rPr>
              <a:t>. Bispecific antibodies: an off-the-shelf approach to treating lymphoma. Accessed June 23, 2022. https://www.survivornet.com/articles/bispecific-antibodies-an-off-the-shelf-approach-to-treating-lymphoma/</a:t>
            </a:r>
          </a:p>
        </p:txBody>
      </p:sp>
      <p:graphicFrame>
        <p:nvGraphicFramePr>
          <p:cNvPr id="3" name="Table 4">
            <a:extLst>
              <a:ext uri="{FF2B5EF4-FFF2-40B4-BE49-F238E27FC236}">
                <a16:creationId xmlns:a16="http://schemas.microsoft.com/office/drawing/2014/main" id="{896B7441-BA24-EC93-4180-E44B8BA561EB}"/>
              </a:ext>
            </a:extLst>
          </p:cNvPr>
          <p:cNvGraphicFramePr>
            <a:graphicFrameLocks noGrp="1"/>
          </p:cNvGraphicFramePr>
          <p:nvPr/>
        </p:nvGraphicFramePr>
        <p:xfrm>
          <a:off x="412763" y="858686"/>
          <a:ext cx="8318475" cy="2376095"/>
        </p:xfrm>
        <a:graphic>
          <a:graphicData uri="http://schemas.openxmlformats.org/drawingml/2006/table">
            <a:tbl>
              <a:tblPr firstRow="1" bandRow="1">
                <a:tableStyleId>{5C22544A-7EE6-4342-B048-85BDC9FD1C3A}</a:tableStyleId>
              </a:tblPr>
              <a:tblGrid>
                <a:gridCol w="1719455">
                  <a:extLst>
                    <a:ext uri="{9D8B030D-6E8A-4147-A177-3AD203B41FA5}">
                      <a16:colId xmlns:a16="http://schemas.microsoft.com/office/drawing/2014/main" val="2355908295"/>
                    </a:ext>
                  </a:extLst>
                </a:gridCol>
                <a:gridCol w="1649755">
                  <a:extLst>
                    <a:ext uri="{9D8B030D-6E8A-4147-A177-3AD203B41FA5}">
                      <a16:colId xmlns:a16="http://schemas.microsoft.com/office/drawing/2014/main" val="1629514740"/>
                    </a:ext>
                  </a:extLst>
                </a:gridCol>
                <a:gridCol w="1649755">
                  <a:extLst>
                    <a:ext uri="{9D8B030D-6E8A-4147-A177-3AD203B41FA5}">
                      <a16:colId xmlns:a16="http://schemas.microsoft.com/office/drawing/2014/main" val="4240733478"/>
                    </a:ext>
                  </a:extLst>
                </a:gridCol>
                <a:gridCol w="1649755">
                  <a:extLst>
                    <a:ext uri="{9D8B030D-6E8A-4147-A177-3AD203B41FA5}">
                      <a16:colId xmlns:a16="http://schemas.microsoft.com/office/drawing/2014/main" val="3331978099"/>
                    </a:ext>
                  </a:extLst>
                </a:gridCol>
                <a:gridCol w="1649755">
                  <a:extLst>
                    <a:ext uri="{9D8B030D-6E8A-4147-A177-3AD203B41FA5}">
                      <a16:colId xmlns:a16="http://schemas.microsoft.com/office/drawing/2014/main" val="1520290227"/>
                    </a:ext>
                  </a:extLst>
                </a:gridCol>
              </a:tblGrid>
              <a:tr h="4339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The Original: Proof of Concept</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The New Ones ….and more to come</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en-US" dirty="0"/>
                    </a:p>
                  </a:txBody>
                  <a:tcPr/>
                </a:tc>
                <a:tc hMerge="1">
                  <a:txBody>
                    <a:bodyPr/>
                    <a:lstStyle/>
                    <a:p>
                      <a:endParaRPr lang="en-US"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2172138042"/>
                  </a:ext>
                </a:extLst>
              </a:tr>
              <a:tr h="304518">
                <a:tc>
                  <a:txBody>
                    <a:bodyPr/>
                    <a:lstStyle/>
                    <a:p>
                      <a:pPr algn="ctr"/>
                      <a:r>
                        <a:rPr lang="en-US" sz="1100" b="1" dirty="0">
                          <a:solidFill>
                            <a:srgbClr val="FF0000"/>
                          </a:solidFill>
                        </a:rPr>
                        <a:t>Blinatumomab</a:t>
                      </a:r>
                      <a:r>
                        <a:rPr lang="en-US" sz="1100" b="1" baseline="30000" dirty="0">
                          <a:solidFill>
                            <a:srgbClr val="FF0000"/>
                          </a:solidFill>
                        </a:rPr>
                        <a:t>1</a:t>
                      </a:r>
                      <a:endParaRPr lang="en-US" sz="1100" dirty="0">
                        <a:solidFill>
                          <a:srgbClr val="FF0000"/>
                        </a:solidFill>
                      </a:endParaRP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Epcoritamab</a:t>
                      </a:r>
                      <a:r>
                        <a:rPr lang="en-US" sz="1100" b="1" baseline="30000" dirty="0">
                          <a:solidFill>
                            <a:schemeClr val="tx1"/>
                          </a:solidFill>
                        </a:rPr>
                        <a:t>2</a:t>
                      </a:r>
                      <a:endParaRPr lang="en-US" sz="1100" b="1" dirty="0">
                        <a:solidFill>
                          <a:schemeClr val="tx1"/>
                        </a:solidFill>
                      </a:endParaRP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Mosunetuzumab</a:t>
                      </a:r>
                      <a:r>
                        <a:rPr lang="en-US" sz="1100" b="1" baseline="30000" dirty="0">
                          <a:solidFill>
                            <a:schemeClr val="tx1"/>
                          </a:solidFill>
                        </a:rPr>
                        <a:t>3</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Glofitamab</a:t>
                      </a:r>
                      <a:r>
                        <a:rPr lang="en-US" sz="1100" b="1" baseline="30000" dirty="0">
                          <a:solidFill>
                            <a:schemeClr val="tx1"/>
                          </a:solidFill>
                        </a:rPr>
                        <a:t>4</a:t>
                      </a:r>
                      <a:endParaRPr lang="en-US" sz="1100" b="1" dirty="0">
                        <a:solidFill>
                          <a:schemeClr val="tx1"/>
                        </a:solidFill>
                      </a:endParaRP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Odronextamab</a:t>
                      </a:r>
                      <a:r>
                        <a:rPr lang="en-US" sz="1100" b="1" baseline="30000" dirty="0">
                          <a:solidFill>
                            <a:schemeClr val="tx1"/>
                          </a:solidFill>
                        </a:rPr>
                        <a:t>5</a:t>
                      </a:r>
                      <a:endParaRPr lang="en-US" sz="1100" b="1" dirty="0">
                        <a:solidFill>
                          <a:schemeClr val="tx1"/>
                        </a:solidFill>
                      </a:endParaRP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1731451"/>
                  </a:ext>
                </a:extLst>
              </a:tr>
              <a:tr h="1294801">
                <a:tc>
                  <a:txBody>
                    <a:bodyPr/>
                    <a:lstStyle/>
                    <a:p>
                      <a:endParaRPr lang="en-US" sz="1400" dirty="0"/>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358415"/>
                  </a:ext>
                </a:extLst>
              </a:tr>
              <a:tr h="3428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CD3 (scFV) x CD19 (scFV)</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DuoBody- CD3 x CD20 BsAb</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CD3 x CD20 Knobs-in-hole Fc BsAb</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CD3 (Fab) x CD20 (Fab x2) Fc BsAb</a:t>
                      </a: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CD3 x CD20 Common LC Fc </a:t>
                      </a:r>
                      <a:r>
                        <a:rPr lang="en-US" sz="900" b="1" dirty="0" err="1">
                          <a:solidFill>
                            <a:schemeClr val="tx1"/>
                          </a:solidFill>
                        </a:rPr>
                        <a:t>BsAb</a:t>
                      </a:r>
                      <a:endParaRPr lang="en-US" sz="900" b="1" dirty="0">
                        <a:solidFill>
                          <a:schemeClr val="tx1"/>
                        </a:solidFill>
                      </a:endParaRPr>
                    </a:p>
                  </a:txBody>
                  <a:tcPr marL="68516" marR="68516" marT="34259" marB="34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833233"/>
                  </a:ext>
                </a:extLst>
              </a:tr>
            </a:tbl>
          </a:graphicData>
        </a:graphic>
      </p:graphicFrame>
      <p:pic>
        <p:nvPicPr>
          <p:cNvPr id="28" name="Picture 27">
            <a:extLst>
              <a:ext uri="{FF2B5EF4-FFF2-40B4-BE49-F238E27FC236}">
                <a16:creationId xmlns:a16="http://schemas.microsoft.com/office/drawing/2014/main" id="{3CF2261D-80E5-4042-A30B-6FC7256E65FC}"/>
              </a:ext>
            </a:extLst>
          </p:cNvPr>
          <p:cNvPicPr>
            <a:picLocks noChangeAspect="1"/>
          </p:cNvPicPr>
          <p:nvPr/>
        </p:nvPicPr>
        <p:blipFill rotWithShape="1">
          <a:blip r:embed="rId3"/>
          <a:srcRect t="1911" b="7599"/>
          <a:stretch/>
        </p:blipFill>
        <p:spPr>
          <a:xfrm>
            <a:off x="551063" y="1710835"/>
            <a:ext cx="1330129" cy="1141133"/>
          </a:xfrm>
          <a:prstGeom prst="rect">
            <a:avLst/>
          </a:prstGeom>
        </p:spPr>
      </p:pic>
      <p:pic>
        <p:nvPicPr>
          <p:cNvPr id="40" name="Picture 39">
            <a:extLst>
              <a:ext uri="{FF2B5EF4-FFF2-40B4-BE49-F238E27FC236}">
                <a16:creationId xmlns:a16="http://schemas.microsoft.com/office/drawing/2014/main" id="{F6C19ADD-A1EF-4FB3-BE9E-59577605D049}"/>
              </a:ext>
            </a:extLst>
          </p:cNvPr>
          <p:cNvPicPr>
            <a:picLocks noChangeAspect="1"/>
          </p:cNvPicPr>
          <p:nvPr/>
        </p:nvPicPr>
        <p:blipFill>
          <a:blip r:embed="rId4"/>
          <a:stretch>
            <a:fillRect/>
          </a:stretch>
        </p:blipFill>
        <p:spPr>
          <a:xfrm>
            <a:off x="4088565" y="1710835"/>
            <a:ext cx="1110875" cy="1141133"/>
          </a:xfrm>
          <a:prstGeom prst="rect">
            <a:avLst/>
          </a:prstGeom>
        </p:spPr>
      </p:pic>
      <p:pic>
        <p:nvPicPr>
          <p:cNvPr id="41" name="Main graphic">
            <a:extLst>
              <a:ext uri="{FF2B5EF4-FFF2-40B4-BE49-F238E27FC236}">
                <a16:creationId xmlns:a16="http://schemas.microsoft.com/office/drawing/2014/main" id="{1DDDCA48-0B37-4B77-AD32-16D1FE1203CD}"/>
              </a:ext>
            </a:extLst>
          </p:cNvPr>
          <p:cNvPicPr/>
          <p:nvPr/>
        </p:nvPicPr>
        <p:blipFill rotWithShape="1">
          <a:blip r:embed="rId5"/>
          <a:srcRect t="70892" r="77007"/>
          <a:stretch/>
        </p:blipFill>
        <p:spPr>
          <a:xfrm>
            <a:off x="2324245" y="1710836"/>
            <a:ext cx="1205462" cy="1091481"/>
          </a:xfrm>
          <a:prstGeom prst="rect">
            <a:avLst/>
          </a:prstGeom>
          <a:ln>
            <a:noFill/>
          </a:ln>
        </p:spPr>
      </p:pic>
      <p:sp>
        <p:nvSpPr>
          <p:cNvPr id="18" name="Text Placeholder 5">
            <a:extLst>
              <a:ext uri="{FF2B5EF4-FFF2-40B4-BE49-F238E27FC236}">
                <a16:creationId xmlns:a16="http://schemas.microsoft.com/office/drawing/2014/main" id="{760FDA0D-C080-464A-521C-77F0E4199570}"/>
              </a:ext>
            </a:extLst>
          </p:cNvPr>
          <p:cNvSpPr txBox="1">
            <a:spLocks/>
          </p:cNvSpPr>
          <p:nvPr/>
        </p:nvSpPr>
        <p:spPr>
          <a:xfrm>
            <a:off x="7252879" y="1726596"/>
            <a:ext cx="1340060" cy="186981"/>
          </a:xfrm>
          <a:prstGeom prst="rect">
            <a:avLst/>
          </a:prstGeom>
        </p:spPr>
        <p:txBody>
          <a:bodyPr vert="horz" lIns="68516" tIns="34259" rIns="68516" bIns="34259" rtlCol="0" anchor="b">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endParaRPr lang="en-US" sz="1799" dirty="0">
              <a:solidFill>
                <a:srgbClr val="000000"/>
              </a:solidFill>
              <a:latin typeface="Arial"/>
              <a:cs typeface="Arial"/>
            </a:endParaRPr>
          </a:p>
        </p:txBody>
      </p:sp>
      <p:pic>
        <p:nvPicPr>
          <p:cNvPr id="19" name="Picture 18">
            <a:extLst>
              <a:ext uri="{FF2B5EF4-FFF2-40B4-BE49-F238E27FC236}">
                <a16:creationId xmlns:a16="http://schemas.microsoft.com/office/drawing/2014/main" id="{283225BC-61EE-0CAF-3D5B-09FB50E98193}"/>
              </a:ext>
            </a:extLst>
          </p:cNvPr>
          <p:cNvPicPr>
            <a:picLocks noChangeAspect="1"/>
          </p:cNvPicPr>
          <p:nvPr/>
        </p:nvPicPr>
        <p:blipFill>
          <a:blip r:embed="rId6"/>
          <a:stretch>
            <a:fillRect/>
          </a:stretch>
        </p:blipFill>
        <p:spPr>
          <a:xfrm>
            <a:off x="7287316" y="1816604"/>
            <a:ext cx="1274538" cy="973352"/>
          </a:xfrm>
          <a:prstGeom prst="rect">
            <a:avLst/>
          </a:prstGeom>
        </p:spPr>
      </p:pic>
      <p:sp>
        <p:nvSpPr>
          <p:cNvPr id="20" name="TextBox 19">
            <a:extLst>
              <a:ext uri="{FF2B5EF4-FFF2-40B4-BE49-F238E27FC236}">
                <a16:creationId xmlns:a16="http://schemas.microsoft.com/office/drawing/2014/main" id="{8F561552-97BA-04FE-DCE6-92097A52E427}"/>
              </a:ext>
            </a:extLst>
          </p:cNvPr>
          <p:cNvSpPr txBox="1"/>
          <p:nvPr/>
        </p:nvSpPr>
        <p:spPr>
          <a:xfrm>
            <a:off x="7327626" y="2934360"/>
            <a:ext cx="1163475" cy="369204"/>
          </a:xfrm>
          <a:prstGeom prst="rect">
            <a:avLst/>
          </a:prstGeom>
          <a:noFill/>
        </p:spPr>
        <p:txBody>
          <a:bodyPr wrap="square" rtlCol="0">
            <a:spAutoFit/>
          </a:bodyPr>
          <a:lstStyle/>
          <a:p>
            <a:pPr algn="ctr" defTabSz="457200">
              <a:defRPr/>
            </a:pPr>
            <a:endParaRPr lang="en-US" sz="1799" dirty="0">
              <a:solidFill>
                <a:srgbClr val="000000"/>
              </a:solidFill>
            </a:endParaRPr>
          </a:p>
        </p:txBody>
      </p:sp>
      <p:pic>
        <p:nvPicPr>
          <p:cNvPr id="6" name="Picture 5" descr="A picture containing chart&#10;&#10;Description automatically generated">
            <a:extLst>
              <a:ext uri="{FF2B5EF4-FFF2-40B4-BE49-F238E27FC236}">
                <a16:creationId xmlns:a16="http://schemas.microsoft.com/office/drawing/2014/main" id="{70B1837E-932A-B900-7081-D8FC68138427}"/>
              </a:ext>
            </a:extLst>
          </p:cNvPr>
          <p:cNvPicPr>
            <a:picLocks noChangeAspect="1"/>
          </p:cNvPicPr>
          <p:nvPr/>
        </p:nvPicPr>
        <p:blipFill rotWithShape="1">
          <a:blip r:embed="rId7"/>
          <a:srcRect l="2716" r="3615" b="6142"/>
          <a:stretch/>
        </p:blipFill>
        <p:spPr>
          <a:xfrm>
            <a:off x="5488277" y="1710835"/>
            <a:ext cx="1554119" cy="1141133"/>
          </a:xfrm>
          <a:prstGeom prst="rect">
            <a:avLst/>
          </a:prstGeom>
        </p:spPr>
      </p:pic>
      <p:sp>
        <p:nvSpPr>
          <p:cNvPr id="5" name="Title 1">
            <a:extLst>
              <a:ext uri="{FF2B5EF4-FFF2-40B4-BE49-F238E27FC236}">
                <a16:creationId xmlns:a16="http://schemas.microsoft.com/office/drawing/2014/main" id="{1FF06342-0D41-BE73-FCC5-B0692BFBB00F}"/>
              </a:ext>
            </a:extLst>
          </p:cNvPr>
          <p:cNvSpPr txBox="1">
            <a:spLocks noChangeArrowheads="1"/>
          </p:cNvSpPr>
          <p:nvPr/>
        </p:nvSpPr>
        <p:spPr bwMode="auto">
          <a:xfrm>
            <a:off x="2067763" y="43099"/>
            <a:ext cx="5695112" cy="64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49" tIns="25724" rIns="51449" bIns="25724" numCol="1" anchor="ctr" anchorCtr="0" compatLnSpc="1">
            <a:prstTxWarp prst="textNoShape">
              <a:avLst/>
            </a:prstTxWarp>
          </a:bodyPr>
          <a:lstStyle>
            <a:lvl1pPr algn="l" rtl="0" eaLnBrk="1" fontAlgn="base" hangingPunct="1">
              <a:spcBef>
                <a:spcPct val="0"/>
              </a:spcBef>
              <a:spcAft>
                <a:spcPct val="0"/>
              </a:spcAft>
              <a:defRPr sz="3597"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7" b="1">
                <a:solidFill>
                  <a:schemeClr val="tx2"/>
                </a:solidFill>
                <a:latin typeface="Arial" charset="0"/>
              </a:defRPr>
            </a:lvl2pPr>
            <a:lvl3pPr algn="l" rtl="0" eaLnBrk="1" fontAlgn="base" hangingPunct="1">
              <a:spcBef>
                <a:spcPct val="0"/>
              </a:spcBef>
              <a:spcAft>
                <a:spcPct val="0"/>
              </a:spcAft>
              <a:defRPr sz="3597" b="1">
                <a:solidFill>
                  <a:schemeClr val="tx2"/>
                </a:solidFill>
                <a:latin typeface="Arial" charset="0"/>
              </a:defRPr>
            </a:lvl3pPr>
            <a:lvl4pPr algn="l" rtl="0" eaLnBrk="1" fontAlgn="base" hangingPunct="1">
              <a:spcBef>
                <a:spcPct val="0"/>
              </a:spcBef>
              <a:spcAft>
                <a:spcPct val="0"/>
              </a:spcAft>
              <a:defRPr sz="3597" b="1">
                <a:solidFill>
                  <a:schemeClr val="tx2"/>
                </a:solidFill>
                <a:latin typeface="Arial" charset="0"/>
              </a:defRPr>
            </a:lvl4pPr>
            <a:lvl5pPr algn="l" rtl="0" eaLnBrk="1" fontAlgn="base" hangingPunct="1">
              <a:spcBef>
                <a:spcPct val="0"/>
              </a:spcBef>
              <a:spcAft>
                <a:spcPct val="0"/>
              </a:spcAft>
              <a:defRPr sz="3597" b="1">
                <a:solidFill>
                  <a:schemeClr val="tx2"/>
                </a:solidFill>
                <a:latin typeface="Arial" charset="0"/>
              </a:defRPr>
            </a:lvl5pPr>
            <a:lvl6pPr marL="456898" algn="l" rtl="0" eaLnBrk="1" fontAlgn="base" hangingPunct="1">
              <a:spcBef>
                <a:spcPct val="0"/>
              </a:spcBef>
              <a:spcAft>
                <a:spcPct val="0"/>
              </a:spcAft>
              <a:defRPr sz="3464" b="1">
                <a:solidFill>
                  <a:schemeClr val="tx2"/>
                </a:solidFill>
                <a:latin typeface="Arial" charset="0"/>
              </a:defRPr>
            </a:lvl6pPr>
            <a:lvl7pPr marL="913798" algn="l" rtl="0" eaLnBrk="1" fontAlgn="base" hangingPunct="1">
              <a:spcBef>
                <a:spcPct val="0"/>
              </a:spcBef>
              <a:spcAft>
                <a:spcPct val="0"/>
              </a:spcAft>
              <a:defRPr sz="3464" b="1">
                <a:solidFill>
                  <a:schemeClr val="tx2"/>
                </a:solidFill>
                <a:latin typeface="Arial" charset="0"/>
              </a:defRPr>
            </a:lvl7pPr>
            <a:lvl8pPr marL="1370696" algn="l" rtl="0" eaLnBrk="1" fontAlgn="base" hangingPunct="1">
              <a:spcBef>
                <a:spcPct val="0"/>
              </a:spcBef>
              <a:spcAft>
                <a:spcPct val="0"/>
              </a:spcAft>
              <a:defRPr sz="3464" b="1">
                <a:solidFill>
                  <a:schemeClr val="tx2"/>
                </a:solidFill>
                <a:latin typeface="Arial" charset="0"/>
              </a:defRPr>
            </a:lvl8pPr>
            <a:lvl9pPr marL="1827596" algn="l" rtl="0" eaLnBrk="1" fontAlgn="base" hangingPunct="1">
              <a:spcBef>
                <a:spcPct val="0"/>
              </a:spcBef>
              <a:spcAft>
                <a:spcPct val="0"/>
              </a:spcAft>
              <a:defRPr sz="3464" b="1">
                <a:solidFill>
                  <a:schemeClr val="tx2"/>
                </a:solidFill>
                <a:latin typeface="Arial" charset="0"/>
              </a:defRPr>
            </a:lvl9pPr>
          </a:lstStyle>
          <a:p>
            <a:pPr algn="ctr" defTabSz="457200">
              <a:defRPr/>
            </a:pPr>
            <a:r>
              <a:rPr lang="en-US" altLang="en-US" sz="2400" u="sng" kern="0" dirty="0">
                <a:solidFill>
                  <a:srgbClr val="0303D6"/>
                </a:solidFill>
                <a:latin typeface="Arial" panose="020B0604020202020204" pitchFamily="34" charset="0"/>
                <a:cs typeface="Arial" panose="020B0604020202020204" pitchFamily="34" charset="0"/>
              </a:rPr>
              <a:t>Bispecific Antibodies in B-cell NHL</a:t>
            </a:r>
          </a:p>
        </p:txBody>
      </p:sp>
      <p:sp>
        <p:nvSpPr>
          <p:cNvPr id="2" name="TextBox 1">
            <a:extLst>
              <a:ext uri="{FF2B5EF4-FFF2-40B4-BE49-F238E27FC236}">
                <a16:creationId xmlns:a16="http://schemas.microsoft.com/office/drawing/2014/main" id="{FE1FF7A0-EBB4-D632-09BF-B0060F135F0D}"/>
              </a:ext>
            </a:extLst>
          </p:cNvPr>
          <p:cNvSpPr txBox="1"/>
          <p:nvPr/>
        </p:nvSpPr>
        <p:spPr>
          <a:xfrm>
            <a:off x="2101605" y="1303874"/>
            <a:ext cx="1697830" cy="338554"/>
          </a:xfrm>
          <a:prstGeom prst="rect">
            <a:avLst/>
          </a:prstGeom>
          <a:noFill/>
          <a:ln w="57150">
            <a:solidFill>
              <a:srgbClr val="0303D6"/>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B3B86C2-2A11-B907-3D97-9138CEE769CE}"/>
              </a:ext>
            </a:extLst>
          </p:cNvPr>
          <p:cNvSpPr txBox="1"/>
          <p:nvPr/>
        </p:nvSpPr>
        <p:spPr>
          <a:xfrm>
            <a:off x="5405561" y="1287012"/>
            <a:ext cx="1697830" cy="338554"/>
          </a:xfrm>
          <a:prstGeom prst="rect">
            <a:avLst/>
          </a:prstGeom>
          <a:noFill/>
          <a:ln w="57150">
            <a:solidFill>
              <a:srgbClr val="0303D6"/>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20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52FF7-A4CB-B59C-F61D-CEFA32623ECC}"/>
              </a:ext>
            </a:extLst>
          </p:cNvPr>
          <p:cNvSpPr>
            <a:spLocks noGrp="1"/>
          </p:cNvSpPr>
          <p:nvPr>
            <p:ph type="title"/>
          </p:nvPr>
        </p:nvSpPr>
        <p:spPr/>
        <p:txBody>
          <a:bodyPr/>
          <a:lstStyle/>
          <a:p>
            <a:r>
              <a:rPr lang="en-US" sz="3200" dirty="0"/>
              <a:t>Anemia Benefit Observed in SIMPLIFY-1 and 2</a:t>
            </a:r>
          </a:p>
        </p:txBody>
      </p:sp>
      <p:pic>
        <p:nvPicPr>
          <p:cNvPr id="5" name="Picture 4">
            <a:extLst>
              <a:ext uri="{FF2B5EF4-FFF2-40B4-BE49-F238E27FC236}">
                <a16:creationId xmlns:a16="http://schemas.microsoft.com/office/drawing/2014/main" id="{A30E2EAC-05B8-BC17-3D4C-50298CD83868}"/>
              </a:ext>
            </a:extLst>
          </p:cNvPr>
          <p:cNvPicPr>
            <a:picLocks noChangeAspect="1"/>
          </p:cNvPicPr>
          <p:nvPr/>
        </p:nvPicPr>
        <p:blipFill>
          <a:blip r:embed="rId3"/>
          <a:stretch>
            <a:fillRect/>
          </a:stretch>
        </p:blipFill>
        <p:spPr>
          <a:xfrm>
            <a:off x="1938495" y="963207"/>
            <a:ext cx="2722316" cy="1493433"/>
          </a:xfrm>
          <a:prstGeom prst="rect">
            <a:avLst/>
          </a:prstGeom>
        </p:spPr>
      </p:pic>
      <p:pic>
        <p:nvPicPr>
          <p:cNvPr id="6" name="Picture 5">
            <a:extLst>
              <a:ext uri="{FF2B5EF4-FFF2-40B4-BE49-F238E27FC236}">
                <a16:creationId xmlns:a16="http://schemas.microsoft.com/office/drawing/2014/main" id="{0E55A7F6-7D00-B7BD-49DD-1286F3AAA77F}"/>
              </a:ext>
            </a:extLst>
          </p:cNvPr>
          <p:cNvPicPr>
            <a:picLocks noChangeAspect="1"/>
          </p:cNvPicPr>
          <p:nvPr/>
        </p:nvPicPr>
        <p:blipFill>
          <a:blip r:embed="rId4"/>
          <a:stretch>
            <a:fillRect/>
          </a:stretch>
        </p:blipFill>
        <p:spPr>
          <a:xfrm>
            <a:off x="4811382" y="877482"/>
            <a:ext cx="2094243" cy="1456212"/>
          </a:xfrm>
          <a:prstGeom prst="rect">
            <a:avLst/>
          </a:prstGeom>
        </p:spPr>
      </p:pic>
      <p:pic>
        <p:nvPicPr>
          <p:cNvPr id="7" name="Picture 6">
            <a:extLst>
              <a:ext uri="{FF2B5EF4-FFF2-40B4-BE49-F238E27FC236}">
                <a16:creationId xmlns:a16="http://schemas.microsoft.com/office/drawing/2014/main" id="{EA2D6A2B-EDFE-83AB-8348-5D67BF41DABB}"/>
              </a:ext>
            </a:extLst>
          </p:cNvPr>
          <p:cNvPicPr>
            <a:picLocks noChangeAspect="1"/>
          </p:cNvPicPr>
          <p:nvPr/>
        </p:nvPicPr>
        <p:blipFill>
          <a:blip r:embed="rId5"/>
          <a:stretch>
            <a:fillRect/>
          </a:stretch>
        </p:blipFill>
        <p:spPr>
          <a:xfrm>
            <a:off x="1924908" y="2459470"/>
            <a:ext cx="5275992" cy="1839790"/>
          </a:xfrm>
          <a:prstGeom prst="rect">
            <a:avLst/>
          </a:prstGeom>
        </p:spPr>
      </p:pic>
      <p:sp>
        <p:nvSpPr>
          <p:cNvPr id="9" name="TextBox 8">
            <a:extLst>
              <a:ext uri="{FF2B5EF4-FFF2-40B4-BE49-F238E27FC236}">
                <a16:creationId xmlns:a16="http://schemas.microsoft.com/office/drawing/2014/main" id="{B131A584-2C30-CE2B-44F9-E010E9BB7940}"/>
              </a:ext>
            </a:extLst>
          </p:cNvPr>
          <p:cNvSpPr txBox="1"/>
          <p:nvPr/>
        </p:nvSpPr>
        <p:spPr>
          <a:xfrm>
            <a:off x="3571875" y="4511050"/>
            <a:ext cx="4610100"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Oh ST, et al. </a:t>
            </a:r>
            <a:r>
              <a:rPr lang="en-US" sz="1000" b="0" i="0" dirty="0">
                <a:effectLst/>
                <a:latin typeface="Arial" panose="020B0604020202020204" pitchFamily="34" charset="0"/>
                <a:cs typeface="Arial" panose="020B0604020202020204" pitchFamily="34" charset="0"/>
              </a:rPr>
              <a:t> Blood Adv. 2020 Sep 22;4(18):4282-4291</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Mesa RA, et al. </a:t>
            </a:r>
            <a:r>
              <a:rPr lang="en-US" sz="1000" i="1" dirty="0">
                <a:latin typeface="Arial" panose="020B0604020202020204" pitchFamily="34" charset="0"/>
                <a:cs typeface="Arial" panose="020B0604020202020204" pitchFamily="34" charset="0"/>
              </a:rPr>
              <a:t>J Clin Oncol </a:t>
            </a:r>
            <a:r>
              <a:rPr lang="en-US" sz="1000" dirty="0">
                <a:latin typeface="Arial" panose="020B0604020202020204" pitchFamily="34" charset="0"/>
                <a:cs typeface="Arial" panose="020B0604020202020204" pitchFamily="34" charset="0"/>
              </a:rPr>
              <a:t>2017; 35(34):3844-3850.  </a:t>
            </a:r>
          </a:p>
          <a:p>
            <a:r>
              <a:rPr lang="en-US" sz="1000" dirty="0">
                <a:latin typeface="Arial" panose="020B0604020202020204" pitchFamily="34" charset="0"/>
                <a:cs typeface="Arial" panose="020B0604020202020204" pitchFamily="34" charset="0"/>
              </a:rPr>
              <a:t>Harrison CN, et al. </a:t>
            </a:r>
            <a:r>
              <a:rPr lang="en-US" sz="1000" i="1" dirty="0">
                <a:latin typeface="Arial" panose="020B0604020202020204" pitchFamily="34" charset="0"/>
                <a:cs typeface="Arial" panose="020B0604020202020204" pitchFamily="34" charset="0"/>
              </a:rPr>
              <a:t>Lancet Haematol </a:t>
            </a:r>
            <a:r>
              <a:rPr lang="en-US" sz="1000" dirty="0">
                <a:latin typeface="Arial" panose="020B0604020202020204" pitchFamily="34" charset="0"/>
                <a:cs typeface="Arial" panose="020B0604020202020204" pitchFamily="34" charset="0"/>
              </a:rPr>
              <a:t>2018; 5(20):e73-e81</a:t>
            </a:r>
          </a:p>
        </p:txBody>
      </p:sp>
      <p:pic>
        <p:nvPicPr>
          <p:cNvPr id="10" name="Picture 9">
            <a:extLst>
              <a:ext uri="{FF2B5EF4-FFF2-40B4-BE49-F238E27FC236}">
                <a16:creationId xmlns:a16="http://schemas.microsoft.com/office/drawing/2014/main" id="{1A69E6CE-4905-217C-5EE1-5A12C5DD864E}"/>
              </a:ext>
            </a:extLst>
          </p:cNvPr>
          <p:cNvPicPr>
            <a:picLocks noChangeAspect="1"/>
          </p:cNvPicPr>
          <p:nvPr/>
        </p:nvPicPr>
        <p:blipFill>
          <a:blip r:embed="rId6"/>
          <a:stretch>
            <a:fillRect/>
          </a:stretch>
        </p:blipFill>
        <p:spPr>
          <a:xfrm>
            <a:off x="5944857" y="1076805"/>
            <a:ext cx="1180181" cy="292434"/>
          </a:xfrm>
          <a:prstGeom prst="rect">
            <a:avLst/>
          </a:prstGeom>
        </p:spPr>
      </p:pic>
    </p:spTree>
    <p:extLst>
      <p:ext uri="{BB962C8B-B14F-4D97-AF65-F5344CB8AC3E}">
        <p14:creationId xmlns:p14="http://schemas.microsoft.com/office/powerpoint/2010/main" val="26945175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B81C52-A68D-42D6-832E-9424CD3E4DA9}"/>
              </a:ext>
            </a:extLst>
          </p:cNvPr>
          <p:cNvSpPr txBox="1"/>
          <p:nvPr/>
        </p:nvSpPr>
        <p:spPr>
          <a:xfrm>
            <a:off x="327458" y="1406242"/>
            <a:ext cx="3376520" cy="1599540"/>
          </a:xfrm>
          <a:prstGeom prst="rect">
            <a:avLst/>
          </a:prstGeom>
          <a:noFill/>
        </p:spPr>
        <p:txBody>
          <a:bodyPr wrap="square" rtlCol="0">
            <a:spAutoFit/>
          </a:bodyPr>
          <a:lstStyle/>
          <a:p>
            <a:pPr defTabSz="457200">
              <a:defRPr/>
            </a:pPr>
            <a:r>
              <a:rPr lang="en-US" sz="1399" dirty="0">
                <a:solidFill>
                  <a:srgbClr val="000000"/>
                </a:solidFill>
              </a:rPr>
              <a:t>N= 157 pts</a:t>
            </a:r>
          </a:p>
          <a:p>
            <a:pPr defTabSz="457200">
              <a:defRPr/>
            </a:pPr>
            <a:r>
              <a:rPr lang="en-US" sz="1399" b="1" dirty="0">
                <a:solidFill>
                  <a:srgbClr val="000000"/>
                </a:solidFill>
              </a:rPr>
              <a:t>Median lines: 3 </a:t>
            </a:r>
            <a:r>
              <a:rPr lang="en-US" sz="1399" dirty="0">
                <a:solidFill>
                  <a:srgbClr val="000000"/>
                </a:solidFill>
              </a:rPr>
              <a:t>(2-11)</a:t>
            </a:r>
          </a:p>
          <a:p>
            <a:pPr defTabSz="457200">
              <a:defRPr/>
            </a:pPr>
            <a:r>
              <a:rPr lang="en-US" sz="1399" b="1" dirty="0">
                <a:solidFill>
                  <a:srgbClr val="0033CC"/>
                </a:solidFill>
              </a:rPr>
              <a:t>Primary refractory: 61% </a:t>
            </a:r>
          </a:p>
          <a:p>
            <a:pPr defTabSz="457200">
              <a:defRPr/>
            </a:pPr>
            <a:r>
              <a:rPr lang="en-US" sz="1399" b="1" dirty="0">
                <a:solidFill>
                  <a:srgbClr val="0033CC"/>
                </a:solidFill>
              </a:rPr>
              <a:t>Prior CAR-T: 39%</a:t>
            </a:r>
          </a:p>
          <a:p>
            <a:pPr defTabSz="457200">
              <a:defRPr/>
            </a:pPr>
            <a:r>
              <a:rPr lang="en-US" sz="1399" b="1" dirty="0">
                <a:solidFill>
                  <a:srgbClr val="0033CC"/>
                </a:solidFill>
              </a:rPr>
              <a:t>Prior auto HCT: 20%</a:t>
            </a:r>
          </a:p>
          <a:p>
            <a:pPr defTabSz="457200">
              <a:defRPr/>
            </a:pPr>
            <a:r>
              <a:rPr lang="en-US" sz="1399" b="1" u="sng" dirty="0">
                <a:solidFill>
                  <a:srgbClr val="000000"/>
                </a:solidFill>
              </a:rPr>
              <a:t>Unlimited treatment (SC)</a:t>
            </a:r>
          </a:p>
          <a:p>
            <a:pPr defTabSz="457200">
              <a:defRPr/>
            </a:pPr>
            <a:endParaRPr lang="en-US" sz="1399" b="1" dirty="0">
              <a:solidFill>
                <a:srgbClr val="0033CC"/>
              </a:solidFill>
            </a:endParaRPr>
          </a:p>
        </p:txBody>
      </p:sp>
      <p:sp>
        <p:nvSpPr>
          <p:cNvPr id="5" name="TextBox 4">
            <a:extLst>
              <a:ext uri="{FF2B5EF4-FFF2-40B4-BE49-F238E27FC236}">
                <a16:creationId xmlns:a16="http://schemas.microsoft.com/office/drawing/2014/main" id="{BB2D3A38-DFE5-8264-1CB6-CB9927BFEAD0}"/>
              </a:ext>
            </a:extLst>
          </p:cNvPr>
          <p:cNvSpPr txBox="1"/>
          <p:nvPr/>
        </p:nvSpPr>
        <p:spPr>
          <a:xfrm>
            <a:off x="327458" y="3164868"/>
            <a:ext cx="4455066" cy="1384225"/>
          </a:xfrm>
          <a:prstGeom prst="rect">
            <a:avLst/>
          </a:prstGeom>
          <a:noFill/>
        </p:spPr>
        <p:txBody>
          <a:bodyPr wrap="none" rtlCol="0">
            <a:spAutoFit/>
          </a:bodyPr>
          <a:lstStyle/>
          <a:p>
            <a:pPr defTabSz="457200">
              <a:defRPr/>
            </a:pPr>
            <a:r>
              <a:rPr lang="en-US" sz="1399" dirty="0">
                <a:solidFill>
                  <a:srgbClr val="000000"/>
                </a:solidFill>
              </a:rPr>
              <a:t>Median f/u: 10.7 months</a:t>
            </a:r>
          </a:p>
          <a:p>
            <a:pPr defTabSz="457200">
              <a:defRPr/>
            </a:pPr>
            <a:r>
              <a:rPr lang="en-US" sz="1399" b="1" dirty="0">
                <a:solidFill>
                  <a:srgbClr val="0033CC"/>
                </a:solidFill>
              </a:rPr>
              <a:t>ORR= 63%</a:t>
            </a:r>
          </a:p>
          <a:p>
            <a:pPr defTabSz="457200">
              <a:defRPr/>
            </a:pPr>
            <a:r>
              <a:rPr lang="en-US" sz="1399" b="1" dirty="0">
                <a:solidFill>
                  <a:srgbClr val="0033CC"/>
                </a:solidFill>
              </a:rPr>
              <a:t>CR= 39%</a:t>
            </a:r>
          </a:p>
          <a:p>
            <a:pPr defTabSz="457200">
              <a:defRPr/>
            </a:pPr>
            <a:r>
              <a:rPr lang="en-US" sz="1399" b="1" dirty="0">
                <a:solidFill>
                  <a:srgbClr val="000000"/>
                </a:solidFill>
              </a:rPr>
              <a:t>PFS in CR pts at EOT: Not reached</a:t>
            </a:r>
          </a:p>
          <a:p>
            <a:pPr defTabSz="457200">
              <a:defRPr/>
            </a:pPr>
            <a:r>
              <a:rPr lang="en-US" sz="1399" b="1" dirty="0">
                <a:solidFill>
                  <a:srgbClr val="000000"/>
                </a:solidFill>
              </a:rPr>
              <a:t>Median PFS= </a:t>
            </a:r>
            <a:r>
              <a:rPr lang="en-US" sz="1399" dirty="0">
                <a:solidFill>
                  <a:srgbClr val="000000"/>
                </a:solidFill>
              </a:rPr>
              <a:t>4.4 months</a:t>
            </a:r>
            <a:r>
              <a:rPr lang="en-US" sz="1399" b="1" dirty="0">
                <a:solidFill>
                  <a:srgbClr val="0033CC"/>
                </a:solidFill>
              </a:rPr>
              <a:t>. Not reached in MRD neg.</a:t>
            </a:r>
          </a:p>
          <a:p>
            <a:pPr defTabSz="457200">
              <a:defRPr/>
            </a:pPr>
            <a:r>
              <a:rPr lang="en-US" sz="1399" b="1" dirty="0">
                <a:solidFill>
                  <a:srgbClr val="0033CC"/>
                </a:solidFill>
              </a:rPr>
              <a:t>CRS all: 49.7% Grade </a:t>
            </a:r>
            <a:r>
              <a:rPr lang="en-US" sz="1399" b="1" u="sng" dirty="0">
                <a:solidFill>
                  <a:srgbClr val="0033CC"/>
                </a:solidFill>
              </a:rPr>
              <a:t>&gt;</a:t>
            </a:r>
            <a:r>
              <a:rPr lang="en-US" sz="1399" b="1" dirty="0">
                <a:solidFill>
                  <a:srgbClr val="0033CC"/>
                </a:solidFill>
              </a:rPr>
              <a:t>3: 2.5%. Mainly during C1</a:t>
            </a:r>
          </a:p>
        </p:txBody>
      </p:sp>
      <p:sp>
        <p:nvSpPr>
          <p:cNvPr id="7" name="Text Placeholder 9">
            <a:extLst>
              <a:ext uri="{FF2B5EF4-FFF2-40B4-BE49-F238E27FC236}">
                <a16:creationId xmlns:a16="http://schemas.microsoft.com/office/drawing/2014/main" id="{39B97640-167A-E541-E749-C2508CC38282}"/>
              </a:ext>
            </a:extLst>
          </p:cNvPr>
          <p:cNvSpPr txBox="1">
            <a:spLocks/>
          </p:cNvSpPr>
          <p:nvPr/>
        </p:nvSpPr>
        <p:spPr>
          <a:xfrm>
            <a:off x="129986" y="4872038"/>
            <a:ext cx="5662684" cy="249407"/>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sz="1100" b="1" i="1" dirty="0" err="1">
                <a:solidFill>
                  <a:srgbClr val="0303D6"/>
                </a:solidFill>
              </a:rPr>
              <a:t>Thieblemont</a:t>
            </a:r>
            <a:r>
              <a:rPr lang="en-US" sz="1100" b="1" i="1" dirty="0">
                <a:solidFill>
                  <a:srgbClr val="0303D6"/>
                </a:solidFill>
              </a:rPr>
              <a:t> at al. EHA Congress 2022;  </a:t>
            </a:r>
            <a:r>
              <a:rPr lang="en-US" sz="1100" b="1" i="1" dirty="0" err="1">
                <a:solidFill>
                  <a:srgbClr val="0303D6"/>
                </a:solidFill>
              </a:rPr>
              <a:t>Thieblemont</a:t>
            </a:r>
            <a:r>
              <a:rPr lang="en-US" sz="1100" b="1" i="1" dirty="0">
                <a:solidFill>
                  <a:srgbClr val="0303D6"/>
                </a:solidFill>
              </a:rPr>
              <a:t> et al. J Clin Oncol 2022</a:t>
            </a:r>
          </a:p>
        </p:txBody>
      </p:sp>
      <p:sp>
        <p:nvSpPr>
          <p:cNvPr id="3" name="TextBox 2">
            <a:extLst>
              <a:ext uri="{FF2B5EF4-FFF2-40B4-BE49-F238E27FC236}">
                <a16:creationId xmlns:a16="http://schemas.microsoft.com/office/drawing/2014/main" id="{B6D0CE03-85CA-93A7-30F1-7A76A0076D53}"/>
              </a:ext>
            </a:extLst>
          </p:cNvPr>
          <p:cNvSpPr txBox="1"/>
          <p:nvPr/>
        </p:nvSpPr>
        <p:spPr>
          <a:xfrm>
            <a:off x="255518" y="1135162"/>
            <a:ext cx="2864887" cy="369332"/>
          </a:xfrm>
          <a:prstGeom prst="rect">
            <a:avLst/>
          </a:prstGeom>
          <a:noFill/>
        </p:spPr>
        <p:txBody>
          <a:bodyPr wrap="none" rtlCol="0">
            <a:spAutoFit/>
          </a:bodyPr>
          <a:lstStyle/>
          <a:p>
            <a:pPr defTabSz="457200">
              <a:defRPr/>
            </a:pPr>
            <a:r>
              <a:rPr lang="en-US" sz="1800" b="1" u="sng" kern="0" dirty="0">
                <a:solidFill>
                  <a:srgbClr val="0303D6"/>
                </a:solidFill>
                <a:latin typeface="Arial" panose="020B0604020202020204" pitchFamily="34" charset="0"/>
                <a:cs typeface="Arial" panose="020B0604020202020204" pitchFamily="34" charset="0"/>
              </a:rPr>
              <a:t>Baseline Characteristics</a:t>
            </a:r>
            <a:endParaRPr lang="en-US" sz="1399" b="1" dirty="0">
              <a:solidFill>
                <a:srgbClr val="3366FF"/>
              </a:solidFill>
            </a:endParaRPr>
          </a:p>
        </p:txBody>
      </p:sp>
      <p:sp>
        <p:nvSpPr>
          <p:cNvPr id="10" name="TextBox 9">
            <a:extLst>
              <a:ext uri="{FF2B5EF4-FFF2-40B4-BE49-F238E27FC236}">
                <a16:creationId xmlns:a16="http://schemas.microsoft.com/office/drawing/2014/main" id="{5B0B3FE1-9E8C-B17D-2697-15479600484D}"/>
              </a:ext>
            </a:extLst>
          </p:cNvPr>
          <p:cNvSpPr txBox="1"/>
          <p:nvPr/>
        </p:nvSpPr>
        <p:spPr>
          <a:xfrm>
            <a:off x="346510" y="2891406"/>
            <a:ext cx="1018227" cy="369332"/>
          </a:xfrm>
          <a:prstGeom prst="rect">
            <a:avLst/>
          </a:prstGeom>
          <a:noFill/>
        </p:spPr>
        <p:txBody>
          <a:bodyPr wrap="none" rtlCol="0">
            <a:spAutoFit/>
          </a:bodyPr>
          <a:lstStyle/>
          <a:p>
            <a:pPr defTabSz="457200">
              <a:defRPr/>
            </a:pPr>
            <a:r>
              <a:rPr lang="en-US" sz="1800" b="1" u="sng" kern="0" dirty="0">
                <a:solidFill>
                  <a:srgbClr val="0303D6"/>
                </a:solidFill>
                <a:latin typeface="Arial" panose="020B0604020202020204" pitchFamily="34" charset="0"/>
                <a:cs typeface="Arial" panose="020B0604020202020204" pitchFamily="34" charset="0"/>
              </a:rPr>
              <a:t>Results</a:t>
            </a:r>
            <a:endParaRPr lang="en-US" sz="1800" b="1" dirty="0">
              <a:solidFill>
                <a:srgbClr val="3366FF"/>
              </a:solidFill>
            </a:endParaRPr>
          </a:p>
        </p:txBody>
      </p:sp>
      <p:sp>
        <p:nvSpPr>
          <p:cNvPr id="11" name="Title 1">
            <a:extLst>
              <a:ext uri="{FF2B5EF4-FFF2-40B4-BE49-F238E27FC236}">
                <a16:creationId xmlns:a16="http://schemas.microsoft.com/office/drawing/2014/main" id="{60ACB554-5700-A1A3-0D47-0F65CBD3F680}"/>
              </a:ext>
            </a:extLst>
          </p:cNvPr>
          <p:cNvSpPr txBox="1">
            <a:spLocks noChangeArrowheads="1"/>
          </p:cNvSpPr>
          <p:nvPr/>
        </p:nvSpPr>
        <p:spPr bwMode="auto">
          <a:xfrm>
            <a:off x="1387000" y="79315"/>
            <a:ext cx="7167434" cy="76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49" tIns="25724" rIns="51449" bIns="25724" numCol="1" anchor="ctr" anchorCtr="0" compatLnSpc="1">
            <a:prstTxWarp prst="textNoShape">
              <a:avLst/>
            </a:prstTxWarp>
          </a:bodyPr>
          <a:lstStyle>
            <a:lvl1pPr algn="l" rtl="0" eaLnBrk="1" fontAlgn="base" hangingPunct="1">
              <a:spcBef>
                <a:spcPct val="0"/>
              </a:spcBef>
              <a:spcAft>
                <a:spcPct val="0"/>
              </a:spcAft>
              <a:defRPr sz="3597"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7" b="1">
                <a:solidFill>
                  <a:schemeClr val="tx2"/>
                </a:solidFill>
                <a:latin typeface="Arial" charset="0"/>
              </a:defRPr>
            </a:lvl2pPr>
            <a:lvl3pPr algn="l" rtl="0" eaLnBrk="1" fontAlgn="base" hangingPunct="1">
              <a:spcBef>
                <a:spcPct val="0"/>
              </a:spcBef>
              <a:spcAft>
                <a:spcPct val="0"/>
              </a:spcAft>
              <a:defRPr sz="3597" b="1">
                <a:solidFill>
                  <a:schemeClr val="tx2"/>
                </a:solidFill>
                <a:latin typeface="Arial" charset="0"/>
              </a:defRPr>
            </a:lvl3pPr>
            <a:lvl4pPr algn="l" rtl="0" eaLnBrk="1" fontAlgn="base" hangingPunct="1">
              <a:spcBef>
                <a:spcPct val="0"/>
              </a:spcBef>
              <a:spcAft>
                <a:spcPct val="0"/>
              </a:spcAft>
              <a:defRPr sz="3597" b="1">
                <a:solidFill>
                  <a:schemeClr val="tx2"/>
                </a:solidFill>
                <a:latin typeface="Arial" charset="0"/>
              </a:defRPr>
            </a:lvl4pPr>
            <a:lvl5pPr algn="l" rtl="0" eaLnBrk="1" fontAlgn="base" hangingPunct="1">
              <a:spcBef>
                <a:spcPct val="0"/>
              </a:spcBef>
              <a:spcAft>
                <a:spcPct val="0"/>
              </a:spcAft>
              <a:defRPr sz="3597" b="1">
                <a:solidFill>
                  <a:schemeClr val="tx2"/>
                </a:solidFill>
                <a:latin typeface="Arial" charset="0"/>
              </a:defRPr>
            </a:lvl5pPr>
            <a:lvl6pPr marL="456898" algn="l" rtl="0" eaLnBrk="1" fontAlgn="base" hangingPunct="1">
              <a:spcBef>
                <a:spcPct val="0"/>
              </a:spcBef>
              <a:spcAft>
                <a:spcPct val="0"/>
              </a:spcAft>
              <a:defRPr sz="3464" b="1">
                <a:solidFill>
                  <a:schemeClr val="tx2"/>
                </a:solidFill>
                <a:latin typeface="Arial" charset="0"/>
              </a:defRPr>
            </a:lvl6pPr>
            <a:lvl7pPr marL="913798" algn="l" rtl="0" eaLnBrk="1" fontAlgn="base" hangingPunct="1">
              <a:spcBef>
                <a:spcPct val="0"/>
              </a:spcBef>
              <a:spcAft>
                <a:spcPct val="0"/>
              </a:spcAft>
              <a:defRPr sz="3464" b="1">
                <a:solidFill>
                  <a:schemeClr val="tx2"/>
                </a:solidFill>
                <a:latin typeface="Arial" charset="0"/>
              </a:defRPr>
            </a:lvl7pPr>
            <a:lvl8pPr marL="1370696" algn="l" rtl="0" eaLnBrk="1" fontAlgn="base" hangingPunct="1">
              <a:spcBef>
                <a:spcPct val="0"/>
              </a:spcBef>
              <a:spcAft>
                <a:spcPct val="0"/>
              </a:spcAft>
              <a:defRPr sz="3464" b="1">
                <a:solidFill>
                  <a:schemeClr val="tx2"/>
                </a:solidFill>
                <a:latin typeface="Arial" charset="0"/>
              </a:defRPr>
            </a:lvl8pPr>
            <a:lvl9pPr marL="1827596" algn="l" rtl="0" eaLnBrk="1" fontAlgn="base" hangingPunct="1">
              <a:spcBef>
                <a:spcPct val="0"/>
              </a:spcBef>
              <a:spcAft>
                <a:spcPct val="0"/>
              </a:spcAft>
              <a:defRPr sz="3464" b="1">
                <a:solidFill>
                  <a:schemeClr val="tx2"/>
                </a:solidFill>
                <a:latin typeface="Arial" charset="0"/>
              </a:defRPr>
            </a:lvl9pPr>
          </a:lstStyle>
          <a:p>
            <a:pPr algn="ctr" defTabSz="457200">
              <a:defRPr/>
            </a:pPr>
            <a:r>
              <a:rPr lang="en-US" altLang="en-US" sz="2200" u="sng" kern="0" dirty="0" err="1">
                <a:solidFill>
                  <a:srgbClr val="0303D6"/>
                </a:solidFill>
                <a:latin typeface="Arial" panose="020B0604020202020204" pitchFamily="34" charset="0"/>
                <a:cs typeface="Arial" panose="020B0604020202020204" pitchFamily="34" charset="0"/>
              </a:rPr>
              <a:t>Epcoritamab</a:t>
            </a:r>
            <a:r>
              <a:rPr lang="en-US" altLang="en-US" sz="2200" u="sng" kern="0" dirty="0">
                <a:solidFill>
                  <a:srgbClr val="0303D6"/>
                </a:solidFill>
                <a:latin typeface="Arial" panose="020B0604020202020204" pitchFamily="34" charset="0"/>
                <a:cs typeface="Arial" panose="020B0604020202020204" pitchFamily="34" charset="0"/>
              </a:rPr>
              <a:t> for R/R DLBCL: </a:t>
            </a:r>
          </a:p>
          <a:p>
            <a:pPr algn="ctr" defTabSz="457200">
              <a:defRPr/>
            </a:pPr>
            <a:r>
              <a:rPr lang="en-US" altLang="en-US" sz="2200" u="sng" kern="0" dirty="0">
                <a:solidFill>
                  <a:srgbClr val="0303D6"/>
                </a:solidFill>
                <a:latin typeface="Arial" panose="020B0604020202020204" pitchFamily="34" charset="0"/>
                <a:cs typeface="Arial" panose="020B0604020202020204" pitchFamily="34" charset="0"/>
              </a:rPr>
              <a:t>Phase 2 Pivotal Study EPCORE</a:t>
            </a:r>
          </a:p>
        </p:txBody>
      </p:sp>
      <p:grpSp>
        <p:nvGrpSpPr>
          <p:cNvPr id="8" name="Group 7">
            <a:extLst>
              <a:ext uri="{FF2B5EF4-FFF2-40B4-BE49-F238E27FC236}">
                <a16:creationId xmlns:a16="http://schemas.microsoft.com/office/drawing/2014/main" id="{CABFE12E-F31F-17DE-859C-A2D0C1C34450}"/>
              </a:ext>
            </a:extLst>
          </p:cNvPr>
          <p:cNvGrpSpPr/>
          <p:nvPr/>
        </p:nvGrpSpPr>
        <p:grpSpPr>
          <a:xfrm>
            <a:off x="4273224" y="983605"/>
            <a:ext cx="4762872" cy="3888432"/>
            <a:chOff x="3985592" y="917947"/>
            <a:chExt cx="4762872" cy="3888432"/>
          </a:xfrm>
        </p:grpSpPr>
        <p:pic>
          <p:nvPicPr>
            <p:cNvPr id="9" name="Picture 8">
              <a:extLst>
                <a:ext uri="{FF2B5EF4-FFF2-40B4-BE49-F238E27FC236}">
                  <a16:creationId xmlns:a16="http://schemas.microsoft.com/office/drawing/2014/main" id="{7301B1F6-7F02-D2D7-F5E2-B2F72890A8D6}"/>
                </a:ext>
              </a:extLst>
            </p:cNvPr>
            <p:cNvPicPr>
              <a:picLocks noChangeAspect="1"/>
            </p:cNvPicPr>
            <p:nvPr/>
          </p:nvPicPr>
          <p:blipFill rotWithShape="1">
            <a:blip r:embed="rId2"/>
            <a:srcRect b="14864"/>
            <a:stretch/>
          </p:blipFill>
          <p:spPr>
            <a:xfrm>
              <a:off x="4270288" y="2869813"/>
              <a:ext cx="3902112" cy="1936566"/>
            </a:xfrm>
            <a:prstGeom prst="rect">
              <a:avLst/>
            </a:prstGeom>
          </p:spPr>
        </p:pic>
        <p:pic>
          <p:nvPicPr>
            <p:cNvPr id="12" name="Picture 11">
              <a:extLst>
                <a:ext uri="{FF2B5EF4-FFF2-40B4-BE49-F238E27FC236}">
                  <a16:creationId xmlns:a16="http://schemas.microsoft.com/office/drawing/2014/main" id="{FFFE6C3E-1CD0-CE2C-9C24-FBA6334115AA}"/>
                </a:ext>
              </a:extLst>
            </p:cNvPr>
            <p:cNvPicPr>
              <a:picLocks noChangeAspect="1"/>
            </p:cNvPicPr>
            <p:nvPr/>
          </p:nvPicPr>
          <p:blipFill>
            <a:blip r:embed="rId3"/>
            <a:stretch>
              <a:fillRect/>
            </a:stretch>
          </p:blipFill>
          <p:spPr>
            <a:xfrm>
              <a:off x="3985592" y="917947"/>
              <a:ext cx="4762872" cy="1979690"/>
            </a:xfrm>
            <a:prstGeom prst="rect">
              <a:avLst/>
            </a:prstGeom>
          </p:spPr>
        </p:pic>
        <p:sp>
          <p:nvSpPr>
            <p:cNvPr id="13" name="TextBox 12">
              <a:extLst>
                <a:ext uri="{FF2B5EF4-FFF2-40B4-BE49-F238E27FC236}">
                  <a16:creationId xmlns:a16="http://schemas.microsoft.com/office/drawing/2014/main" id="{1835D712-DA0C-1368-928F-D884150D7DFC}"/>
                </a:ext>
              </a:extLst>
            </p:cNvPr>
            <p:cNvSpPr txBox="1"/>
            <p:nvPr/>
          </p:nvSpPr>
          <p:spPr>
            <a:xfrm>
              <a:off x="6174919" y="3957693"/>
              <a:ext cx="1662635" cy="246221"/>
            </a:xfrm>
            <a:prstGeom prst="rect">
              <a:avLst/>
            </a:prstGeom>
            <a:noFill/>
          </p:spPr>
          <p:txBody>
            <a:bodyPr wrap="none" rtlCol="0">
              <a:spAutoFit/>
            </a:bodyPr>
            <a:lstStyle/>
            <a:p>
              <a:r>
                <a:rPr lang="en-US" sz="1000" b="1" dirty="0">
                  <a:solidFill>
                    <a:schemeClr val="accent6"/>
                  </a:solidFill>
                </a:rPr>
                <a:t>Median PFS: 4.4 months</a:t>
              </a:r>
            </a:p>
          </p:txBody>
        </p:sp>
      </p:grpSp>
      <p:sp>
        <p:nvSpPr>
          <p:cNvPr id="14" name="Rectangle 13">
            <a:extLst>
              <a:ext uri="{FF2B5EF4-FFF2-40B4-BE49-F238E27FC236}">
                <a16:creationId xmlns:a16="http://schemas.microsoft.com/office/drawing/2014/main" id="{82102D43-72D5-C9AF-C120-E34C1D068015}"/>
              </a:ext>
            </a:extLst>
          </p:cNvPr>
          <p:cNvSpPr/>
          <p:nvPr/>
        </p:nvSpPr>
        <p:spPr>
          <a:xfrm>
            <a:off x="2663550" y="1772335"/>
            <a:ext cx="4800600" cy="132843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400" b="1" u="sng" dirty="0">
                <a:solidFill>
                  <a:srgbClr val="000000"/>
                </a:solidFill>
                <a:latin typeface="Arial" panose="020B0604020202020204" pitchFamily="34" charset="0"/>
                <a:cs typeface="Arial" panose="020B0604020202020204" pitchFamily="34" charset="0"/>
              </a:rPr>
              <a:t>5/19/23</a:t>
            </a:r>
            <a:r>
              <a:rPr lang="en-US" sz="1400" b="1" dirty="0">
                <a:solidFill>
                  <a:srgbClr val="000000"/>
                </a:solidFill>
                <a:latin typeface="Arial" panose="020B0604020202020204" pitchFamily="34" charset="0"/>
                <a:cs typeface="Arial" panose="020B0604020202020204" pitchFamily="34" charset="0"/>
              </a:rPr>
              <a:t>: FDA granted accelerated approval for </a:t>
            </a:r>
            <a:r>
              <a:rPr lang="en-US" sz="1400" b="1" dirty="0" err="1">
                <a:solidFill>
                  <a:srgbClr val="000000"/>
                </a:solidFill>
                <a:latin typeface="Arial" panose="020B0604020202020204" pitchFamily="34" charset="0"/>
                <a:cs typeface="Arial" panose="020B0604020202020204" pitchFamily="34" charset="0"/>
              </a:rPr>
              <a:t>Epcoritamab-bysp</a:t>
            </a:r>
            <a:r>
              <a:rPr lang="en-US" sz="1400" b="1" dirty="0">
                <a:solidFill>
                  <a:srgbClr val="000000"/>
                </a:solidFill>
                <a:latin typeface="Arial" panose="020B0604020202020204" pitchFamily="34" charset="0"/>
                <a:cs typeface="Arial" panose="020B0604020202020204" pitchFamily="34" charset="0"/>
              </a:rPr>
              <a:t> for relapsed/refractory DLBCL NOS, including DLBCL arising from follicular lymphoma and high-grade B-cell lymphoma after two or more lines of systemic therapy</a:t>
            </a:r>
            <a:endParaRPr lang="en-US"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2D23A1-94FF-F581-56AC-77E79167B2F1}"/>
              </a:ext>
            </a:extLst>
          </p:cNvPr>
          <p:cNvSpPr txBox="1"/>
          <p:nvPr/>
        </p:nvSpPr>
        <p:spPr>
          <a:xfrm>
            <a:off x="327459" y="1207246"/>
            <a:ext cx="4244542" cy="1384995"/>
          </a:xfrm>
          <a:prstGeom prst="rect">
            <a:avLst/>
          </a:prstGeom>
          <a:noFill/>
        </p:spPr>
        <p:txBody>
          <a:bodyPr wrap="square" rtlCol="0">
            <a:spAutoFit/>
          </a:bodyPr>
          <a:lstStyle/>
          <a:p>
            <a:pPr defTabSz="457200">
              <a:defRPr/>
            </a:pPr>
            <a:r>
              <a:rPr lang="en-US" sz="1200" b="1" dirty="0">
                <a:solidFill>
                  <a:srgbClr val="000000"/>
                </a:solidFill>
                <a:latin typeface="Arial" panose="020B0604020202020204" pitchFamily="34" charset="0"/>
                <a:cs typeface="Arial" panose="020B0604020202020204" pitchFamily="34" charset="0"/>
              </a:rPr>
              <a:t>N= 155 pts</a:t>
            </a:r>
          </a:p>
          <a:p>
            <a:pPr defTabSz="457200">
              <a:defRPr/>
            </a:pPr>
            <a:r>
              <a:rPr lang="en-US" sz="1200" b="1" u="sng" dirty="0">
                <a:solidFill>
                  <a:srgbClr val="000000"/>
                </a:solidFill>
                <a:latin typeface="Arial" panose="020B0604020202020204" pitchFamily="34" charset="0"/>
                <a:cs typeface="Arial" panose="020B0604020202020204" pitchFamily="34" charset="0"/>
              </a:rPr>
              <a:t>Time limited therapy </a:t>
            </a:r>
            <a:r>
              <a:rPr lang="en-US" sz="1200" dirty="0">
                <a:solidFill>
                  <a:srgbClr val="000000"/>
                </a:solidFill>
                <a:latin typeface="Arial" panose="020B0604020202020204" pitchFamily="34" charset="0"/>
                <a:cs typeface="Arial" panose="020B0604020202020204" pitchFamily="34" charset="0"/>
              </a:rPr>
              <a:t>(12 cycles IV with pretreatment obinutuzumab)</a:t>
            </a:r>
          </a:p>
          <a:p>
            <a:pPr defTabSz="457200">
              <a:defRPr/>
            </a:pPr>
            <a:r>
              <a:rPr lang="en-US" sz="1200" b="1" dirty="0">
                <a:solidFill>
                  <a:srgbClr val="000000"/>
                </a:solidFill>
                <a:latin typeface="Arial" panose="020B0604020202020204" pitchFamily="34" charset="0"/>
                <a:cs typeface="Arial" panose="020B0604020202020204" pitchFamily="34" charset="0"/>
              </a:rPr>
              <a:t>Median lines: 3 </a:t>
            </a:r>
            <a:r>
              <a:rPr lang="en-US" sz="1200" dirty="0">
                <a:solidFill>
                  <a:srgbClr val="000000"/>
                </a:solidFill>
                <a:latin typeface="Arial" panose="020B0604020202020204" pitchFamily="34" charset="0"/>
                <a:cs typeface="Arial" panose="020B0604020202020204" pitchFamily="34" charset="0"/>
              </a:rPr>
              <a:t>(2-7)</a:t>
            </a:r>
          </a:p>
          <a:p>
            <a:pPr defTabSz="457200">
              <a:defRPr/>
            </a:pPr>
            <a:r>
              <a:rPr lang="en-US" sz="1200" b="1" dirty="0">
                <a:solidFill>
                  <a:srgbClr val="0033CC"/>
                </a:solidFill>
                <a:latin typeface="Arial" panose="020B0604020202020204" pitchFamily="34" charset="0"/>
                <a:cs typeface="Arial" panose="020B0604020202020204" pitchFamily="34" charset="0"/>
              </a:rPr>
              <a:t>Primary refractory: 58% </a:t>
            </a:r>
          </a:p>
          <a:p>
            <a:pPr defTabSz="457200">
              <a:defRPr/>
            </a:pPr>
            <a:r>
              <a:rPr lang="en-US" sz="1200" b="1" dirty="0">
                <a:solidFill>
                  <a:srgbClr val="0033CC"/>
                </a:solidFill>
                <a:latin typeface="Arial" panose="020B0604020202020204" pitchFamily="34" charset="0"/>
                <a:cs typeface="Arial" panose="020B0604020202020204" pitchFamily="34" charset="0"/>
              </a:rPr>
              <a:t>Prior CAR-T: 38%</a:t>
            </a:r>
          </a:p>
          <a:p>
            <a:pPr defTabSz="457200">
              <a:defRPr/>
            </a:pPr>
            <a:r>
              <a:rPr lang="en-US" sz="1200" b="1" dirty="0">
                <a:solidFill>
                  <a:srgbClr val="0033CC"/>
                </a:solidFill>
                <a:latin typeface="Arial" panose="020B0604020202020204" pitchFamily="34" charset="0"/>
                <a:cs typeface="Arial" panose="020B0604020202020204" pitchFamily="34" charset="0"/>
              </a:rPr>
              <a:t>Prior auto HCT: 18%</a:t>
            </a:r>
          </a:p>
        </p:txBody>
      </p:sp>
      <p:sp>
        <p:nvSpPr>
          <p:cNvPr id="8" name="TextBox 7">
            <a:extLst>
              <a:ext uri="{FF2B5EF4-FFF2-40B4-BE49-F238E27FC236}">
                <a16:creationId xmlns:a16="http://schemas.microsoft.com/office/drawing/2014/main" id="{4EC6F399-4CE2-50AB-C1FD-F0345BF46B65}"/>
              </a:ext>
            </a:extLst>
          </p:cNvPr>
          <p:cNvSpPr txBox="1"/>
          <p:nvPr/>
        </p:nvSpPr>
        <p:spPr>
          <a:xfrm>
            <a:off x="327005" y="3195966"/>
            <a:ext cx="3637534" cy="1384225"/>
          </a:xfrm>
          <a:prstGeom prst="rect">
            <a:avLst/>
          </a:prstGeom>
          <a:noFill/>
        </p:spPr>
        <p:txBody>
          <a:bodyPr wrap="none" rtlCol="0">
            <a:spAutoFit/>
          </a:bodyPr>
          <a:lstStyle/>
          <a:p>
            <a:pPr defTabSz="457200">
              <a:defRPr/>
            </a:pPr>
            <a:r>
              <a:rPr lang="en-US" sz="1399" dirty="0">
                <a:solidFill>
                  <a:srgbClr val="000000"/>
                </a:solidFill>
              </a:rPr>
              <a:t>Median f/u: 12.6 months</a:t>
            </a:r>
          </a:p>
          <a:p>
            <a:pPr defTabSz="457200">
              <a:defRPr/>
            </a:pPr>
            <a:r>
              <a:rPr lang="en-US" sz="1399" b="1" dirty="0">
                <a:solidFill>
                  <a:srgbClr val="0033CC"/>
                </a:solidFill>
              </a:rPr>
              <a:t>ORR= 52%</a:t>
            </a:r>
          </a:p>
          <a:p>
            <a:pPr defTabSz="457200">
              <a:defRPr/>
            </a:pPr>
            <a:r>
              <a:rPr lang="en-US" sz="1399" b="1" dirty="0">
                <a:solidFill>
                  <a:srgbClr val="0033CC"/>
                </a:solidFill>
              </a:rPr>
              <a:t>CR=    39%</a:t>
            </a:r>
          </a:p>
          <a:p>
            <a:pPr defTabSz="457200">
              <a:defRPr/>
            </a:pPr>
            <a:r>
              <a:rPr lang="en-US" sz="1399" b="1" dirty="0">
                <a:solidFill>
                  <a:srgbClr val="000000"/>
                </a:solidFill>
              </a:rPr>
              <a:t>PFS in CR pts at EOT: Not reached</a:t>
            </a:r>
          </a:p>
          <a:p>
            <a:pPr defTabSz="457200">
              <a:defRPr/>
            </a:pPr>
            <a:r>
              <a:rPr lang="en-US" sz="1399" dirty="0">
                <a:solidFill>
                  <a:srgbClr val="000000"/>
                </a:solidFill>
              </a:rPr>
              <a:t>Median PFS= 4.9 months</a:t>
            </a:r>
          </a:p>
          <a:p>
            <a:pPr defTabSz="457200">
              <a:defRPr/>
            </a:pPr>
            <a:r>
              <a:rPr lang="en-US" sz="1399" b="1" dirty="0">
                <a:solidFill>
                  <a:srgbClr val="0033CC"/>
                </a:solidFill>
              </a:rPr>
              <a:t>CRS all: 63%; G</a:t>
            </a:r>
            <a:r>
              <a:rPr lang="en-US" sz="1399" b="1" u="sng" dirty="0">
                <a:solidFill>
                  <a:srgbClr val="0033CC"/>
                </a:solidFill>
              </a:rPr>
              <a:t>&gt;</a:t>
            </a:r>
            <a:r>
              <a:rPr lang="en-US" sz="1399" b="1" dirty="0">
                <a:solidFill>
                  <a:srgbClr val="0033CC"/>
                </a:solidFill>
              </a:rPr>
              <a:t>3= 4% Mainly during C1</a:t>
            </a:r>
          </a:p>
        </p:txBody>
      </p:sp>
      <p:pic>
        <p:nvPicPr>
          <p:cNvPr id="9" name="Picture 8">
            <a:extLst>
              <a:ext uri="{FF2B5EF4-FFF2-40B4-BE49-F238E27FC236}">
                <a16:creationId xmlns:a16="http://schemas.microsoft.com/office/drawing/2014/main" id="{2D575D80-8CA2-B155-71C8-71A52D70E1E6}"/>
              </a:ext>
            </a:extLst>
          </p:cNvPr>
          <p:cNvPicPr>
            <a:picLocks noChangeAspect="1"/>
          </p:cNvPicPr>
          <p:nvPr/>
        </p:nvPicPr>
        <p:blipFill>
          <a:blip r:embed="rId2"/>
          <a:stretch>
            <a:fillRect/>
          </a:stretch>
        </p:blipFill>
        <p:spPr>
          <a:xfrm>
            <a:off x="4442974" y="848835"/>
            <a:ext cx="3812894" cy="2240047"/>
          </a:xfrm>
          <a:prstGeom prst="rect">
            <a:avLst/>
          </a:prstGeom>
        </p:spPr>
      </p:pic>
      <p:sp>
        <p:nvSpPr>
          <p:cNvPr id="10" name="TextBox 9">
            <a:extLst>
              <a:ext uri="{FF2B5EF4-FFF2-40B4-BE49-F238E27FC236}">
                <a16:creationId xmlns:a16="http://schemas.microsoft.com/office/drawing/2014/main" id="{84E55FCB-7D17-A434-C21A-CDEC9E85BD6A}"/>
              </a:ext>
            </a:extLst>
          </p:cNvPr>
          <p:cNvSpPr txBox="1"/>
          <p:nvPr/>
        </p:nvSpPr>
        <p:spPr>
          <a:xfrm>
            <a:off x="255518" y="919480"/>
            <a:ext cx="2864887" cy="369332"/>
          </a:xfrm>
          <a:prstGeom prst="rect">
            <a:avLst/>
          </a:prstGeom>
          <a:noFill/>
        </p:spPr>
        <p:txBody>
          <a:bodyPr wrap="none" rtlCol="0">
            <a:spAutoFit/>
          </a:bodyPr>
          <a:lstStyle/>
          <a:p>
            <a:pPr defTabSz="457200">
              <a:defRPr/>
            </a:pPr>
            <a:r>
              <a:rPr lang="en-US" sz="1800" b="1" u="sng" kern="0" dirty="0">
                <a:solidFill>
                  <a:srgbClr val="0303D6"/>
                </a:solidFill>
                <a:latin typeface="Arial" panose="020B0604020202020204" pitchFamily="34" charset="0"/>
                <a:cs typeface="Arial" panose="020B0604020202020204" pitchFamily="34" charset="0"/>
              </a:rPr>
              <a:t>Baseline Characteristics</a:t>
            </a:r>
            <a:endParaRPr lang="en-US" sz="1399" b="1" dirty="0">
              <a:solidFill>
                <a:srgbClr val="3366FF"/>
              </a:solidFill>
            </a:endParaRPr>
          </a:p>
        </p:txBody>
      </p:sp>
      <p:sp>
        <p:nvSpPr>
          <p:cNvPr id="11" name="TextBox 10">
            <a:extLst>
              <a:ext uri="{FF2B5EF4-FFF2-40B4-BE49-F238E27FC236}">
                <a16:creationId xmlns:a16="http://schemas.microsoft.com/office/drawing/2014/main" id="{8C75154B-A146-F7A3-987E-FA15EA2BFBC2}"/>
              </a:ext>
            </a:extLst>
          </p:cNvPr>
          <p:cNvSpPr txBox="1"/>
          <p:nvPr/>
        </p:nvSpPr>
        <p:spPr>
          <a:xfrm>
            <a:off x="5147365" y="2214425"/>
            <a:ext cx="1766830" cy="261482"/>
          </a:xfrm>
          <a:prstGeom prst="rect">
            <a:avLst/>
          </a:prstGeom>
          <a:noFill/>
        </p:spPr>
        <p:txBody>
          <a:bodyPr wrap="none" rtlCol="0">
            <a:spAutoFit/>
          </a:bodyPr>
          <a:lstStyle/>
          <a:p>
            <a:pPr defTabSz="457200">
              <a:defRPr/>
            </a:pPr>
            <a:r>
              <a:rPr lang="en-US" sz="1099" b="1" dirty="0">
                <a:solidFill>
                  <a:srgbClr val="000000"/>
                </a:solidFill>
              </a:rPr>
              <a:t>Median PFS 4.9 months</a:t>
            </a:r>
          </a:p>
        </p:txBody>
      </p:sp>
      <p:sp>
        <p:nvSpPr>
          <p:cNvPr id="13" name="Text Placeholder 9">
            <a:extLst>
              <a:ext uri="{FF2B5EF4-FFF2-40B4-BE49-F238E27FC236}">
                <a16:creationId xmlns:a16="http://schemas.microsoft.com/office/drawing/2014/main" id="{2149E687-9AEA-1031-345C-8C039394E6A4}"/>
              </a:ext>
            </a:extLst>
          </p:cNvPr>
          <p:cNvSpPr txBox="1">
            <a:spLocks/>
          </p:cNvSpPr>
          <p:nvPr/>
        </p:nvSpPr>
        <p:spPr>
          <a:xfrm>
            <a:off x="71096" y="4783249"/>
            <a:ext cx="3049308" cy="319870"/>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defTabSz="457200">
              <a:defRPr/>
            </a:pPr>
            <a:r>
              <a:rPr lang="en-US" sz="1100" b="1" i="1" dirty="0">
                <a:solidFill>
                  <a:srgbClr val="0033CC"/>
                </a:solidFill>
              </a:rPr>
              <a:t>Dickinson M et Al. N </a:t>
            </a:r>
            <a:r>
              <a:rPr lang="en-US" sz="1100" b="1" i="1" dirty="0" err="1">
                <a:solidFill>
                  <a:srgbClr val="0033CC"/>
                </a:solidFill>
              </a:rPr>
              <a:t>Eng</a:t>
            </a:r>
            <a:r>
              <a:rPr lang="en-US" sz="1100" b="1" i="1" dirty="0">
                <a:solidFill>
                  <a:srgbClr val="0033CC"/>
                </a:solidFill>
              </a:rPr>
              <a:t> J Med 2022</a:t>
            </a:r>
            <a:r>
              <a:rPr lang="en-US" sz="900" b="1" i="1" dirty="0">
                <a:solidFill>
                  <a:srgbClr val="003399"/>
                </a:solidFill>
              </a:rPr>
              <a:t>.</a:t>
            </a:r>
          </a:p>
        </p:txBody>
      </p:sp>
      <p:pic>
        <p:nvPicPr>
          <p:cNvPr id="2050" name="Picture 2" descr="Image">
            <a:extLst>
              <a:ext uri="{FF2B5EF4-FFF2-40B4-BE49-F238E27FC236}">
                <a16:creationId xmlns:a16="http://schemas.microsoft.com/office/drawing/2014/main" id="{C37FAC71-53CD-FE0C-E851-81935D80F7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 t="21607" r="57452" b="18766"/>
          <a:stretch/>
        </p:blipFill>
        <p:spPr bwMode="auto">
          <a:xfrm>
            <a:off x="4859767" y="3097447"/>
            <a:ext cx="2979309" cy="19424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E5A873C-AC10-76EE-71FF-C056D867C7B6}"/>
              </a:ext>
            </a:extLst>
          </p:cNvPr>
          <p:cNvSpPr txBox="1">
            <a:spLocks noChangeArrowheads="1"/>
          </p:cNvSpPr>
          <p:nvPr/>
        </p:nvSpPr>
        <p:spPr bwMode="auto">
          <a:xfrm>
            <a:off x="1334472" y="111844"/>
            <a:ext cx="7167434" cy="59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49" tIns="25724" rIns="51449" bIns="25724" numCol="1" anchor="ctr" anchorCtr="0" compatLnSpc="1">
            <a:prstTxWarp prst="textNoShape">
              <a:avLst/>
            </a:prstTxWarp>
          </a:bodyPr>
          <a:lstStyle>
            <a:lvl1pPr algn="l" rtl="0" eaLnBrk="1" fontAlgn="base" hangingPunct="1">
              <a:spcBef>
                <a:spcPct val="0"/>
              </a:spcBef>
              <a:spcAft>
                <a:spcPct val="0"/>
              </a:spcAft>
              <a:defRPr sz="3597"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7" b="1">
                <a:solidFill>
                  <a:schemeClr val="tx2"/>
                </a:solidFill>
                <a:latin typeface="Arial" charset="0"/>
              </a:defRPr>
            </a:lvl2pPr>
            <a:lvl3pPr algn="l" rtl="0" eaLnBrk="1" fontAlgn="base" hangingPunct="1">
              <a:spcBef>
                <a:spcPct val="0"/>
              </a:spcBef>
              <a:spcAft>
                <a:spcPct val="0"/>
              </a:spcAft>
              <a:defRPr sz="3597" b="1">
                <a:solidFill>
                  <a:schemeClr val="tx2"/>
                </a:solidFill>
                <a:latin typeface="Arial" charset="0"/>
              </a:defRPr>
            </a:lvl3pPr>
            <a:lvl4pPr algn="l" rtl="0" eaLnBrk="1" fontAlgn="base" hangingPunct="1">
              <a:spcBef>
                <a:spcPct val="0"/>
              </a:spcBef>
              <a:spcAft>
                <a:spcPct val="0"/>
              </a:spcAft>
              <a:defRPr sz="3597" b="1">
                <a:solidFill>
                  <a:schemeClr val="tx2"/>
                </a:solidFill>
                <a:latin typeface="Arial" charset="0"/>
              </a:defRPr>
            </a:lvl4pPr>
            <a:lvl5pPr algn="l" rtl="0" eaLnBrk="1" fontAlgn="base" hangingPunct="1">
              <a:spcBef>
                <a:spcPct val="0"/>
              </a:spcBef>
              <a:spcAft>
                <a:spcPct val="0"/>
              </a:spcAft>
              <a:defRPr sz="3597" b="1">
                <a:solidFill>
                  <a:schemeClr val="tx2"/>
                </a:solidFill>
                <a:latin typeface="Arial" charset="0"/>
              </a:defRPr>
            </a:lvl5pPr>
            <a:lvl6pPr marL="456898" algn="l" rtl="0" eaLnBrk="1" fontAlgn="base" hangingPunct="1">
              <a:spcBef>
                <a:spcPct val="0"/>
              </a:spcBef>
              <a:spcAft>
                <a:spcPct val="0"/>
              </a:spcAft>
              <a:defRPr sz="3464" b="1">
                <a:solidFill>
                  <a:schemeClr val="tx2"/>
                </a:solidFill>
                <a:latin typeface="Arial" charset="0"/>
              </a:defRPr>
            </a:lvl6pPr>
            <a:lvl7pPr marL="913798" algn="l" rtl="0" eaLnBrk="1" fontAlgn="base" hangingPunct="1">
              <a:spcBef>
                <a:spcPct val="0"/>
              </a:spcBef>
              <a:spcAft>
                <a:spcPct val="0"/>
              </a:spcAft>
              <a:defRPr sz="3464" b="1">
                <a:solidFill>
                  <a:schemeClr val="tx2"/>
                </a:solidFill>
                <a:latin typeface="Arial" charset="0"/>
              </a:defRPr>
            </a:lvl7pPr>
            <a:lvl8pPr marL="1370696" algn="l" rtl="0" eaLnBrk="1" fontAlgn="base" hangingPunct="1">
              <a:spcBef>
                <a:spcPct val="0"/>
              </a:spcBef>
              <a:spcAft>
                <a:spcPct val="0"/>
              </a:spcAft>
              <a:defRPr sz="3464" b="1">
                <a:solidFill>
                  <a:schemeClr val="tx2"/>
                </a:solidFill>
                <a:latin typeface="Arial" charset="0"/>
              </a:defRPr>
            </a:lvl8pPr>
            <a:lvl9pPr marL="1827596" algn="l" rtl="0" eaLnBrk="1" fontAlgn="base" hangingPunct="1">
              <a:spcBef>
                <a:spcPct val="0"/>
              </a:spcBef>
              <a:spcAft>
                <a:spcPct val="0"/>
              </a:spcAft>
              <a:defRPr sz="3464" b="1">
                <a:solidFill>
                  <a:schemeClr val="tx2"/>
                </a:solidFill>
                <a:latin typeface="Arial" charset="0"/>
              </a:defRPr>
            </a:lvl9pPr>
          </a:lstStyle>
          <a:p>
            <a:pPr algn="ctr" defTabSz="457200">
              <a:defRPr/>
            </a:pPr>
            <a:r>
              <a:rPr lang="en-US" altLang="en-US" sz="2200" u="sng" kern="0" dirty="0" err="1">
                <a:solidFill>
                  <a:srgbClr val="0303D6"/>
                </a:solidFill>
                <a:latin typeface="Arial" panose="020B0604020202020204" pitchFamily="34" charset="0"/>
                <a:cs typeface="Arial" panose="020B0604020202020204" pitchFamily="34" charset="0"/>
              </a:rPr>
              <a:t>Glofitamab</a:t>
            </a:r>
            <a:r>
              <a:rPr lang="en-US" altLang="en-US" sz="2200" u="sng" kern="0" dirty="0">
                <a:solidFill>
                  <a:srgbClr val="0303D6"/>
                </a:solidFill>
                <a:latin typeface="Arial" panose="020B0604020202020204" pitchFamily="34" charset="0"/>
                <a:cs typeface="Arial" panose="020B0604020202020204" pitchFamily="34" charset="0"/>
              </a:rPr>
              <a:t> for R/R Large B cell lymphoma (3L):</a:t>
            </a:r>
          </a:p>
          <a:p>
            <a:pPr algn="ctr" defTabSz="457200">
              <a:defRPr/>
            </a:pPr>
            <a:r>
              <a:rPr lang="en-US" altLang="en-US" sz="2200" u="sng" kern="0" dirty="0">
                <a:solidFill>
                  <a:srgbClr val="0303D6"/>
                </a:solidFill>
                <a:latin typeface="Arial" panose="020B0604020202020204" pitchFamily="34" charset="0"/>
                <a:cs typeface="Arial" panose="020B0604020202020204" pitchFamily="34" charset="0"/>
              </a:rPr>
              <a:t>Phase 2 Pivotal Results</a:t>
            </a:r>
          </a:p>
        </p:txBody>
      </p:sp>
      <p:sp>
        <p:nvSpPr>
          <p:cNvPr id="14" name="TextBox 13">
            <a:extLst>
              <a:ext uri="{FF2B5EF4-FFF2-40B4-BE49-F238E27FC236}">
                <a16:creationId xmlns:a16="http://schemas.microsoft.com/office/drawing/2014/main" id="{B8181215-A8EC-EA59-80F2-092E2F10FEEE}"/>
              </a:ext>
            </a:extLst>
          </p:cNvPr>
          <p:cNvSpPr txBox="1"/>
          <p:nvPr/>
        </p:nvSpPr>
        <p:spPr>
          <a:xfrm>
            <a:off x="332301" y="2911464"/>
            <a:ext cx="1018227" cy="369332"/>
          </a:xfrm>
          <a:prstGeom prst="rect">
            <a:avLst/>
          </a:prstGeom>
          <a:noFill/>
        </p:spPr>
        <p:txBody>
          <a:bodyPr wrap="none" rtlCol="0">
            <a:spAutoFit/>
          </a:bodyPr>
          <a:lstStyle/>
          <a:p>
            <a:pPr defTabSz="457200">
              <a:defRPr/>
            </a:pPr>
            <a:r>
              <a:rPr lang="en-US" sz="1800" b="1" u="sng" kern="0" dirty="0">
                <a:solidFill>
                  <a:srgbClr val="0303D6"/>
                </a:solidFill>
                <a:latin typeface="Arial" panose="020B0604020202020204" pitchFamily="34" charset="0"/>
                <a:cs typeface="Arial" panose="020B0604020202020204" pitchFamily="34" charset="0"/>
              </a:rPr>
              <a:t>Results</a:t>
            </a:r>
            <a:endParaRPr lang="en-US" sz="1800" b="1" dirty="0">
              <a:solidFill>
                <a:srgbClr val="3366FF"/>
              </a:solidFill>
            </a:endParaRPr>
          </a:p>
        </p:txBody>
      </p:sp>
      <p:sp>
        <p:nvSpPr>
          <p:cNvPr id="2" name="Rectangle 1">
            <a:extLst>
              <a:ext uri="{FF2B5EF4-FFF2-40B4-BE49-F238E27FC236}">
                <a16:creationId xmlns:a16="http://schemas.microsoft.com/office/drawing/2014/main" id="{938AF9D9-F154-9BC7-2FA6-A22B2DBCF7C4}"/>
              </a:ext>
            </a:extLst>
          </p:cNvPr>
          <p:cNvSpPr/>
          <p:nvPr/>
        </p:nvSpPr>
        <p:spPr>
          <a:xfrm>
            <a:off x="2673178" y="1867535"/>
            <a:ext cx="4800600" cy="132843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400" b="1" u="sng" dirty="0">
                <a:solidFill>
                  <a:srgbClr val="000000"/>
                </a:solidFill>
                <a:latin typeface="Arial" panose="020B0604020202020204" pitchFamily="34" charset="0"/>
                <a:cs typeface="Arial" panose="020B0604020202020204" pitchFamily="34" charset="0"/>
              </a:rPr>
              <a:t>6/15/23</a:t>
            </a:r>
            <a:r>
              <a:rPr lang="en-US" sz="1400" b="1" dirty="0">
                <a:solidFill>
                  <a:srgbClr val="000000"/>
                </a:solidFill>
                <a:latin typeface="Arial" panose="020B0604020202020204" pitchFamily="34" charset="0"/>
                <a:cs typeface="Arial" panose="020B0604020202020204" pitchFamily="34" charset="0"/>
              </a:rPr>
              <a:t>: FDA granted accelerated approval to </a:t>
            </a:r>
            <a:r>
              <a:rPr lang="en-US" sz="1400" b="1" dirty="0" err="1">
                <a:solidFill>
                  <a:srgbClr val="000000"/>
                </a:solidFill>
                <a:latin typeface="Arial" panose="020B0604020202020204" pitchFamily="34" charset="0"/>
                <a:cs typeface="Arial" panose="020B0604020202020204" pitchFamily="34" charset="0"/>
              </a:rPr>
              <a:t>Glofitamab-gxbm</a:t>
            </a:r>
            <a:r>
              <a:rPr lang="en-US" sz="1400" b="1" dirty="0">
                <a:solidFill>
                  <a:srgbClr val="000000"/>
                </a:solidFill>
                <a:latin typeface="Arial" panose="020B0604020202020204" pitchFamily="34" charset="0"/>
                <a:cs typeface="Arial" panose="020B0604020202020204" pitchFamily="34" charset="0"/>
              </a:rPr>
              <a:t> for adult patients with relapsed/refractory DLBCL NOS or large B-cell lymphoma arising from follicular lymphoma after at least two lines of systemic therapy</a:t>
            </a:r>
            <a:endParaRPr lang="en-US"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3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3">
            <a:extLst>
              <a:ext uri="{FF2B5EF4-FFF2-40B4-BE49-F238E27FC236}">
                <a16:creationId xmlns:a16="http://schemas.microsoft.com/office/drawing/2014/main" id="{089B3218-9D19-403B-869F-132E9EEB819B}"/>
              </a:ext>
            </a:extLst>
          </p:cNvPr>
          <p:cNvGraphicFramePr>
            <a:graphicFrameLocks/>
          </p:cNvGraphicFramePr>
          <p:nvPr/>
        </p:nvGraphicFramePr>
        <p:xfrm>
          <a:off x="466755" y="1001449"/>
          <a:ext cx="8133962" cy="3395133"/>
        </p:xfrm>
        <a:graphic>
          <a:graphicData uri="http://schemas.openxmlformats.org/drawingml/2006/table">
            <a:tbl>
              <a:tblPr firstRow="1" bandRow="1">
                <a:tableStyleId>{2A488322-F2BA-4B5B-9748-0D474271808F}</a:tableStyleId>
              </a:tblPr>
              <a:tblGrid>
                <a:gridCol w="1263563">
                  <a:extLst>
                    <a:ext uri="{9D8B030D-6E8A-4147-A177-3AD203B41FA5}">
                      <a16:colId xmlns:a16="http://schemas.microsoft.com/office/drawing/2014/main" val="1754834005"/>
                    </a:ext>
                  </a:extLst>
                </a:gridCol>
                <a:gridCol w="1418887">
                  <a:extLst>
                    <a:ext uri="{9D8B030D-6E8A-4147-A177-3AD203B41FA5}">
                      <a16:colId xmlns:a16="http://schemas.microsoft.com/office/drawing/2014/main" val="4079919814"/>
                    </a:ext>
                  </a:extLst>
                </a:gridCol>
                <a:gridCol w="1418887">
                  <a:extLst>
                    <a:ext uri="{9D8B030D-6E8A-4147-A177-3AD203B41FA5}">
                      <a16:colId xmlns:a16="http://schemas.microsoft.com/office/drawing/2014/main" val="722414161"/>
                    </a:ext>
                  </a:extLst>
                </a:gridCol>
                <a:gridCol w="1418887">
                  <a:extLst>
                    <a:ext uri="{9D8B030D-6E8A-4147-A177-3AD203B41FA5}">
                      <a16:colId xmlns:a16="http://schemas.microsoft.com/office/drawing/2014/main" val="4103473000"/>
                    </a:ext>
                  </a:extLst>
                </a:gridCol>
                <a:gridCol w="1344208">
                  <a:extLst>
                    <a:ext uri="{9D8B030D-6E8A-4147-A177-3AD203B41FA5}">
                      <a16:colId xmlns:a16="http://schemas.microsoft.com/office/drawing/2014/main" val="2463541382"/>
                    </a:ext>
                  </a:extLst>
                </a:gridCol>
                <a:gridCol w="1269530">
                  <a:extLst>
                    <a:ext uri="{9D8B030D-6E8A-4147-A177-3AD203B41FA5}">
                      <a16:colId xmlns:a16="http://schemas.microsoft.com/office/drawing/2014/main" val="2971102732"/>
                    </a:ext>
                  </a:extLst>
                </a:gridCol>
              </a:tblGrid>
              <a:tr h="442139">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600" b="1" i="0" u="none" strike="noStrike" kern="1200" cap="none" normalizeH="0" baseline="0">
                        <a:ln>
                          <a:noFill/>
                        </a:ln>
                        <a:solidFill>
                          <a:schemeClr val="bg1"/>
                        </a:solidFill>
                        <a:effectLst/>
                        <a:latin typeface="Calibri" panose="020F0502020204030204" pitchFamily="34" charset="0"/>
                        <a:ea typeface="+mn-ea"/>
                        <a:cs typeface="+mn-cs"/>
                      </a:endParaRP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kern="1200" cap="none" normalizeH="0" baseline="0" dirty="0">
                          <a:ln>
                            <a:noFill/>
                          </a:ln>
                          <a:solidFill>
                            <a:schemeClr val="bg1"/>
                          </a:solidFill>
                          <a:effectLst/>
                          <a:latin typeface="Calibri" panose="020F0502020204030204" pitchFamily="34" charset="0"/>
                          <a:ea typeface="+mn-ea"/>
                          <a:cs typeface="+mn-cs"/>
                        </a:rPr>
                        <a:t>ZUMA-1</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kern="1200" cap="none" normalizeH="0" baseline="0" dirty="0">
                          <a:ln>
                            <a:noFill/>
                          </a:ln>
                          <a:solidFill>
                            <a:schemeClr val="bg1"/>
                          </a:solidFill>
                          <a:effectLst/>
                          <a:latin typeface="Calibri" panose="020F0502020204030204" pitchFamily="34" charset="0"/>
                          <a:ea typeface="+mn-ea"/>
                          <a:cs typeface="+mn-cs"/>
                        </a:rPr>
                        <a:t>TRANSCEND</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kern="1200" cap="none" normalizeH="0" baseline="0" dirty="0">
                          <a:ln>
                            <a:noFill/>
                          </a:ln>
                          <a:solidFill>
                            <a:schemeClr val="bg1"/>
                          </a:solidFill>
                          <a:effectLst/>
                          <a:latin typeface="Calibri" panose="020F0502020204030204" pitchFamily="34" charset="0"/>
                          <a:ea typeface="+mn-ea"/>
                          <a:cs typeface="+mn-cs"/>
                        </a:rPr>
                        <a:t>JULIET</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kern="1200" cap="none" normalizeH="0" baseline="0" dirty="0">
                          <a:ln>
                            <a:noFill/>
                          </a:ln>
                          <a:solidFill>
                            <a:schemeClr val="bg1"/>
                          </a:solidFill>
                          <a:effectLst/>
                          <a:latin typeface="Calibri" panose="020F0502020204030204" pitchFamily="34" charset="0"/>
                          <a:ea typeface="+mn-ea"/>
                          <a:cs typeface="+mn-cs"/>
                        </a:rPr>
                        <a:t>EPCORE</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kern="1200" cap="none" normalizeH="0" baseline="0" dirty="0">
                          <a:ln>
                            <a:noFill/>
                          </a:ln>
                          <a:solidFill>
                            <a:schemeClr val="bg1"/>
                          </a:solidFill>
                          <a:effectLst/>
                          <a:latin typeface="Calibri" panose="020F0502020204030204" pitchFamily="34" charset="0"/>
                          <a:ea typeface="+mn-ea"/>
                          <a:cs typeface="+mn-cs"/>
                        </a:rPr>
                        <a:t>GO</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469257761"/>
                  </a:ext>
                </a:extLst>
              </a:tr>
              <a:tr h="614238">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Product</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Axi-Cel</a:t>
                      </a:r>
                      <a:endPar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Liso-Cel</a:t>
                      </a:r>
                      <a:endPar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Tisa-</a:t>
                      </a:r>
                      <a:r>
                        <a:rPr kumimoji="0" lang="en-US" sz="1600" b="1"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Cel</a:t>
                      </a:r>
                      <a:endPar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Epcoritamab</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Glofitamab</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0776216"/>
                  </a:ext>
                </a:extLst>
              </a:tr>
              <a:tr h="442139">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F/U</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60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24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40.3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10.7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12.6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487529"/>
                  </a:ext>
                </a:extLst>
              </a:tr>
              <a:tr h="442139">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ORR</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83%</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75%</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52%</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63.1%</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52%</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0939827"/>
                  </a:ext>
                </a:extLst>
              </a:tr>
              <a:tr h="484826">
                <a:tc>
                  <a:txBody>
                    <a:bodyPr/>
                    <a:lstStyle/>
                    <a:p>
                      <a:pPr algn="ctr"/>
                      <a:r>
                        <a:rPr lang="en-US" sz="1600" b="0" i="0" baseline="0" dirty="0">
                          <a:solidFill>
                            <a:schemeClr val="tx1"/>
                          </a:solidFill>
                          <a:latin typeface="Calibri" panose="020F0502020204030204" pitchFamily="34" charset="0"/>
                          <a:cs typeface="Calibri" panose="020F0502020204030204" pitchFamily="34" charset="0"/>
                        </a:rPr>
                        <a:t>CR</a:t>
                      </a:r>
                    </a:p>
                  </a:txBody>
                  <a:tcPr marL="98662" marR="98662" marT="49336" marB="493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54%</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53%</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40%</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38.9%</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39%</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568969"/>
                  </a:ext>
                </a:extLst>
              </a:tr>
              <a:tr h="48482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1" i="0" baseline="0" dirty="0">
                          <a:solidFill>
                            <a:srgbClr val="0303D6"/>
                          </a:solidFill>
                          <a:latin typeface="Calibri" panose="020F0502020204030204" pitchFamily="34" charset="0"/>
                          <a:cs typeface="Calibri" panose="020F0502020204030204" pitchFamily="34" charset="0"/>
                        </a:rPr>
                        <a:t>PFS</a:t>
                      </a:r>
                    </a:p>
                  </a:txBody>
                  <a:tcPr marL="98662" marR="98662" marT="49336" marB="493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5.9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6.8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2.9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4.4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4.9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3126557"/>
                  </a:ext>
                </a:extLst>
              </a:tr>
              <a:tr h="484826">
                <a:tc>
                  <a:txBody>
                    <a:bodyPr/>
                    <a:lstStyle/>
                    <a:p>
                      <a:pPr algn="ctr"/>
                      <a:r>
                        <a:rPr lang="en-US" sz="1600" b="1" i="0" baseline="0" dirty="0">
                          <a:solidFill>
                            <a:srgbClr val="0303D6"/>
                          </a:solidFill>
                          <a:latin typeface="Calibri" panose="020F0502020204030204" pitchFamily="34" charset="0"/>
                          <a:cs typeface="Calibri" panose="020F0502020204030204" pitchFamily="34" charset="0"/>
                        </a:rPr>
                        <a:t>OS</a:t>
                      </a:r>
                    </a:p>
                  </a:txBody>
                  <a:tcPr marL="98662" marR="98662" marT="49336" marB="493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25.8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27.3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11.1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NR</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kern="1200" cap="none" normalizeH="0" baseline="0" dirty="0">
                          <a:ln>
                            <a:noFill/>
                          </a:ln>
                          <a:solidFill>
                            <a:srgbClr val="0303D6"/>
                          </a:solidFill>
                          <a:effectLst/>
                          <a:latin typeface="Calibri" panose="020F0502020204030204" pitchFamily="34" charset="0"/>
                          <a:ea typeface="+mn-ea"/>
                          <a:cs typeface="+mn-cs"/>
                        </a:rPr>
                        <a:t>8.9 months</a:t>
                      </a:r>
                    </a:p>
                  </a:txBody>
                  <a:tcPr marL="89072" marR="89072" marT="34258" marB="342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435966"/>
                  </a:ext>
                </a:extLst>
              </a:tr>
            </a:tbl>
          </a:graphicData>
        </a:graphic>
      </p:graphicFrame>
      <p:sp>
        <p:nvSpPr>
          <p:cNvPr id="6" name="Title 1">
            <a:extLst>
              <a:ext uri="{FF2B5EF4-FFF2-40B4-BE49-F238E27FC236}">
                <a16:creationId xmlns:a16="http://schemas.microsoft.com/office/drawing/2014/main" id="{AAF3E19F-E280-54FA-3F01-052C180F4FFA}"/>
              </a:ext>
            </a:extLst>
          </p:cNvPr>
          <p:cNvSpPr>
            <a:spLocks noGrp="1"/>
          </p:cNvSpPr>
          <p:nvPr>
            <p:ph type="title"/>
          </p:nvPr>
        </p:nvSpPr>
        <p:spPr>
          <a:xfrm>
            <a:off x="435683" y="115226"/>
            <a:ext cx="8229600" cy="699954"/>
          </a:xfrm>
        </p:spPr>
        <p:txBody>
          <a:bodyPr>
            <a:noAutofit/>
          </a:bodyPr>
          <a:lstStyle/>
          <a:p>
            <a:r>
              <a:rPr lang="en-US" sz="2200" b="1" u="sng" dirty="0">
                <a:solidFill>
                  <a:srgbClr val="0303D6"/>
                </a:solidFill>
              </a:rPr>
              <a:t>Efficacy of FDA approved CAR-T and BiAbs in R/R LBCL </a:t>
            </a:r>
            <a:br>
              <a:rPr lang="en-US" sz="2200" b="1" u="sng" dirty="0">
                <a:solidFill>
                  <a:srgbClr val="0303D6"/>
                </a:solidFill>
              </a:rPr>
            </a:br>
            <a:r>
              <a:rPr lang="en-US" sz="2200" b="1" u="sng" dirty="0">
                <a:solidFill>
                  <a:srgbClr val="0303D6"/>
                </a:solidFill>
              </a:rPr>
              <a:t>(3</a:t>
            </a:r>
            <a:r>
              <a:rPr lang="en-US" sz="2200" b="1" u="sng" baseline="30000" dirty="0">
                <a:solidFill>
                  <a:srgbClr val="0303D6"/>
                </a:solidFill>
              </a:rPr>
              <a:t>rd</a:t>
            </a:r>
            <a:r>
              <a:rPr lang="en-US" sz="2200" b="1" u="sng" dirty="0">
                <a:solidFill>
                  <a:srgbClr val="0303D6"/>
                </a:solidFill>
              </a:rPr>
              <a:t> line)</a:t>
            </a:r>
          </a:p>
        </p:txBody>
      </p:sp>
      <p:sp>
        <p:nvSpPr>
          <p:cNvPr id="7" name="Text Placeholder 9">
            <a:extLst>
              <a:ext uri="{FF2B5EF4-FFF2-40B4-BE49-F238E27FC236}">
                <a16:creationId xmlns:a16="http://schemas.microsoft.com/office/drawing/2014/main" id="{37B249A9-EE66-0320-3EDB-5516AEDC5F7D}"/>
              </a:ext>
            </a:extLst>
          </p:cNvPr>
          <p:cNvSpPr txBox="1">
            <a:spLocks/>
          </p:cNvSpPr>
          <p:nvPr/>
        </p:nvSpPr>
        <p:spPr>
          <a:xfrm>
            <a:off x="435683" y="4612312"/>
            <a:ext cx="8229600" cy="420724"/>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err="1">
                <a:solidFill>
                  <a:srgbClr val="0303D6"/>
                </a:solidFill>
              </a:rPr>
              <a:t>Neelapu</a:t>
            </a:r>
            <a:r>
              <a:rPr lang="en-US" sz="1100" b="1" i="1" dirty="0">
                <a:solidFill>
                  <a:srgbClr val="0303D6"/>
                </a:solidFill>
              </a:rPr>
              <a:t> et Al. Blood 2023, Abramson et Al. Blood 2023, Schuster et Al. Lancet Oncology 2021, </a:t>
            </a:r>
            <a:r>
              <a:rPr lang="en-US" sz="1100" b="1" i="1" dirty="0" err="1">
                <a:solidFill>
                  <a:srgbClr val="0303D6"/>
                </a:solidFill>
              </a:rPr>
              <a:t>Thieblemont</a:t>
            </a:r>
            <a:r>
              <a:rPr lang="en-US" sz="1100" b="1" i="1" dirty="0">
                <a:solidFill>
                  <a:srgbClr val="0303D6"/>
                </a:solidFill>
              </a:rPr>
              <a:t> at Al. J Clin Oncol 2022, Dickinson M et Al. N </a:t>
            </a:r>
            <a:r>
              <a:rPr lang="en-US" sz="1100" b="1" i="1" dirty="0" err="1">
                <a:solidFill>
                  <a:srgbClr val="0303D6"/>
                </a:solidFill>
              </a:rPr>
              <a:t>Eng</a:t>
            </a:r>
            <a:r>
              <a:rPr lang="en-US" sz="1100" b="1" i="1" dirty="0">
                <a:solidFill>
                  <a:srgbClr val="0303D6"/>
                </a:solidFill>
              </a:rPr>
              <a:t> J Med 2022.</a:t>
            </a:r>
          </a:p>
        </p:txBody>
      </p:sp>
    </p:spTree>
    <p:extLst>
      <p:ext uri="{BB962C8B-B14F-4D97-AF65-F5344CB8AC3E}">
        <p14:creationId xmlns:p14="http://schemas.microsoft.com/office/powerpoint/2010/main" val="41192766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62E5-AF4D-E484-2303-047956523ECC}"/>
              </a:ext>
            </a:extLst>
          </p:cNvPr>
          <p:cNvSpPr>
            <a:spLocks noGrp="1"/>
          </p:cNvSpPr>
          <p:nvPr>
            <p:ph type="title"/>
          </p:nvPr>
        </p:nvSpPr>
        <p:spPr>
          <a:xfrm>
            <a:off x="457200" y="190038"/>
            <a:ext cx="8229600" cy="615288"/>
          </a:xfrm>
        </p:spPr>
        <p:txBody>
          <a:bodyPr>
            <a:noAutofit/>
          </a:bodyPr>
          <a:lstStyle/>
          <a:p>
            <a:r>
              <a:rPr lang="en-US" sz="2200" b="1" u="sng" dirty="0">
                <a:solidFill>
                  <a:srgbClr val="0303D6"/>
                </a:solidFill>
              </a:rPr>
              <a:t>What have we learned about </a:t>
            </a:r>
            <a:r>
              <a:rPr lang="en-US" sz="2200" b="1" u="sng" dirty="0" err="1">
                <a:solidFill>
                  <a:srgbClr val="0303D6"/>
                </a:solidFill>
              </a:rPr>
              <a:t>BiAbs</a:t>
            </a:r>
            <a:r>
              <a:rPr lang="en-US" sz="2200" b="1" u="sng" dirty="0">
                <a:solidFill>
                  <a:srgbClr val="0303D6"/>
                </a:solidFill>
              </a:rPr>
              <a:t> in lymphomas?</a:t>
            </a:r>
          </a:p>
        </p:txBody>
      </p:sp>
      <p:sp>
        <p:nvSpPr>
          <p:cNvPr id="3" name="Content Placeholder 2">
            <a:extLst>
              <a:ext uri="{FF2B5EF4-FFF2-40B4-BE49-F238E27FC236}">
                <a16:creationId xmlns:a16="http://schemas.microsoft.com/office/drawing/2014/main" id="{C7BBBAC2-4D51-3347-4ED8-4B0CC98E8CBF}"/>
              </a:ext>
            </a:extLst>
          </p:cNvPr>
          <p:cNvSpPr>
            <a:spLocks noGrp="1"/>
          </p:cNvSpPr>
          <p:nvPr>
            <p:ph idx="1"/>
          </p:nvPr>
        </p:nvSpPr>
        <p:spPr>
          <a:xfrm>
            <a:off x="626533" y="923133"/>
            <a:ext cx="8229600" cy="3634315"/>
          </a:xfrm>
        </p:spPr>
        <p:txBody>
          <a:bodyPr>
            <a:normAutofit/>
          </a:bodyPr>
          <a:lstStyle/>
          <a:p>
            <a:r>
              <a:rPr lang="en-US" sz="2000" b="1" dirty="0"/>
              <a:t>They can cause CRS (mostly during C1, and grade 1-2)</a:t>
            </a:r>
          </a:p>
          <a:p>
            <a:endParaRPr lang="en-US" sz="2000" b="1" dirty="0"/>
          </a:p>
          <a:p>
            <a:r>
              <a:rPr lang="en-US" sz="2000" b="1" dirty="0"/>
              <a:t>Neurotoxicity is unusual</a:t>
            </a:r>
          </a:p>
          <a:p>
            <a:endParaRPr lang="en-US" sz="2000" b="1" dirty="0"/>
          </a:p>
          <a:p>
            <a:r>
              <a:rPr lang="en-US" sz="2000" b="1" dirty="0"/>
              <a:t>Step up dosing mitigates toxicity and may spare need for admission</a:t>
            </a:r>
          </a:p>
          <a:p>
            <a:endParaRPr lang="en-US" sz="2000" b="1" dirty="0"/>
          </a:p>
          <a:p>
            <a:r>
              <a:rPr lang="en-US" sz="2000" b="1" dirty="0"/>
              <a:t>Efficacy is dose dependent</a:t>
            </a:r>
          </a:p>
          <a:p>
            <a:pPr marL="0" indent="0">
              <a:buNone/>
            </a:pPr>
            <a:endParaRPr lang="en-US" sz="2000" b="1" dirty="0"/>
          </a:p>
          <a:p>
            <a:r>
              <a:rPr lang="en-US" sz="2000" b="1" dirty="0"/>
              <a:t>No CURES….YET?....(when used as single agent)</a:t>
            </a:r>
          </a:p>
          <a:p>
            <a:endParaRPr lang="en-US" sz="2398" dirty="0"/>
          </a:p>
        </p:txBody>
      </p:sp>
    </p:spTree>
    <p:extLst>
      <p:ext uri="{BB962C8B-B14F-4D97-AF65-F5344CB8AC3E}">
        <p14:creationId xmlns:p14="http://schemas.microsoft.com/office/powerpoint/2010/main" val="39274879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45C6-6003-C883-C18D-75D1211F1959}"/>
              </a:ext>
            </a:extLst>
          </p:cNvPr>
          <p:cNvSpPr>
            <a:spLocks noGrp="1"/>
          </p:cNvSpPr>
          <p:nvPr>
            <p:ph type="title"/>
          </p:nvPr>
        </p:nvSpPr>
        <p:spPr>
          <a:xfrm>
            <a:off x="48824" y="41020"/>
            <a:ext cx="8884254" cy="857250"/>
          </a:xfrm>
        </p:spPr>
        <p:txBody>
          <a:bodyPr>
            <a:noAutofit/>
          </a:bodyPr>
          <a:lstStyle/>
          <a:p>
            <a:r>
              <a:rPr lang="en-US" sz="2200" b="1" u="sng" dirty="0">
                <a:solidFill>
                  <a:srgbClr val="0303D6"/>
                </a:solidFill>
              </a:rPr>
              <a:t>ASH 2023: Combination of </a:t>
            </a:r>
            <a:r>
              <a:rPr lang="en-US" sz="2200" b="1" u="sng" dirty="0" err="1">
                <a:solidFill>
                  <a:srgbClr val="0303D6"/>
                </a:solidFill>
              </a:rPr>
              <a:t>BiAbs</a:t>
            </a:r>
            <a:r>
              <a:rPr lang="en-US" sz="2200" b="1" u="sng" dirty="0">
                <a:solidFill>
                  <a:srgbClr val="0303D6"/>
                </a:solidFill>
              </a:rPr>
              <a:t> with ADCs seems to increase Efficacy</a:t>
            </a:r>
          </a:p>
        </p:txBody>
      </p:sp>
      <p:sp>
        <p:nvSpPr>
          <p:cNvPr id="4" name="TextBox 3">
            <a:extLst>
              <a:ext uri="{FF2B5EF4-FFF2-40B4-BE49-F238E27FC236}">
                <a16:creationId xmlns:a16="http://schemas.microsoft.com/office/drawing/2014/main" id="{8CD46D5A-A936-247C-767B-BF4A7CC68AC9}"/>
              </a:ext>
            </a:extLst>
          </p:cNvPr>
          <p:cNvSpPr txBox="1"/>
          <p:nvPr/>
        </p:nvSpPr>
        <p:spPr>
          <a:xfrm>
            <a:off x="384434" y="864141"/>
            <a:ext cx="3884834" cy="338241"/>
          </a:xfrm>
          <a:prstGeom prst="rect">
            <a:avLst/>
          </a:prstGeom>
          <a:noFill/>
        </p:spPr>
        <p:txBody>
          <a:bodyPr wrap="square" rtlCol="0">
            <a:spAutoFit/>
          </a:bodyPr>
          <a:lstStyle/>
          <a:p>
            <a:pPr algn="ctr"/>
            <a:r>
              <a:rPr lang="en-US" sz="1599" b="1" u="sng" dirty="0" err="1">
                <a:solidFill>
                  <a:srgbClr val="0303D6"/>
                </a:solidFill>
              </a:rPr>
              <a:t>Mosunetuzumab</a:t>
            </a:r>
            <a:r>
              <a:rPr lang="en-US" sz="1599" b="1" u="sng" dirty="0">
                <a:solidFill>
                  <a:srgbClr val="0303D6"/>
                </a:solidFill>
              </a:rPr>
              <a:t> + </a:t>
            </a:r>
            <a:r>
              <a:rPr lang="en-US" sz="1599" b="1" u="sng" dirty="0" err="1">
                <a:solidFill>
                  <a:srgbClr val="0303D6"/>
                </a:solidFill>
              </a:rPr>
              <a:t>Polatuzumab</a:t>
            </a:r>
            <a:endParaRPr lang="en-US" sz="1599" b="1" u="sng" dirty="0">
              <a:solidFill>
                <a:srgbClr val="0303D6"/>
              </a:solidFill>
            </a:endParaRPr>
          </a:p>
        </p:txBody>
      </p:sp>
      <p:sp>
        <p:nvSpPr>
          <p:cNvPr id="5" name="TextBox 4">
            <a:extLst>
              <a:ext uri="{FF2B5EF4-FFF2-40B4-BE49-F238E27FC236}">
                <a16:creationId xmlns:a16="http://schemas.microsoft.com/office/drawing/2014/main" id="{72A0CD98-A4B4-80D6-2F34-7F7BE423C1B5}"/>
              </a:ext>
            </a:extLst>
          </p:cNvPr>
          <p:cNvSpPr txBox="1"/>
          <p:nvPr/>
        </p:nvSpPr>
        <p:spPr>
          <a:xfrm>
            <a:off x="4874735" y="838089"/>
            <a:ext cx="3597069" cy="338241"/>
          </a:xfrm>
          <a:prstGeom prst="rect">
            <a:avLst/>
          </a:prstGeom>
          <a:noFill/>
        </p:spPr>
        <p:txBody>
          <a:bodyPr wrap="square" rtlCol="0">
            <a:spAutoFit/>
          </a:bodyPr>
          <a:lstStyle/>
          <a:p>
            <a:pPr algn="ctr"/>
            <a:r>
              <a:rPr lang="en-US" sz="1599" b="1" u="sng" dirty="0" err="1">
                <a:solidFill>
                  <a:srgbClr val="0303D6"/>
                </a:solidFill>
              </a:rPr>
              <a:t>Glofitamab</a:t>
            </a:r>
            <a:r>
              <a:rPr lang="en-US" sz="1599" b="1" u="sng" dirty="0">
                <a:solidFill>
                  <a:srgbClr val="0303D6"/>
                </a:solidFill>
              </a:rPr>
              <a:t> + </a:t>
            </a:r>
            <a:r>
              <a:rPr lang="en-US" sz="1599" b="1" u="sng" dirty="0" err="1">
                <a:solidFill>
                  <a:srgbClr val="0303D6"/>
                </a:solidFill>
              </a:rPr>
              <a:t>Polatuzumab</a:t>
            </a:r>
            <a:endParaRPr lang="en-US" sz="1599" b="1" u="sng" dirty="0">
              <a:solidFill>
                <a:srgbClr val="0303D6"/>
              </a:solidFill>
            </a:endParaRPr>
          </a:p>
        </p:txBody>
      </p:sp>
      <p:pic>
        <p:nvPicPr>
          <p:cNvPr id="6" name="Picture 5">
            <a:extLst>
              <a:ext uri="{FF2B5EF4-FFF2-40B4-BE49-F238E27FC236}">
                <a16:creationId xmlns:a16="http://schemas.microsoft.com/office/drawing/2014/main" id="{F77280CE-CD10-1B6C-5ACF-3CD13E263714}"/>
              </a:ext>
            </a:extLst>
          </p:cNvPr>
          <p:cNvPicPr>
            <a:picLocks noChangeAspect="1"/>
          </p:cNvPicPr>
          <p:nvPr/>
        </p:nvPicPr>
        <p:blipFill>
          <a:blip r:embed="rId2"/>
          <a:stretch>
            <a:fillRect/>
          </a:stretch>
        </p:blipFill>
        <p:spPr>
          <a:xfrm>
            <a:off x="4701731" y="2741309"/>
            <a:ext cx="4181708" cy="1889582"/>
          </a:xfrm>
          <a:prstGeom prst="rect">
            <a:avLst/>
          </a:prstGeom>
        </p:spPr>
      </p:pic>
      <p:sp>
        <p:nvSpPr>
          <p:cNvPr id="8" name="TextBox 7">
            <a:extLst>
              <a:ext uri="{FF2B5EF4-FFF2-40B4-BE49-F238E27FC236}">
                <a16:creationId xmlns:a16="http://schemas.microsoft.com/office/drawing/2014/main" id="{4BAE9F68-E937-CAC7-75C4-5B3ABB254264}"/>
              </a:ext>
            </a:extLst>
          </p:cNvPr>
          <p:cNvSpPr txBox="1"/>
          <p:nvPr/>
        </p:nvSpPr>
        <p:spPr>
          <a:xfrm>
            <a:off x="5527762" y="1195074"/>
            <a:ext cx="2291012" cy="1384225"/>
          </a:xfrm>
          <a:prstGeom prst="rect">
            <a:avLst/>
          </a:prstGeom>
          <a:noFill/>
          <a:ln w="28575">
            <a:solidFill>
              <a:schemeClr val="tx1"/>
            </a:solidFill>
          </a:ln>
        </p:spPr>
        <p:txBody>
          <a:bodyPr wrap="none" rtlCol="0">
            <a:spAutoFit/>
          </a:bodyPr>
          <a:lstStyle/>
          <a:p>
            <a:r>
              <a:rPr lang="en-US" sz="1399" b="1" dirty="0"/>
              <a:t>N= 121. </a:t>
            </a:r>
          </a:p>
          <a:p>
            <a:r>
              <a:rPr lang="en-US" sz="1399" b="1" dirty="0"/>
              <a:t>Median F/U: 20.4 months</a:t>
            </a:r>
          </a:p>
          <a:p>
            <a:r>
              <a:rPr lang="en-US" sz="1399" b="1" dirty="0"/>
              <a:t>Median lines: 2 (1-7)</a:t>
            </a:r>
          </a:p>
          <a:p>
            <a:r>
              <a:rPr lang="en-US" sz="1399" b="1" dirty="0"/>
              <a:t>Post CAR-T: 22.4%</a:t>
            </a:r>
          </a:p>
          <a:p>
            <a:r>
              <a:rPr lang="en-US" sz="1399" b="1" dirty="0">
                <a:solidFill>
                  <a:schemeClr val="accent6">
                    <a:lumMod val="75000"/>
                  </a:schemeClr>
                </a:solidFill>
              </a:rPr>
              <a:t>ORR= 80.2% CR= 59.2%</a:t>
            </a:r>
          </a:p>
          <a:p>
            <a:pPr algn="ctr"/>
            <a:r>
              <a:rPr lang="en-US" sz="1399" b="1" dirty="0">
                <a:solidFill>
                  <a:srgbClr val="0303D6"/>
                </a:solidFill>
              </a:rPr>
              <a:t>PFS: 10.4 m</a:t>
            </a:r>
          </a:p>
        </p:txBody>
      </p:sp>
      <p:sp>
        <p:nvSpPr>
          <p:cNvPr id="9" name="TextBox 8">
            <a:extLst>
              <a:ext uri="{FF2B5EF4-FFF2-40B4-BE49-F238E27FC236}">
                <a16:creationId xmlns:a16="http://schemas.microsoft.com/office/drawing/2014/main" id="{8E80FD69-8E2B-5E05-3CC8-8E22E03349AA}"/>
              </a:ext>
            </a:extLst>
          </p:cNvPr>
          <p:cNvSpPr txBox="1"/>
          <p:nvPr/>
        </p:nvSpPr>
        <p:spPr>
          <a:xfrm>
            <a:off x="1251578" y="1235190"/>
            <a:ext cx="2291012" cy="1384225"/>
          </a:xfrm>
          <a:prstGeom prst="rect">
            <a:avLst/>
          </a:prstGeom>
          <a:noFill/>
          <a:ln w="28575">
            <a:solidFill>
              <a:schemeClr val="tx1"/>
            </a:solidFill>
          </a:ln>
        </p:spPr>
        <p:txBody>
          <a:bodyPr wrap="none" rtlCol="0">
            <a:spAutoFit/>
          </a:bodyPr>
          <a:lstStyle/>
          <a:p>
            <a:r>
              <a:rPr lang="en-US" sz="1399" b="1" dirty="0"/>
              <a:t>N= 98. </a:t>
            </a:r>
          </a:p>
          <a:p>
            <a:r>
              <a:rPr lang="en-US" sz="1399" b="1" dirty="0"/>
              <a:t>Median F/U: 23.9 months</a:t>
            </a:r>
          </a:p>
          <a:p>
            <a:r>
              <a:rPr lang="en-US" sz="1399" b="1" dirty="0"/>
              <a:t>Median lines: 2 (1-8)</a:t>
            </a:r>
          </a:p>
          <a:p>
            <a:r>
              <a:rPr lang="en-US" sz="1399" b="1" dirty="0"/>
              <a:t>Post CAR-T: 35.7%</a:t>
            </a:r>
          </a:p>
          <a:p>
            <a:r>
              <a:rPr lang="en-US" sz="1399" b="1" dirty="0">
                <a:solidFill>
                  <a:schemeClr val="accent2">
                    <a:lumMod val="50000"/>
                  </a:schemeClr>
                </a:solidFill>
              </a:rPr>
              <a:t>ORR= 63.5% CR= 51%</a:t>
            </a:r>
          </a:p>
          <a:p>
            <a:pPr algn="ctr"/>
            <a:r>
              <a:rPr lang="en-US" sz="1399" b="1" dirty="0">
                <a:solidFill>
                  <a:srgbClr val="0303D6"/>
                </a:solidFill>
              </a:rPr>
              <a:t>PFS= 11.4 m</a:t>
            </a:r>
          </a:p>
        </p:txBody>
      </p:sp>
      <p:grpSp>
        <p:nvGrpSpPr>
          <p:cNvPr id="10" name="Group 9">
            <a:extLst>
              <a:ext uri="{FF2B5EF4-FFF2-40B4-BE49-F238E27FC236}">
                <a16:creationId xmlns:a16="http://schemas.microsoft.com/office/drawing/2014/main" id="{72AA94F6-2624-2F00-E8CE-CA052EEBD541}"/>
              </a:ext>
            </a:extLst>
          </p:cNvPr>
          <p:cNvGrpSpPr/>
          <p:nvPr/>
        </p:nvGrpSpPr>
        <p:grpSpPr>
          <a:xfrm>
            <a:off x="399401" y="2743627"/>
            <a:ext cx="3768393" cy="1996025"/>
            <a:chOff x="548659" y="2021308"/>
            <a:chExt cx="3687182" cy="1609668"/>
          </a:xfrm>
        </p:grpSpPr>
        <p:sp>
          <p:nvSpPr>
            <p:cNvPr id="11" name="Freeform 600">
              <a:extLst>
                <a:ext uri="{FF2B5EF4-FFF2-40B4-BE49-F238E27FC236}">
                  <a16:creationId xmlns:a16="http://schemas.microsoft.com/office/drawing/2014/main" id="{EEBBABA6-498D-B35A-C82D-5E4C0DCC5C2F}"/>
                </a:ext>
              </a:extLst>
            </p:cNvPr>
            <p:cNvSpPr/>
            <p:nvPr/>
          </p:nvSpPr>
          <p:spPr>
            <a:xfrm>
              <a:off x="1222931" y="2126473"/>
              <a:ext cx="2808509" cy="684317"/>
            </a:xfrm>
            <a:custGeom>
              <a:avLst/>
              <a:gdLst>
                <a:gd name="connsiteX0" fmla="*/ 0 w 2808509"/>
                <a:gd name="connsiteY0" fmla="*/ 0 h 684317"/>
                <a:gd name="connsiteX1" fmla="*/ 2668 w 2808509"/>
                <a:gd name="connsiteY1" fmla="*/ 0 h 684317"/>
                <a:gd name="connsiteX2" fmla="*/ 44204 w 2808509"/>
                <a:gd name="connsiteY2" fmla="*/ 0 h 684317"/>
                <a:gd name="connsiteX3" fmla="*/ 44204 w 2808509"/>
                <a:gd name="connsiteY3" fmla="*/ 10774 h 684317"/>
                <a:gd name="connsiteX4" fmla="*/ 57288 w 2808509"/>
                <a:gd name="connsiteY4" fmla="*/ 10774 h 684317"/>
                <a:gd name="connsiteX5" fmla="*/ 57288 w 2808509"/>
                <a:gd name="connsiteY5" fmla="*/ 21674 h 684317"/>
                <a:gd name="connsiteX6" fmla="*/ 85869 w 2808509"/>
                <a:gd name="connsiteY6" fmla="*/ 21674 h 684317"/>
                <a:gd name="connsiteX7" fmla="*/ 85869 w 2808509"/>
                <a:gd name="connsiteY7" fmla="*/ 43348 h 684317"/>
                <a:gd name="connsiteX8" fmla="*/ 101493 w 2808509"/>
                <a:gd name="connsiteY8" fmla="*/ 43348 h 684317"/>
                <a:gd name="connsiteX9" fmla="*/ 101493 w 2808509"/>
                <a:gd name="connsiteY9" fmla="*/ 54122 h 684317"/>
                <a:gd name="connsiteX10" fmla="*/ 104033 w 2808509"/>
                <a:gd name="connsiteY10" fmla="*/ 54122 h 684317"/>
                <a:gd name="connsiteX11" fmla="*/ 104033 w 2808509"/>
                <a:gd name="connsiteY11" fmla="*/ 65022 h 684317"/>
                <a:gd name="connsiteX12" fmla="*/ 106701 w 2808509"/>
                <a:gd name="connsiteY12" fmla="*/ 65022 h 684317"/>
                <a:gd name="connsiteX13" fmla="*/ 106701 w 2808509"/>
                <a:gd name="connsiteY13" fmla="*/ 75796 h 684317"/>
                <a:gd name="connsiteX14" fmla="*/ 132614 w 2808509"/>
                <a:gd name="connsiteY14" fmla="*/ 75796 h 684317"/>
                <a:gd name="connsiteX15" fmla="*/ 132614 w 2808509"/>
                <a:gd name="connsiteY15" fmla="*/ 86696 h 684317"/>
                <a:gd name="connsiteX16" fmla="*/ 161194 w 2808509"/>
                <a:gd name="connsiteY16" fmla="*/ 86696 h 684317"/>
                <a:gd name="connsiteX17" fmla="*/ 161194 w 2808509"/>
                <a:gd name="connsiteY17" fmla="*/ 97470 h 684317"/>
                <a:gd name="connsiteX18" fmla="*/ 169069 w 2808509"/>
                <a:gd name="connsiteY18" fmla="*/ 97470 h 684317"/>
                <a:gd name="connsiteX19" fmla="*/ 169069 w 2808509"/>
                <a:gd name="connsiteY19" fmla="*/ 108244 h 684317"/>
                <a:gd name="connsiteX20" fmla="*/ 182026 w 2808509"/>
                <a:gd name="connsiteY20" fmla="*/ 108244 h 684317"/>
                <a:gd name="connsiteX21" fmla="*/ 182026 w 2808509"/>
                <a:gd name="connsiteY21" fmla="*/ 119144 h 684317"/>
                <a:gd name="connsiteX22" fmla="*/ 184693 w 2808509"/>
                <a:gd name="connsiteY22" fmla="*/ 119144 h 684317"/>
                <a:gd name="connsiteX23" fmla="*/ 202858 w 2808509"/>
                <a:gd name="connsiteY23" fmla="*/ 119144 h 684317"/>
                <a:gd name="connsiteX24" fmla="*/ 202858 w 2808509"/>
                <a:gd name="connsiteY24" fmla="*/ 141071 h 684317"/>
                <a:gd name="connsiteX25" fmla="*/ 205398 w 2808509"/>
                <a:gd name="connsiteY25" fmla="*/ 141071 h 684317"/>
                <a:gd name="connsiteX26" fmla="*/ 205398 w 2808509"/>
                <a:gd name="connsiteY26" fmla="*/ 152225 h 684317"/>
                <a:gd name="connsiteX27" fmla="*/ 208066 w 2808509"/>
                <a:gd name="connsiteY27" fmla="*/ 152225 h 684317"/>
                <a:gd name="connsiteX28" fmla="*/ 208066 w 2808509"/>
                <a:gd name="connsiteY28" fmla="*/ 163253 h 684317"/>
                <a:gd name="connsiteX29" fmla="*/ 210606 w 2808509"/>
                <a:gd name="connsiteY29" fmla="*/ 163253 h 684317"/>
                <a:gd name="connsiteX30" fmla="*/ 210606 w 2808509"/>
                <a:gd name="connsiteY30" fmla="*/ 185560 h 684317"/>
                <a:gd name="connsiteX31" fmla="*/ 218482 w 2808509"/>
                <a:gd name="connsiteY31" fmla="*/ 185560 h 684317"/>
                <a:gd name="connsiteX32" fmla="*/ 218482 w 2808509"/>
                <a:gd name="connsiteY32" fmla="*/ 207995 h 684317"/>
                <a:gd name="connsiteX33" fmla="*/ 223690 w 2808509"/>
                <a:gd name="connsiteY33" fmla="*/ 207995 h 684317"/>
                <a:gd name="connsiteX34" fmla="*/ 223690 w 2808509"/>
                <a:gd name="connsiteY34" fmla="*/ 219402 h 684317"/>
                <a:gd name="connsiteX35" fmla="*/ 226230 w 2808509"/>
                <a:gd name="connsiteY35" fmla="*/ 219402 h 684317"/>
                <a:gd name="connsiteX36" fmla="*/ 226230 w 2808509"/>
                <a:gd name="connsiteY36" fmla="*/ 230936 h 684317"/>
                <a:gd name="connsiteX37" fmla="*/ 257479 w 2808509"/>
                <a:gd name="connsiteY37" fmla="*/ 230936 h 684317"/>
                <a:gd name="connsiteX38" fmla="*/ 257479 w 2808509"/>
                <a:gd name="connsiteY38" fmla="*/ 242344 h 684317"/>
                <a:gd name="connsiteX39" fmla="*/ 338012 w 2808509"/>
                <a:gd name="connsiteY39" fmla="*/ 242344 h 684317"/>
                <a:gd name="connsiteX40" fmla="*/ 338012 w 2808509"/>
                <a:gd name="connsiteY40" fmla="*/ 253751 h 684317"/>
                <a:gd name="connsiteX41" fmla="*/ 343220 w 2808509"/>
                <a:gd name="connsiteY41" fmla="*/ 253751 h 684317"/>
                <a:gd name="connsiteX42" fmla="*/ 343220 w 2808509"/>
                <a:gd name="connsiteY42" fmla="*/ 265159 h 684317"/>
                <a:gd name="connsiteX43" fmla="*/ 377008 w 2808509"/>
                <a:gd name="connsiteY43" fmla="*/ 265159 h 684317"/>
                <a:gd name="connsiteX44" fmla="*/ 377008 w 2808509"/>
                <a:gd name="connsiteY44" fmla="*/ 276566 h 684317"/>
                <a:gd name="connsiteX45" fmla="*/ 382216 w 2808509"/>
                <a:gd name="connsiteY45" fmla="*/ 276566 h 684317"/>
                <a:gd name="connsiteX46" fmla="*/ 382216 w 2808509"/>
                <a:gd name="connsiteY46" fmla="*/ 288100 h 684317"/>
                <a:gd name="connsiteX47" fmla="*/ 387424 w 2808509"/>
                <a:gd name="connsiteY47" fmla="*/ 288100 h 684317"/>
                <a:gd name="connsiteX48" fmla="*/ 387424 w 2808509"/>
                <a:gd name="connsiteY48" fmla="*/ 310915 h 684317"/>
                <a:gd name="connsiteX49" fmla="*/ 418672 w 2808509"/>
                <a:gd name="connsiteY49" fmla="*/ 310915 h 684317"/>
                <a:gd name="connsiteX50" fmla="*/ 421213 w 2808509"/>
                <a:gd name="connsiteY50" fmla="*/ 310915 h 684317"/>
                <a:gd name="connsiteX51" fmla="*/ 421213 w 2808509"/>
                <a:gd name="connsiteY51" fmla="*/ 322576 h 684317"/>
                <a:gd name="connsiteX52" fmla="*/ 423880 w 2808509"/>
                <a:gd name="connsiteY52" fmla="*/ 322576 h 684317"/>
                <a:gd name="connsiteX53" fmla="*/ 423880 w 2808509"/>
                <a:gd name="connsiteY53" fmla="*/ 334110 h 684317"/>
                <a:gd name="connsiteX54" fmla="*/ 426421 w 2808509"/>
                <a:gd name="connsiteY54" fmla="*/ 334110 h 684317"/>
                <a:gd name="connsiteX55" fmla="*/ 434296 w 2808509"/>
                <a:gd name="connsiteY55" fmla="*/ 334110 h 684317"/>
                <a:gd name="connsiteX56" fmla="*/ 442172 w 2808509"/>
                <a:gd name="connsiteY56" fmla="*/ 334110 h 684317"/>
                <a:gd name="connsiteX57" fmla="*/ 442172 w 2808509"/>
                <a:gd name="connsiteY57" fmla="*/ 346405 h 684317"/>
                <a:gd name="connsiteX58" fmla="*/ 444712 w 2808509"/>
                <a:gd name="connsiteY58" fmla="*/ 346405 h 684317"/>
                <a:gd name="connsiteX59" fmla="*/ 444712 w 2808509"/>
                <a:gd name="connsiteY59" fmla="*/ 358699 h 684317"/>
                <a:gd name="connsiteX60" fmla="*/ 447380 w 2808509"/>
                <a:gd name="connsiteY60" fmla="*/ 358699 h 684317"/>
                <a:gd name="connsiteX61" fmla="*/ 447380 w 2808509"/>
                <a:gd name="connsiteY61" fmla="*/ 371247 h 684317"/>
                <a:gd name="connsiteX62" fmla="*/ 457669 w 2808509"/>
                <a:gd name="connsiteY62" fmla="*/ 371247 h 684317"/>
                <a:gd name="connsiteX63" fmla="*/ 460336 w 2808509"/>
                <a:gd name="connsiteY63" fmla="*/ 371247 h 684317"/>
                <a:gd name="connsiteX64" fmla="*/ 460336 w 2808509"/>
                <a:gd name="connsiteY64" fmla="*/ 383922 h 684317"/>
                <a:gd name="connsiteX65" fmla="*/ 488917 w 2808509"/>
                <a:gd name="connsiteY65" fmla="*/ 383922 h 684317"/>
                <a:gd name="connsiteX66" fmla="*/ 488917 w 2808509"/>
                <a:gd name="connsiteY66" fmla="*/ 396977 h 684317"/>
                <a:gd name="connsiteX67" fmla="*/ 644903 w 2808509"/>
                <a:gd name="connsiteY67" fmla="*/ 396977 h 684317"/>
                <a:gd name="connsiteX68" fmla="*/ 644903 w 2808509"/>
                <a:gd name="connsiteY68" fmla="*/ 410033 h 684317"/>
                <a:gd name="connsiteX69" fmla="*/ 676151 w 2808509"/>
                <a:gd name="connsiteY69" fmla="*/ 410033 h 684317"/>
                <a:gd name="connsiteX70" fmla="*/ 676151 w 2808509"/>
                <a:gd name="connsiteY70" fmla="*/ 423088 h 684317"/>
                <a:gd name="connsiteX71" fmla="*/ 694315 w 2808509"/>
                <a:gd name="connsiteY71" fmla="*/ 423088 h 684317"/>
                <a:gd name="connsiteX72" fmla="*/ 696983 w 2808509"/>
                <a:gd name="connsiteY72" fmla="*/ 423088 h 684317"/>
                <a:gd name="connsiteX73" fmla="*/ 696983 w 2808509"/>
                <a:gd name="connsiteY73" fmla="*/ 436396 h 684317"/>
                <a:gd name="connsiteX74" fmla="*/ 709939 w 2808509"/>
                <a:gd name="connsiteY74" fmla="*/ 436396 h 684317"/>
                <a:gd name="connsiteX75" fmla="*/ 709939 w 2808509"/>
                <a:gd name="connsiteY75" fmla="*/ 449705 h 684317"/>
                <a:gd name="connsiteX76" fmla="*/ 743728 w 2808509"/>
                <a:gd name="connsiteY76" fmla="*/ 449705 h 684317"/>
                <a:gd name="connsiteX77" fmla="*/ 743728 w 2808509"/>
                <a:gd name="connsiteY77" fmla="*/ 463014 h 684317"/>
                <a:gd name="connsiteX78" fmla="*/ 759352 w 2808509"/>
                <a:gd name="connsiteY78" fmla="*/ 463014 h 684317"/>
                <a:gd name="connsiteX79" fmla="*/ 759352 w 2808509"/>
                <a:gd name="connsiteY79" fmla="*/ 476322 h 684317"/>
                <a:gd name="connsiteX80" fmla="*/ 840012 w 2808509"/>
                <a:gd name="connsiteY80" fmla="*/ 476322 h 684317"/>
                <a:gd name="connsiteX81" fmla="*/ 840012 w 2808509"/>
                <a:gd name="connsiteY81" fmla="*/ 489758 h 684317"/>
                <a:gd name="connsiteX82" fmla="*/ 904922 w 2808509"/>
                <a:gd name="connsiteY82" fmla="*/ 489758 h 684317"/>
                <a:gd name="connsiteX83" fmla="*/ 904922 w 2808509"/>
                <a:gd name="connsiteY83" fmla="*/ 503066 h 684317"/>
                <a:gd name="connsiteX84" fmla="*/ 907589 w 2808509"/>
                <a:gd name="connsiteY84" fmla="*/ 503066 h 684317"/>
                <a:gd name="connsiteX85" fmla="*/ 907589 w 2808509"/>
                <a:gd name="connsiteY85" fmla="*/ 516375 h 684317"/>
                <a:gd name="connsiteX86" fmla="*/ 972499 w 2808509"/>
                <a:gd name="connsiteY86" fmla="*/ 516375 h 684317"/>
                <a:gd name="connsiteX87" fmla="*/ 1001206 w 2808509"/>
                <a:gd name="connsiteY87" fmla="*/ 516375 h 684317"/>
                <a:gd name="connsiteX88" fmla="*/ 1008955 w 2808509"/>
                <a:gd name="connsiteY88" fmla="*/ 516375 h 684317"/>
                <a:gd name="connsiteX89" fmla="*/ 1008955 w 2808509"/>
                <a:gd name="connsiteY89" fmla="*/ 530444 h 684317"/>
                <a:gd name="connsiteX90" fmla="*/ 1112988 w 2808509"/>
                <a:gd name="connsiteY90" fmla="*/ 530444 h 684317"/>
                <a:gd name="connsiteX91" fmla="*/ 1112988 w 2808509"/>
                <a:gd name="connsiteY91" fmla="*/ 544640 h 684317"/>
                <a:gd name="connsiteX92" fmla="*/ 1201397 w 2808509"/>
                <a:gd name="connsiteY92" fmla="*/ 544640 h 684317"/>
                <a:gd name="connsiteX93" fmla="*/ 1201397 w 2808509"/>
                <a:gd name="connsiteY93" fmla="*/ 558709 h 684317"/>
                <a:gd name="connsiteX94" fmla="*/ 1305430 w 2808509"/>
                <a:gd name="connsiteY94" fmla="*/ 558709 h 684317"/>
                <a:gd name="connsiteX95" fmla="*/ 1305430 w 2808509"/>
                <a:gd name="connsiteY95" fmla="*/ 572905 h 684317"/>
                <a:gd name="connsiteX96" fmla="*/ 1307970 w 2808509"/>
                <a:gd name="connsiteY96" fmla="*/ 572905 h 684317"/>
                <a:gd name="connsiteX97" fmla="*/ 1307970 w 2808509"/>
                <a:gd name="connsiteY97" fmla="*/ 586974 h 684317"/>
                <a:gd name="connsiteX98" fmla="*/ 1339218 w 2808509"/>
                <a:gd name="connsiteY98" fmla="*/ 586974 h 684317"/>
                <a:gd name="connsiteX99" fmla="*/ 1339218 w 2808509"/>
                <a:gd name="connsiteY99" fmla="*/ 601170 h 684317"/>
                <a:gd name="connsiteX100" fmla="*/ 1346967 w 2808509"/>
                <a:gd name="connsiteY100" fmla="*/ 601170 h 684317"/>
                <a:gd name="connsiteX101" fmla="*/ 1357383 w 2808509"/>
                <a:gd name="connsiteY101" fmla="*/ 601170 h 684317"/>
                <a:gd name="connsiteX102" fmla="*/ 1375547 w 2808509"/>
                <a:gd name="connsiteY102" fmla="*/ 601170 h 684317"/>
                <a:gd name="connsiteX103" fmla="*/ 1404255 w 2808509"/>
                <a:gd name="connsiteY103" fmla="*/ 601170 h 684317"/>
                <a:gd name="connsiteX104" fmla="*/ 1419879 w 2808509"/>
                <a:gd name="connsiteY104" fmla="*/ 601170 h 684317"/>
                <a:gd name="connsiteX105" fmla="*/ 1422419 w 2808509"/>
                <a:gd name="connsiteY105" fmla="*/ 601170 h 684317"/>
                <a:gd name="connsiteX106" fmla="*/ 1440711 w 2808509"/>
                <a:gd name="connsiteY106" fmla="*/ 601170 h 684317"/>
                <a:gd name="connsiteX107" fmla="*/ 1474499 w 2808509"/>
                <a:gd name="connsiteY107" fmla="*/ 601170 h 684317"/>
                <a:gd name="connsiteX108" fmla="*/ 1479707 w 2808509"/>
                <a:gd name="connsiteY108" fmla="*/ 601170 h 684317"/>
                <a:gd name="connsiteX109" fmla="*/ 1479707 w 2808509"/>
                <a:gd name="connsiteY109" fmla="*/ 621957 h 684317"/>
                <a:gd name="connsiteX110" fmla="*/ 1557573 w 2808509"/>
                <a:gd name="connsiteY110" fmla="*/ 621957 h 684317"/>
                <a:gd name="connsiteX111" fmla="*/ 1557573 w 2808509"/>
                <a:gd name="connsiteY111" fmla="*/ 642743 h 684317"/>
                <a:gd name="connsiteX112" fmla="*/ 1846300 w 2808509"/>
                <a:gd name="connsiteY112" fmla="*/ 642743 h 684317"/>
                <a:gd name="connsiteX113" fmla="*/ 1846300 w 2808509"/>
                <a:gd name="connsiteY113" fmla="*/ 663530 h 684317"/>
                <a:gd name="connsiteX114" fmla="*/ 1848967 w 2808509"/>
                <a:gd name="connsiteY114" fmla="*/ 663530 h 684317"/>
                <a:gd name="connsiteX115" fmla="*/ 1848967 w 2808509"/>
                <a:gd name="connsiteY115" fmla="*/ 684317 h 684317"/>
                <a:gd name="connsiteX116" fmla="*/ 1877548 w 2808509"/>
                <a:gd name="connsiteY116" fmla="*/ 684317 h 684317"/>
                <a:gd name="connsiteX117" fmla="*/ 1890504 w 2808509"/>
                <a:gd name="connsiteY117" fmla="*/ 684317 h 684317"/>
                <a:gd name="connsiteX118" fmla="*/ 1895712 w 2808509"/>
                <a:gd name="connsiteY118" fmla="*/ 684317 h 684317"/>
                <a:gd name="connsiteX119" fmla="*/ 2309177 w 2808509"/>
                <a:gd name="connsiteY119" fmla="*/ 684317 h 684317"/>
                <a:gd name="connsiteX120" fmla="*/ 2342965 w 2808509"/>
                <a:gd name="connsiteY120" fmla="*/ 684317 h 684317"/>
                <a:gd name="connsiteX121" fmla="*/ 2350841 w 2808509"/>
                <a:gd name="connsiteY121" fmla="*/ 684317 h 684317"/>
                <a:gd name="connsiteX122" fmla="*/ 2371545 w 2808509"/>
                <a:gd name="connsiteY122" fmla="*/ 684317 h 684317"/>
                <a:gd name="connsiteX123" fmla="*/ 2374213 w 2808509"/>
                <a:gd name="connsiteY123" fmla="*/ 684317 h 684317"/>
                <a:gd name="connsiteX124" fmla="*/ 2384629 w 2808509"/>
                <a:gd name="connsiteY124" fmla="*/ 684317 h 684317"/>
                <a:gd name="connsiteX125" fmla="*/ 2387170 w 2808509"/>
                <a:gd name="connsiteY125" fmla="*/ 684317 h 684317"/>
                <a:gd name="connsiteX126" fmla="*/ 2402794 w 2808509"/>
                <a:gd name="connsiteY126" fmla="*/ 684317 h 684317"/>
                <a:gd name="connsiteX127" fmla="*/ 2426166 w 2808509"/>
                <a:gd name="connsiteY127" fmla="*/ 684317 h 684317"/>
                <a:gd name="connsiteX128" fmla="*/ 2439249 w 2808509"/>
                <a:gd name="connsiteY128" fmla="*/ 684317 h 684317"/>
                <a:gd name="connsiteX129" fmla="*/ 2800634 w 2808509"/>
                <a:gd name="connsiteY129" fmla="*/ 684317 h 684317"/>
                <a:gd name="connsiteX130" fmla="*/ 2808509 w 2808509"/>
                <a:gd name="connsiteY130" fmla="*/ 684317 h 68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808509" h="684317">
                  <a:moveTo>
                    <a:pt x="0" y="0"/>
                  </a:moveTo>
                  <a:lnTo>
                    <a:pt x="2668" y="0"/>
                  </a:lnTo>
                  <a:lnTo>
                    <a:pt x="44204" y="0"/>
                  </a:lnTo>
                  <a:lnTo>
                    <a:pt x="44204" y="10774"/>
                  </a:lnTo>
                  <a:lnTo>
                    <a:pt x="57288" y="10774"/>
                  </a:lnTo>
                  <a:lnTo>
                    <a:pt x="57288" y="21674"/>
                  </a:lnTo>
                  <a:lnTo>
                    <a:pt x="85869" y="21674"/>
                  </a:lnTo>
                  <a:lnTo>
                    <a:pt x="85869" y="43348"/>
                  </a:lnTo>
                  <a:lnTo>
                    <a:pt x="101493" y="43348"/>
                  </a:lnTo>
                  <a:lnTo>
                    <a:pt x="101493" y="54122"/>
                  </a:lnTo>
                  <a:lnTo>
                    <a:pt x="104033" y="54122"/>
                  </a:lnTo>
                  <a:lnTo>
                    <a:pt x="104033" y="65022"/>
                  </a:lnTo>
                  <a:lnTo>
                    <a:pt x="106701" y="65022"/>
                  </a:lnTo>
                  <a:lnTo>
                    <a:pt x="106701" y="75796"/>
                  </a:lnTo>
                  <a:lnTo>
                    <a:pt x="132614" y="75796"/>
                  </a:lnTo>
                  <a:lnTo>
                    <a:pt x="132614" y="86696"/>
                  </a:lnTo>
                  <a:lnTo>
                    <a:pt x="161194" y="86696"/>
                  </a:lnTo>
                  <a:lnTo>
                    <a:pt x="161194" y="97470"/>
                  </a:lnTo>
                  <a:lnTo>
                    <a:pt x="169069" y="97470"/>
                  </a:lnTo>
                  <a:lnTo>
                    <a:pt x="169069" y="108244"/>
                  </a:lnTo>
                  <a:lnTo>
                    <a:pt x="182026" y="108244"/>
                  </a:lnTo>
                  <a:lnTo>
                    <a:pt x="182026" y="119144"/>
                  </a:lnTo>
                  <a:lnTo>
                    <a:pt x="184693" y="119144"/>
                  </a:lnTo>
                  <a:lnTo>
                    <a:pt x="202858" y="119144"/>
                  </a:lnTo>
                  <a:lnTo>
                    <a:pt x="202858" y="141071"/>
                  </a:lnTo>
                  <a:lnTo>
                    <a:pt x="205398" y="141071"/>
                  </a:lnTo>
                  <a:lnTo>
                    <a:pt x="205398" y="152225"/>
                  </a:lnTo>
                  <a:lnTo>
                    <a:pt x="208066" y="152225"/>
                  </a:lnTo>
                  <a:lnTo>
                    <a:pt x="208066" y="163253"/>
                  </a:lnTo>
                  <a:lnTo>
                    <a:pt x="210606" y="163253"/>
                  </a:lnTo>
                  <a:lnTo>
                    <a:pt x="210606" y="185560"/>
                  </a:lnTo>
                  <a:lnTo>
                    <a:pt x="218482" y="185560"/>
                  </a:lnTo>
                  <a:lnTo>
                    <a:pt x="218482" y="207995"/>
                  </a:lnTo>
                  <a:lnTo>
                    <a:pt x="223690" y="207995"/>
                  </a:lnTo>
                  <a:lnTo>
                    <a:pt x="223690" y="219402"/>
                  </a:lnTo>
                  <a:lnTo>
                    <a:pt x="226230" y="219402"/>
                  </a:lnTo>
                  <a:lnTo>
                    <a:pt x="226230" y="230936"/>
                  </a:lnTo>
                  <a:lnTo>
                    <a:pt x="257479" y="230936"/>
                  </a:lnTo>
                  <a:lnTo>
                    <a:pt x="257479" y="242344"/>
                  </a:lnTo>
                  <a:lnTo>
                    <a:pt x="338012" y="242344"/>
                  </a:lnTo>
                  <a:lnTo>
                    <a:pt x="338012" y="253751"/>
                  </a:lnTo>
                  <a:lnTo>
                    <a:pt x="343220" y="253751"/>
                  </a:lnTo>
                  <a:lnTo>
                    <a:pt x="343220" y="265159"/>
                  </a:lnTo>
                  <a:lnTo>
                    <a:pt x="377008" y="265159"/>
                  </a:lnTo>
                  <a:lnTo>
                    <a:pt x="377008" y="276566"/>
                  </a:lnTo>
                  <a:lnTo>
                    <a:pt x="382216" y="276566"/>
                  </a:lnTo>
                  <a:lnTo>
                    <a:pt x="382216" y="288100"/>
                  </a:lnTo>
                  <a:lnTo>
                    <a:pt x="387424" y="288100"/>
                  </a:lnTo>
                  <a:lnTo>
                    <a:pt x="387424" y="310915"/>
                  </a:lnTo>
                  <a:lnTo>
                    <a:pt x="418672" y="310915"/>
                  </a:lnTo>
                  <a:lnTo>
                    <a:pt x="421213" y="310915"/>
                  </a:lnTo>
                  <a:lnTo>
                    <a:pt x="421213" y="322576"/>
                  </a:lnTo>
                  <a:lnTo>
                    <a:pt x="423880" y="322576"/>
                  </a:lnTo>
                  <a:lnTo>
                    <a:pt x="423880" y="334110"/>
                  </a:lnTo>
                  <a:lnTo>
                    <a:pt x="426421" y="334110"/>
                  </a:lnTo>
                  <a:lnTo>
                    <a:pt x="434296" y="334110"/>
                  </a:lnTo>
                  <a:lnTo>
                    <a:pt x="442172" y="334110"/>
                  </a:lnTo>
                  <a:lnTo>
                    <a:pt x="442172" y="346405"/>
                  </a:lnTo>
                  <a:lnTo>
                    <a:pt x="444712" y="346405"/>
                  </a:lnTo>
                  <a:lnTo>
                    <a:pt x="444712" y="358699"/>
                  </a:lnTo>
                  <a:lnTo>
                    <a:pt x="447380" y="358699"/>
                  </a:lnTo>
                  <a:lnTo>
                    <a:pt x="447380" y="371247"/>
                  </a:lnTo>
                  <a:lnTo>
                    <a:pt x="457669" y="371247"/>
                  </a:lnTo>
                  <a:lnTo>
                    <a:pt x="460336" y="371247"/>
                  </a:lnTo>
                  <a:lnTo>
                    <a:pt x="460336" y="383922"/>
                  </a:lnTo>
                  <a:lnTo>
                    <a:pt x="488917" y="383922"/>
                  </a:lnTo>
                  <a:lnTo>
                    <a:pt x="488917" y="396977"/>
                  </a:lnTo>
                  <a:lnTo>
                    <a:pt x="644903" y="396977"/>
                  </a:lnTo>
                  <a:lnTo>
                    <a:pt x="644903" y="410033"/>
                  </a:lnTo>
                  <a:lnTo>
                    <a:pt x="676151" y="410033"/>
                  </a:lnTo>
                  <a:lnTo>
                    <a:pt x="676151" y="423088"/>
                  </a:lnTo>
                  <a:lnTo>
                    <a:pt x="694315" y="423088"/>
                  </a:lnTo>
                  <a:lnTo>
                    <a:pt x="696983" y="423088"/>
                  </a:lnTo>
                  <a:lnTo>
                    <a:pt x="696983" y="436396"/>
                  </a:lnTo>
                  <a:lnTo>
                    <a:pt x="709939" y="436396"/>
                  </a:lnTo>
                  <a:lnTo>
                    <a:pt x="709939" y="449705"/>
                  </a:lnTo>
                  <a:lnTo>
                    <a:pt x="743728" y="449705"/>
                  </a:lnTo>
                  <a:lnTo>
                    <a:pt x="743728" y="463014"/>
                  </a:lnTo>
                  <a:lnTo>
                    <a:pt x="759352" y="463014"/>
                  </a:lnTo>
                  <a:lnTo>
                    <a:pt x="759352" y="476322"/>
                  </a:lnTo>
                  <a:lnTo>
                    <a:pt x="840012" y="476322"/>
                  </a:lnTo>
                  <a:lnTo>
                    <a:pt x="840012" y="489758"/>
                  </a:lnTo>
                  <a:lnTo>
                    <a:pt x="904922" y="489758"/>
                  </a:lnTo>
                  <a:lnTo>
                    <a:pt x="904922" y="503066"/>
                  </a:lnTo>
                  <a:lnTo>
                    <a:pt x="907589" y="503066"/>
                  </a:lnTo>
                  <a:lnTo>
                    <a:pt x="907589" y="516375"/>
                  </a:lnTo>
                  <a:lnTo>
                    <a:pt x="972499" y="516375"/>
                  </a:lnTo>
                  <a:lnTo>
                    <a:pt x="1001206" y="516375"/>
                  </a:lnTo>
                  <a:lnTo>
                    <a:pt x="1008955" y="516375"/>
                  </a:lnTo>
                  <a:lnTo>
                    <a:pt x="1008955" y="530444"/>
                  </a:lnTo>
                  <a:lnTo>
                    <a:pt x="1112988" y="530444"/>
                  </a:lnTo>
                  <a:lnTo>
                    <a:pt x="1112988" y="544640"/>
                  </a:lnTo>
                  <a:lnTo>
                    <a:pt x="1201397" y="544640"/>
                  </a:lnTo>
                  <a:lnTo>
                    <a:pt x="1201397" y="558709"/>
                  </a:lnTo>
                  <a:lnTo>
                    <a:pt x="1305430" y="558709"/>
                  </a:lnTo>
                  <a:lnTo>
                    <a:pt x="1305430" y="572905"/>
                  </a:lnTo>
                  <a:lnTo>
                    <a:pt x="1307970" y="572905"/>
                  </a:lnTo>
                  <a:lnTo>
                    <a:pt x="1307970" y="586974"/>
                  </a:lnTo>
                  <a:lnTo>
                    <a:pt x="1339218" y="586974"/>
                  </a:lnTo>
                  <a:lnTo>
                    <a:pt x="1339218" y="601170"/>
                  </a:lnTo>
                  <a:lnTo>
                    <a:pt x="1346967" y="601170"/>
                  </a:lnTo>
                  <a:lnTo>
                    <a:pt x="1357383" y="601170"/>
                  </a:lnTo>
                  <a:lnTo>
                    <a:pt x="1375547" y="601170"/>
                  </a:lnTo>
                  <a:lnTo>
                    <a:pt x="1404255" y="601170"/>
                  </a:lnTo>
                  <a:lnTo>
                    <a:pt x="1419879" y="601170"/>
                  </a:lnTo>
                  <a:lnTo>
                    <a:pt x="1422419" y="601170"/>
                  </a:lnTo>
                  <a:lnTo>
                    <a:pt x="1440711" y="601170"/>
                  </a:lnTo>
                  <a:lnTo>
                    <a:pt x="1474499" y="601170"/>
                  </a:lnTo>
                  <a:lnTo>
                    <a:pt x="1479707" y="601170"/>
                  </a:lnTo>
                  <a:lnTo>
                    <a:pt x="1479707" y="621957"/>
                  </a:lnTo>
                  <a:lnTo>
                    <a:pt x="1557573" y="621957"/>
                  </a:lnTo>
                  <a:lnTo>
                    <a:pt x="1557573" y="642743"/>
                  </a:lnTo>
                  <a:lnTo>
                    <a:pt x="1846300" y="642743"/>
                  </a:lnTo>
                  <a:lnTo>
                    <a:pt x="1846300" y="663530"/>
                  </a:lnTo>
                  <a:lnTo>
                    <a:pt x="1848967" y="663530"/>
                  </a:lnTo>
                  <a:lnTo>
                    <a:pt x="1848967" y="684317"/>
                  </a:lnTo>
                  <a:lnTo>
                    <a:pt x="1877548" y="684317"/>
                  </a:lnTo>
                  <a:lnTo>
                    <a:pt x="1890504" y="684317"/>
                  </a:lnTo>
                  <a:lnTo>
                    <a:pt x="1895712" y="684317"/>
                  </a:lnTo>
                  <a:lnTo>
                    <a:pt x="2309177" y="684317"/>
                  </a:lnTo>
                  <a:lnTo>
                    <a:pt x="2342965" y="684317"/>
                  </a:lnTo>
                  <a:lnTo>
                    <a:pt x="2350841" y="684317"/>
                  </a:lnTo>
                  <a:lnTo>
                    <a:pt x="2371545" y="684317"/>
                  </a:lnTo>
                  <a:lnTo>
                    <a:pt x="2374213" y="684317"/>
                  </a:lnTo>
                  <a:lnTo>
                    <a:pt x="2384629" y="684317"/>
                  </a:lnTo>
                  <a:lnTo>
                    <a:pt x="2387170" y="684317"/>
                  </a:lnTo>
                  <a:lnTo>
                    <a:pt x="2402794" y="684317"/>
                  </a:lnTo>
                  <a:lnTo>
                    <a:pt x="2426166" y="684317"/>
                  </a:lnTo>
                  <a:lnTo>
                    <a:pt x="2439249" y="684317"/>
                  </a:lnTo>
                  <a:lnTo>
                    <a:pt x="2800634" y="684317"/>
                  </a:lnTo>
                  <a:lnTo>
                    <a:pt x="2808509" y="684317"/>
                  </a:lnTo>
                </a:path>
              </a:pathLst>
            </a:custGeom>
            <a:noFill/>
            <a:ln w="12700" cap="sq">
              <a:solidFill>
                <a:srgbClr val="0B41CD"/>
              </a:solidFill>
              <a:prstDash val="solid"/>
              <a:miter/>
            </a:ln>
          </p:spPr>
          <p:txBody>
            <a:bodyPr rtlCol="0" anchor="ctr"/>
            <a:lstStyle/>
            <a:p>
              <a:endParaRPr lang="en-US" sz="799"/>
            </a:p>
          </p:txBody>
        </p:sp>
        <p:grpSp>
          <p:nvGrpSpPr>
            <p:cNvPr id="12" name="Graphic 206">
              <a:extLst>
                <a:ext uri="{FF2B5EF4-FFF2-40B4-BE49-F238E27FC236}">
                  <a16:creationId xmlns:a16="http://schemas.microsoft.com/office/drawing/2014/main" id="{0312D2D5-3CD8-EDAF-4128-49992D25945F}"/>
                </a:ext>
              </a:extLst>
            </p:cNvPr>
            <p:cNvGrpSpPr/>
            <p:nvPr/>
          </p:nvGrpSpPr>
          <p:grpSpPr>
            <a:xfrm>
              <a:off x="1213658" y="2117981"/>
              <a:ext cx="2829722" cy="701428"/>
              <a:chOff x="2686143" y="2611671"/>
              <a:chExt cx="2829722" cy="701428"/>
            </a:xfrm>
          </p:grpSpPr>
          <p:sp>
            <p:nvSpPr>
              <p:cNvPr id="77" name="Freeform 946">
                <a:extLst>
                  <a:ext uri="{FF2B5EF4-FFF2-40B4-BE49-F238E27FC236}">
                    <a16:creationId xmlns:a16="http://schemas.microsoft.com/office/drawing/2014/main" id="{C12672E7-6FA7-BC00-A313-186CF7E5E688}"/>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78" name="Freeform 947">
                <a:extLst>
                  <a:ext uri="{FF2B5EF4-FFF2-40B4-BE49-F238E27FC236}">
                    <a16:creationId xmlns:a16="http://schemas.microsoft.com/office/drawing/2014/main" id="{264146A2-D8AF-B09A-A44A-790D9F86A4F7}"/>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79" name="Freeform 948">
                <a:extLst>
                  <a:ext uri="{FF2B5EF4-FFF2-40B4-BE49-F238E27FC236}">
                    <a16:creationId xmlns:a16="http://schemas.microsoft.com/office/drawing/2014/main" id="{AA008CEC-6855-5263-C9E4-6ACDC22CA495}"/>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80" name="Freeform 949">
                <a:extLst>
                  <a:ext uri="{FF2B5EF4-FFF2-40B4-BE49-F238E27FC236}">
                    <a16:creationId xmlns:a16="http://schemas.microsoft.com/office/drawing/2014/main" id="{B9D7B402-F96E-4872-AA80-C1D78A7A8CE9}"/>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81" name="Freeform 950">
                <a:extLst>
                  <a:ext uri="{FF2B5EF4-FFF2-40B4-BE49-F238E27FC236}">
                    <a16:creationId xmlns:a16="http://schemas.microsoft.com/office/drawing/2014/main" id="{0469F216-8B63-CF2E-B849-5EDC2B33329A}"/>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82" name="Freeform 951">
                <a:extLst>
                  <a:ext uri="{FF2B5EF4-FFF2-40B4-BE49-F238E27FC236}">
                    <a16:creationId xmlns:a16="http://schemas.microsoft.com/office/drawing/2014/main" id="{8B33F750-16B6-42D0-F20F-0A06C7E42419}"/>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83" name="Freeform 952">
                <a:extLst>
                  <a:ext uri="{FF2B5EF4-FFF2-40B4-BE49-F238E27FC236}">
                    <a16:creationId xmlns:a16="http://schemas.microsoft.com/office/drawing/2014/main" id="{D309288F-1086-3335-02F1-5BF974644F26}"/>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84" name="Freeform 953">
                <a:extLst>
                  <a:ext uri="{FF2B5EF4-FFF2-40B4-BE49-F238E27FC236}">
                    <a16:creationId xmlns:a16="http://schemas.microsoft.com/office/drawing/2014/main" id="{61C29AD9-1261-CCEB-7292-6A20D70614F0}"/>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85" name="Freeform 954">
                <a:extLst>
                  <a:ext uri="{FF2B5EF4-FFF2-40B4-BE49-F238E27FC236}">
                    <a16:creationId xmlns:a16="http://schemas.microsoft.com/office/drawing/2014/main" id="{C7A6D79C-E325-116D-3D3A-BF1C8FE90A77}"/>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86" name="Freeform 955">
                <a:extLst>
                  <a:ext uri="{FF2B5EF4-FFF2-40B4-BE49-F238E27FC236}">
                    <a16:creationId xmlns:a16="http://schemas.microsoft.com/office/drawing/2014/main" id="{41763DAC-4E84-ECBA-64BA-D7AD82B78A9E}"/>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87" name="Freeform 956">
                <a:extLst>
                  <a:ext uri="{FF2B5EF4-FFF2-40B4-BE49-F238E27FC236}">
                    <a16:creationId xmlns:a16="http://schemas.microsoft.com/office/drawing/2014/main" id="{D2117727-CE9A-3F51-A7D3-FA47D63C5EDD}"/>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88" name="Freeform 957">
                <a:extLst>
                  <a:ext uri="{FF2B5EF4-FFF2-40B4-BE49-F238E27FC236}">
                    <a16:creationId xmlns:a16="http://schemas.microsoft.com/office/drawing/2014/main" id="{F9D0D13E-AD84-7726-5A3D-7C37CC46EFE6}"/>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89" name="Freeform 958">
                <a:extLst>
                  <a:ext uri="{FF2B5EF4-FFF2-40B4-BE49-F238E27FC236}">
                    <a16:creationId xmlns:a16="http://schemas.microsoft.com/office/drawing/2014/main" id="{3AEADC80-9D00-F291-5F97-973157E7C185}"/>
                  </a:ext>
                </a:extLst>
              </p:cNvPr>
              <p:cNvSpPr/>
              <p:nvPr/>
            </p:nvSpPr>
            <p:spPr>
              <a:xfrm>
                <a:off x="2868169" y="2739307"/>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90" name="Freeform 959">
                <a:extLst>
                  <a:ext uri="{FF2B5EF4-FFF2-40B4-BE49-F238E27FC236}">
                    <a16:creationId xmlns:a16="http://schemas.microsoft.com/office/drawing/2014/main" id="{EB8225B5-36AB-F99A-CE1E-E4B2E94C8C9D}"/>
                  </a:ext>
                </a:extLst>
              </p:cNvPr>
              <p:cNvSpPr/>
              <p:nvPr/>
            </p:nvSpPr>
            <p:spPr>
              <a:xfrm>
                <a:off x="2880109" y="2730814"/>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91" name="Freeform 960">
                <a:extLst>
                  <a:ext uri="{FF2B5EF4-FFF2-40B4-BE49-F238E27FC236}">
                    <a16:creationId xmlns:a16="http://schemas.microsoft.com/office/drawing/2014/main" id="{F08A63CF-76F3-E580-DB3F-560A628E26AF}"/>
                  </a:ext>
                </a:extLst>
              </p:cNvPr>
              <p:cNvSpPr/>
              <p:nvPr/>
            </p:nvSpPr>
            <p:spPr>
              <a:xfrm>
                <a:off x="2886333" y="2761234"/>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92" name="Freeform 961">
                <a:extLst>
                  <a:ext uri="{FF2B5EF4-FFF2-40B4-BE49-F238E27FC236}">
                    <a16:creationId xmlns:a16="http://schemas.microsoft.com/office/drawing/2014/main" id="{72D984E9-61C2-7E5D-C326-680BAFAEC8EA}"/>
                  </a:ext>
                </a:extLst>
              </p:cNvPr>
              <p:cNvSpPr/>
              <p:nvPr/>
            </p:nvSpPr>
            <p:spPr>
              <a:xfrm>
                <a:off x="2898274" y="2752742"/>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93" name="Freeform 962">
                <a:extLst>
                  <a:ext uri="{FF2B5EF4-FFF2-40B4-BE49-F238E27FC236}">
                    <a16:creationId xmlns:a16="http://schemas.microsoft.com/office/drawing/2014/main" id="{44CC58C7-3FF5-1A4B-525C-C8BE244F5855}"/>
                  </a:ext>
                </a:extLst>
              </p:cNvPr>
              <p:cNvSpPr/>
              <p:nvPr/>
            </p:nvSpPr>
            <p:spPr>
              <a:xfrm>
                <a:off x="2894082" y="280572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94" name="Freeform 963">
                <a:extLst>
                  <a:ext uri="{FF2B5EF4-FFF2-40B4-BE49-F238E27FC236}">
                    <a16:creationId xmlns:a16="http://schemas.microsoft.com/office/drawing/2014/main" id="{F5FB88E3-0499-F52F-7225-B9F03CD4E6A8}"/>
                  </a:ext>
                </a:extLst>
              </p:cNvPr>
              <p:cNvSpPr/>
              <p:nvPr/>
            </p:nvSpPr>
            <p:spPr>
              <a:xfrm>
                <a:off x="2906022" y="279710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95" name="Freeform 964">
                <a:extLst>
                  <a:ext uri="{FF2B5EF4-FFF2-40B4-BE49-F238E27FC236}">
                    <a16:creationId xmlns:a16="http://schemas.microsoft.com/office/drawing/2014/main" id="{FC613190-B318-2479-53D6-131DAFFF3D92}"/>
                  </a:ext>
                </a:extLst>
              </p:cNvPr>
              <p:cNvSpPr/>
              <p:nvPr/>
            </p:nvSpPr>
            <p:spPr>
              <a:xfrm>
                <a:off x="2901957" y="282815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96" name="Freeform 965">
                <a:extLst>
                  <a:ext uri="{FF2B5EF4-FFF2-40B4-BE49-F238E27FC236}">
                    <a16:creationId xmlns:a16="http://schemas.microsoft.com/office/drawing/2014/main" id="{C42D9729-B5EF-A180-F76A-FD183D940BDD}"/>
                  </a:ext>
                </a:extLst>
              </p:cNvPr>
              <p:cNvSpPr/>
              <p:nvPr/>
            </p:nvSpPr>
            <p:spPr>
              <a:xfrm>
                <a:off x="2913898" y="2819665"/>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97" name="Freeform 966">
                <a:extLst>
                  <a:ext uri="{FF2B5EF4-FFF2-40B4-BE49-F238E27FC236}">
                    <a16:creationId xmlns:a16="http://schemas.microsoft.com/office/drawing/2014/main" id="{7E6ED4DD-C3CF-9DBB-AA82-367C2D216BA5}"/>
                  </a:ext>
                </a:extLst>
              </p:cNvPr>
              <p:cNvSpPr/>
              <p:nvPr/>
            </p:nvSpPr>
            <p:spPr>
              <a:xfrm>
                <a:off x="3102148" y="293107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98" name="Freeform 967">
                <a:extLst>
                  <a:ext uri="{FF2B5EF4-FFF2-40B4-BE49-F238E27FC236}">
                    <a16:creationId xmlns:a16="http://schemas.microsoft.com/office/drawing/2014/main" id="{B0400B12-4CB0-E4A5-D2E4-9EBB45D47921}"/>
                  </a:ext>
                </a:extLst>
              </p:cNvPr>
              <p:cNvSpPr/>
              <p:nvPr/>
            </p:nvSpPr>
            <p:spPr>
              <a:xfrm>
                <a:off x="3114088" y="2922586"/>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99" name="Freeform 968">
                <a:extLst>
                  <a:ext uri="{FF2B5EF4-FFF2-40B4-BE49-F238E27FC236}">
                    <a16:creationId xmlns:a16="http://schemas.microsoft.com/office/drawing/2014/main" id="{353B7847-5E08-84EC-074B-3FEAD869A1A5}"/>
                  </a:ext>
                </a:extLst>
              </p:cNvPr>
              <p:cNvSpPr/>
              <p:nvPr/>
            </p:nvSpPr>
            <p:spPr>
              <a:xfrm>
                <a:off x="3107356"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00" name="Freeform 969">
                <a:extLst>
                  <a:ext uri="{FF2B5EF4-FFF2-40B4-BE49-F238E27FC236}">
                    <a16:creationId xmlns:a16="http://schemas.microsoft.com/office/drawing/2014/main" id="{F0814BDD-B28D-B5A1-EDE2-669888C80F75}"/>
                  </a:ext>
                </a:extLst>
              </p:cNvPr>
              <p:cNvSpPr/>
              <p:nvPr/>
            </p:nvSpPr>
            <p:spPr>
              <a:xfrm>
                <a:off x="3119296"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01" name="Freeform 970">
                <a:extLst>
                  <a:ext uri="{FF2B5EF4-FFF2-40B4-BE49-F238E27FC236}">
                    <a16:creationId xmlns:a16="http://schemas.microsoft.com/office/drawing/2014/main" id="{33232A6F-2193-7952-2526-4B1CB580F5F7}"/>
                  </a:ext>
                </a:extLst>
              </p:cNvPr>
              <p:cNvSpPr/>
              <p:nvPr/>
            </p:nvSpPr>
            <p:spPr>
              <a:xfrm>
                <a:off x="3109896"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02" name="Freeform 971">
                <a:extLst>
                  <a:ext uri="{FF2B5EF4-FFF2-40B4-BE49-F238E27FC236}">
                    <a16:creationId xmlns:a16="http://schemas.microsoft.com/office/drawing/2014/main" id="{A3C842EC-8C03-82ED-5B69-1EC60863411E}"/>
                  </a:ext>
                </a:extLst>
              </p:cNvPr>
              <p:cNvSpPr/>
              <p:nvPr/>
            </p:nvSpPr>
            <p:spPr>
              <a:xfrm>
                <a:off x="3121836"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03" name="Freeform 972">
                <a:extLst>
                  <a:ext uri="{FF2B5EF4-FFF2-40B4-BE49-F238E27FC236}">
                    <a16:creationId xmlns:a16="http://schemas.microsoft.com/office/drawing/2014/main" id="{8BEBA927-918B-D377-8E46-3292CDE0297B}"/>
                  </a:ext>
                </a:extLst>
              </p:cNvPr>
              <p:cNvSpPr/>
              <p:nvPr/>
            </p:nvSpPr>
            <p:spPr>
              <a:xfrm>
                <a:off x="3117772"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04" name="Freeform 973">
                <a:extLst>
                  <a:ext uri="{FF2B5EF4-FFF2-40B4-BE49-F238E27FC236}">
                    <a16:creationId xmlns:a16="http://schemas.microsoft.com/office/drawing/2014/main" id="{5B09CE7C-90A1-4A61-9609-04009D26F1F3}"/>
                  </a:ext>
                </a:extLst>
              </p:cNvPr>
              <p:cNvSpPr/>
              <p:nvPr/>
            </p:nvSpPr>
            <p:spPr>
              <a:xfrm>
                <a:off x="3129712"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05" name="Freeform 974">
                <a:extLst>
                  <a:ext uri="{FF2B5EF4-FFF2-40B4-BE49-F238E27FC236}">
                    <a16:creationId xmlns:a16="http://schemas.microsoft.com/office/drawing/2014/main" id="{9BA7B066-C9A9-3F45-8DA2-13368FA6D4BD}"/>
                  </a:ext>
                </a:extLst>
              </p:cNvPr>
              <p:cNvSpPr/>
              <p:nvPr/>
            </p:nvSpPr>
            <p:spPr>
              <a:xfrm>
                <a:off x="3128188" y="2978862"/>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06" name="Freeform 975">
                <a:extLst>
                  <a:ext uri="{FF2B5EF4-FFF2-40B4-BE49-F238E27FC236}">
                    <a16:creationId xmlns:a16="http://schemas.microsoft.com/office/drawing/2014/main" id="{D498833D-A698-6834-08B9-EBD3317A8AB6}"/>
                  </a:ext>
                </a:extLst>
              </p:cNvPr>
              <p:cNvSpPr/>
              <p:nvPr/>
            </p:nvSpPr>
            <p:spPr>
              <a:xfrm>
                <a:off x="3140128" y="2970243"/>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07" name="Freeform 976">
                <a:extLst>
                  <a:ext uri="{FF2B5EF4-FFF2-40B4-BE49-F238E27FC236}">
                    <a16:creationId xmlns:a16="http://schemas.microsoft.com/office/drawing/2014/main" id="{6884E6B8-1C6E-69C8-ABE0-85FF6B145FE6}"/>
                  </a:ext>
                </a:extLst>
              </p:cNvPr>
              <p:cNvSpPr/>
              <p:nvPr/>
            </p:nvSpPr>
            <p:spPr>
              <a:xfrm>
                <a:off x="3141144" y="299141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08" name="Freeform 977">
                <a:extLst>
                  <a:ext uri="{FF2B5EF4-FFF2-40B4-BE49-F238E27FC236}">
                    <a16:creationId xmlns:a16="http://schemas.microsoft.com/office/drawing/2014/main" id="{C72889FC-7102-0351-50F1-88A1CC4D6428}"/>
                  </a:ext>
                </a:extLst>
              </p:cNvPr>
              <p:cNvSpPr/>
              <p:nvPr/>
            </p:nvSpPr>
            <p:spPr>
              <a:xfrm>
                <a:off x="3153084" y="298279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09" name="Freeform 978">
                <a:extLst>
                  <a:ext uri="{FF2B5EF4-FFF2-40B4-BE49-F238E27FC236}">
                    <a16:creationId xmlns:a16="http://schemas.microsoft.com/office/drawing/2014/main" id="{0AD23C36-46CA-9971-4A46-929E0B2059CC}"/>
                  </a:ext>
                </a:extLst>
              </p:cNvPr>
              <p:cNvSpPr/>
              <p:nvPr/>
            </p:nvSpPr>
            <p:spPr>
              <a:xfrm>
                <a:off x="3143812" y="3004085"/>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10" name="Freeform 979">
                <a:extLst>
                  <a:ext uri="{FF2B5EF4-FFF2-40B4-BE49-F238E27FC236}">
                    <a16:creationId xmlns:a16="http://schemas.microsoft.com/office/drawing/2014/main" id="{B2E0B153-5378-CB87-1B03-642647514DB7}"/>
                  </a:ext>
                </a:extLst>
              </p:cNvPr>
              <p:cNvSpPr/>
              <p:nvPr/>
            </p:nvSpPr>
            <p:spPr>
              <a:xfrm>
                <a:off x="3155752" y="2995593"/>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11" name="Freeform 980">
                <a:extLst>
                  <a:ext uri="{FF2B5EF4-FFF2-40B4-BE49-F238E27FC236}">
                    <a16:creationId xmlns:a16="http://schemas.microsoft.com/office/drawing/2014/main" id="{17A3D3C2-47C0-F6C7-CEF5-A22FD5F973A8}"/>
                  </a:ext>
                </a:extLst>
              </p:cNvPr>
              <p:cNvSpPr/>
              <p:nvPr/>
            </p:nvSpPr>
            <p:spPr>
              <a:xfrm>
                <a:off x="3377791" y="304325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12" name="Freeform 981">
                <a:extLst>
                  <a:ext uri="{FF2B5EF4-FFF2-40B4-BE49-F238E27FC236}">
                    <a16:creationId xmlns:a16="http://schemas.microsoft.com/office/drawing/2014/main" id="{DC9A9D8A-E281-5A14-00E8-543C8858392A}"/>
                  </a:ext>
                </a:extLst>
              </p:cNvPr>
              <p:cNvSpPr/>
              <p:nvPr/>
            </p:nvSpPr>
            <p:spPr>
              <a:xfrm>
                <a:off x="3389731" y="3034632"/>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13" name="Freeform 982">
                <a:extLst>
                  <a:ext uri="{FF2B5EF4-FFF2-40B4-BE49-F238E27FC236}">
                    <a16:creationId xmlns:a16="http://schemas.microsoft.com/office/drawing/2014/main" id="{442C7ED5-74C8-49FE-1CE2-6857196A1669}"/>
                  </a:ext>
                </a:extLst>
              </p:cNvPr>
              <p:cNvSpPr/>
              <p:nvPr/>
            </p:nvSpPr>
            <p:spPr>
              <a:xfrm>
                <a:off x="3655974" y="313653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14" name="Freeform 983">
                <a:extLst>
                  <a:ext uri="{FF2B5EF4-FFF2-40B4-BE49-F238E27FC236}">
                    <a16:creationId xmlns:a16="http://schemas.microsoft.com/office/drawing/2014/main" id="{C5E314E4-78B9-C23B-D57C-BCEF76BD5A61}"/>
                  </a:ext>
                </a:extLst>
              </p:cNvPr>
              <p:cNvSpPr/>
              <p:nvPr/>
            </p:nvSpPr>
            <p:spPr>
              <a:xfrm>
                <a:off x="3667914" y="3128045"/>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15" name="Freeform 984">
                <a:extLst>
                  <a:ext uri="{FF2B5EF4-FFF2-40B4-BE49-F238E27FC236}">
                    <a16:creationId xmlns:a16="http://schemas.microsoft.com/office/drawing/2014/main" id="{A1A1A1F7-5E28-447A-64E4-60834A402FE1}"/>
                  </a:ext>
                </a:extLst>
              </p:cNvPr>
              <p:cNvSpPr/>
              <p:nvPr/>
            </p:nvSpPr>
            <p:spPr>
              <a:xfrm>
                <a:off x="3684682" y="313653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16" name="Freeform 985">
                <a:extLst>
                  <a:ext uri="{FF2B5EF4-FFF2-40B4-BE49-F238E27FC236}">
                    <a16:creationId xmlns:a16="http://schemas.microsoft.com/office/drawing/2014/main" id="{C3D55175-980F-F283-44D8-B69480B562E0}"/>
                  </a:ext>
                </a:extLst>
              </p:cNvPr>
              <p:cNvSpPr/>
              <p:nvPr/>
            </p:nvSpPr>
            <p:spPr>
              <a:xfrm>
                <a:off x="3696622" y="3128045"/>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17" name="Freeform 986">
                <a:extLst>
                  <a:ext uri="{FF2B5EF4-FFF2-40B4-BE49-F238E27FC236}">
                    <a16:creationId xmlns:a16="http://schemas.microsoft.com/office/drawing/2014/main" id="{7FD2B9DE-BA60-AB35-E2D2-3137C6698E6E}"/>
                  </a:ext>
                </a:extLst>
              </p:cNvPr>
              <p:cNvSpPr/>
              <p:nvPr/>
            </p:nvSpPr>
            <p:spPr>
              <a:xfrm>
                <a:off x="4030442"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18" name="Freeform 987">
                <a:extLst>
                  <a:ext uri="{FF2B5EF4-FFF2-40B4-BE49-F238E27FC236}">
                    <a16:creationId xmlns:a16="http://schemas.microsoft.com/office/drawing/2014/main" id="{249F81B6-3224-9C4A-234E-ED6FFCE14B67}"/>
                  </a:ext>
                </a:extLst>
              </p:cNvPr>
              <p:cNvSpPr/>
              <p:nvPr/>
            </p:nvSpPr>
            <p:spPr>
              <a:xfrm>
                <a:off x="4042382"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19" name="Freeform 988">
                <a:extLst>
                  <a:ext uri="{FF2B5EF4-FFF2-40B4-BE49-F238E27FC236}">
                    <a16:creationId xmlns:a16="http://schemas.microsoft.com/office/drawing/2014/main" id="{6A5C9C27-FF2B-0543-E72B-235AB7ED3040}"/>
                  </a:ext>
                </a:extLst>
              </p:cNvPr>
              <p:cNvSpPr/>
              <p:nvPr/>
            </p:nvSpPr>
            <p:spPr>
              <a:xfrm>
                <a:off x="4040858"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20" name="Freeform 989">
                <a:extLst>
                  <a:ext uri="{FF2B5EF4-FFF2-40B4-BE49-F238E27FC236}">
                    <a16:creationId xmlns:a16="http://schemas.microsoft.com/office/drawing/2014/main" id="{EEDB5D9D-395C-9D27-E3AA-ED6A5B286AB5}"/>
                  </a:ext>
                </a:extLst>
              </p:cNvPr>
              <p:cNvSpPr/>
              <p:nvPr/>
            </p:nvSpPr>
            <p:spPr>
              <a:xfrm>
                <a:off x="4052798"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21" name="Freeform 990">
                <a:extLst>
                  <a:ext uri="{FF2B5EF4-FFF2-40B4-BE49-F238E27FC236}">
                    <a16:creationId xmlns:a16="http://schemas.microsoft.com/office/drawing/2014/main" id="{5FB6412A-7C85-7DA4-4CCF-394B12C66A7F}"/>
                  </a:ext>
                </a:extLst>
              </p:cNvPr>
              <p:cNvSpPr/>
              <p:nvPr/>
            </p:nvSpPr>
            <p:spPr>
              <a:xfrm>
                <a:off x="4059022"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22" name="Freeform 991">
                <a:extLst>
                  <a:ext uri="{FF2B5EF4-FFF2-40B4-BE49-F238E27FC236}">
                    <a16:creationId xmlns:a16="http://schemas.microsoft.com/office/drawing/2014/main" id="{15F7811C-D233-07F5-B29F-FE44C98D0560}"/>
                  </a:ext>
                </a:extLst>
              </p:cNvPr>
              <p:cNvSpPr/>
              <p:nvPr/>
            </p:nvSpPr>
            <p:spPr>
              <a:xfrm>
                <a:off x="4070963"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23" name="Freeform 992">
                <a:extLst>
                  <a:ext uri="{FF2B5EF4-FFF2-40B4-BE49-F238E27FC236}">
                    <a16:creationId xmlns:a16="http://schemas.microsoft.com/office/drawing/2014/main" id="{63DD63F8-4670-A136-362D-C6EA8295151A}"/>
                  </a:ext>
                </a:extLst>
              </p:cNvPr>
              <p:cNvSpPr/>
              <p:nvPr/>
            </p:nvSpPr>
            <p:spPr>
              <a:xfrm>
                <a:off x="4087730"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24" name="Freeform 993">
                <a:extLst>
                  <a:ext uri="{FF2B5EF4-FFF2-40B4-BE49-F238E27FC236}">
                    <a16:creationId xmlns:a16="http://schemas.microsoft.com/office/drawing/2014/main" id="{7FAA0CCC-20E4-F4AA-EB4E-700DA2DAC33E}"/>
                  </a:ext>
                </a:extLst>
              </p:cNvPr>
              <p:cNvSpPr/>
              <p:nvPr/>
            </p:nvSpPr>
            <p:spPr>
              <a:xfrm>
                <a:off x="4099670"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25" name="Freeform 994">
                <a:extLst>
                  <a:ext uri="{FF2B5EF4-FFF2-40B4-BE49-F238E27FC236}">
                    <a16:creationId xmlns:a16="http://schemas.microsoft.com/office/drawing/2014/main" id="{E2A8CB65-637B-75DA-7D3A-B90EE45D0208}"/>
                  </a:ext>
                </a:extLst>
              </p:cNvPr>
              <p:cNvSpPr/>
              <p:nvPr/>
            </p:nvSpPr>
            <p:spPr>
              <a:xfrm>
                <a:off x="410335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26" name="Freeform 995">
                <a:extLst>
                  <a:ext uri="{FF2B5EF4-FFF2-40B4-BE49-F238E27FC236}">
                    <a16:creationId xmlns:a16="http://schemas.microsoft.com/office/drawing/2014/main" id="{801632FF-2F34-67A0-BA9A-8C300C801B16}"/>
                  </a:ext>
                </a:extLst>
              </p:cNvPr>
              <p:cNvSpPr/>
              <p:nvPr/>
            </p:nvSpPr>
            <p:spPr>
              <a:xfrm>
                <a:off x="4115294"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27" name="Freeform 996">
                <a:extLst>
                  <a:ext uri="{FF2B5EF4-FFF2-40B4-BE49-F238E27FC236}">
                    <a16:creationId xmlns:a16="http://schemas.microsoft.com/office/drawing/2014/main" id="{7141BB6D-FDEE-7517-434A-708DE3869C84}"/>
                  </a:ext>
                </a:extLst>
              </p:cNvPr>
              <p:cNvSpPr/>
              <p:nvPr/>
            </p:nvSpPr>
            <p:spPr>
              <a:xfrm>
                <a:off x="410589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28" name="Freeform 997">
                <a:extLst>
                  <a:ext uri="{FF2B5EF4-FFF2-40B4-BE49-F238E27FC236}">
                    <a16:creationId xmlns:a16="http://schemas.microsoft.com/office/drawing/2014/main" id="{0F3D4F82-62A0-804E-38BA-92A7E5930AA5}"/>
                  </a:ext>
                </a:extLst>
              </p:cNvPr>
              <p:cNvSpPr/>
              <p:nvPr/>
            </p:nvSpPr>
            <p:spPr>
              <a:xfrm>
                <a:off x="411783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29" name="Freeform 998">
                <a:extLst>
                  <a:ext uri="{FF2B5EF4-FFF2-40B4-BE49-F238E27FC236}">
                    <a16:creationId xmlns:a16="http://schemas.microsoft.com/office/drawing/2014/main" id="{334789B4-ADAF-B9BD-0A3F-56DBBA5C4786}"/>
                  </a:ext>
                </a:extLst>
              </p:cNvPr>
              <p:cNvSpPr/>
              <p:nvPr/>
            </p:nvSpPr>
            <p:spPr>
              <a:xfrm>
                <a:off x="4124186"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30" name="Freeform 999">
                <a:extLst>
                  <a:ext uri="{FF2B5EF4-FFF2-40B4-BE49-F238E27FC236}">
                    <a16:creationId xmlns:a16="http://schemas.microsoft.com/office/drawing/2014/main" id="{ED563DE6-DC3B-A5DD-297C-6E3A7C208374}"/>
                  </a:ext>
                </a:extLst>
              </p:cNvPr>
              <p:cNvSpPr/>
              <p:nvPr/>
            </p:nvSpPr>
            <p:spPr>
              <a:xfrm>
                <a:off x="4136126"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31" name="Freeform 1000">
                <a:extLst>
                  <a:ext uri="{FF2B5EF4-FFF2-40B4-BE49-F238E27FC236}">
                    <a16:creationId xmlns:a16="http://schemas.microsoft.com/office/drawing/2014/main" id="{331462AA-BF36-E97A-E473-84DEC288235A}"/>
                  </a:ext>
                </a:extLst>
              </p:cNvPr>
              <p:cNvSpPr/>
              <p:nvPr/>
            </p:nvSpPr>
            <p:spPr>
              <a:xfrm>
                <a:off x="415797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32" name="Freeform 1001">
                <a:extLst>
                  <a:ext uri="{FF2B5EF4-FFF2-40B4-BE49-F238E27FC236}">
                    <a16:creationId xmlns:a16="http://schemas.microsoft.com/office/drawing/2014/main" id="{C0AD668E-4D5E-0E0F-FB0D-B6053ADBA2E2}"/>
                  </a:ext>
                </a:extLst>
              </p:cNvPr>
              <p:cNvSpPr/>
              <p:nvPr/>
            </p:nvSpPr>
            <p:spPr>
              <a:xfrm>
                <a:off x="416991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33" name="Freeform 1002">
                <a:extLst>
                  <a:ext uri="{FF2B5EF4-FFF2-40B4-BE49-F238E27FC236}">
                    <a16:creationId xmlns:a16="http://schemas.microsoft.com/office/drawing/2014/main" id="{34483AC8-9A31-4D3E-FA28-D195552AD3EC}"/>
                  </a:ext>
                </a:extLst>
              </p:cNvPr>
              <p:cNvSpPr/>
              <p:nvPr/>
            </p:nvSpPr>
            <p:spPr>
              <a:xfrm>
                <a:off x="415797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34" name="Freeform 1003">
                <a:extLst>
                  <a:ext uri="{FF2B5EF4-FFF2-40B4-BE49-F238E27FC236}">
                    <a16:creationId xmlns:a16="http://schemas.microsoft.com/office/drawing/2014/main" id="{704B0251-700C-01C6-0616-F7939E1D9791}"/>
                  </a:ext>
                </a:extLst>
              </p:cNvPr>
              <p:cNvSpPr/>
              <p:nvPr/>
            </p:nvSpPr>
            <p:spPr>
              <a:xfrm>
                <a:off x="416991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35" name="Freeform 1004">
                <a:extLst>
                  <a:ext uri="{FF2B5EF4-FFF2-40B4-BE49-F238E27FC236}">
                    <a16:creationId xmlns:a16="http://schemas.microsoft.com/office/drawing/2014/main" id="{EA2CEBEF-F869-B9FC-D763-9CBFD66BE233}"/>
                  </a:ext>
                </a:extLst>
              </p:cNvPr>
              <p:cNvSpPr/>
              <p:nvPr/>
            </p:nvSpPr>
            <p:spPr>
              <a:xfrm>
                <a:off x="4561023"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36" name="Freeform 1005">
                <a:extLst>
                  <a:ext uri="{FF2B5EF4-FFF2-40B4-BE49-F238E27FC236}">
                    <a16:creationId xmlns:a16="http://schemas.microsoft.com/office/drawing/2014/main" id="{9D443570-B5E9-390F-0D08-750F2B2AB69B}"/>
                  </a:ext>
                </a:extLst>
              </p:cNvPr>
              <p:cNvSpPr/>
              <p:nvPr/>
            </p:nvSpPr>
            <p:spPr>
              <a:xfrm>
                <a:off x="4572963"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37" name="Freeform 1006">
                <a:extLst>
                  <a:ext uri="{FF2B5EF4-FFF2-40B4-BE49-F238E27FC236}">
                    <a16:creationId xmlns:a16="http://schemas.microsoft.com/office/drawing/2014/main" id="{C187457C-7897-90FD-35DF-A1EB0E42FC48}"/>
                  </a:ext>
                </a:extLst>
              </p:cNvPr>
              <p:cNvSpPr/>
              <p:nvPr/>
            </p:nvSpPr>
            <p:spPr>
              <a:xfrm>
                <a:off x="457397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38" name="Freeform 1007">
                <a:extLst>
                  <a:ext uri="{FF2B5EF4-FFF2-40B4-BE49-F238E27FC236}">
                    <a16:creationId xmlns:a16="http://schemas.microsoft.com/office/drawing/2014/main" id="{8B89A4B1-0DE1-1B0A-2865-7A79A4667F23}"/>
                  </a:ext>
                </a:extLst>
              </p:cNvPr>
              <p:cNvSpPr/>
              <p:nvPr/>
            </p:nvSpPr>
            <p:spPr>
              <a:xfrm>
                <a:off x="4585920"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39" name="Freeform 1008">
                <a:extLst>
                  <a:ext uri="{FF2B5EF4-FFF2-40B4-BE49-F238E27FC236}">
                    <a16:creationId xmlns:a16="http://schemas.microsoft.com/office/drawing/2014/main" id="{AB4E8D70-DF06-DEBF-0433-8D6978A0A1EA}"/>
                  </a:ext>
                </a:extLst>
              </p:cNvPr>
              <p:cNvSpPr/>
              <p:nvPr/>
            </p:nvSpPr>
            <p:spPr>
              <a:xfrm>
                <a:off x="4579187"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40" name="Freeform 1009">
                <a:extLst>
                  <a:ext uri="{FF2B5EF4-FFF2-40B4-BE49-F238E27FC236}">
                    <a16:creationId xmlns:a16="http://schemas.microsoft.com/office/drawing/2014/main" id="{A4C60611-ACA6-5A6D-7BFF-D714BECDF0F8}"/>
                  </a:ext>
                </a:extLst>
              </p:cNvPr>
              <p:cNvSpPr/>
              <p:nvPr/>
            </p:nvSpPr>
            <p:spPr>
              <a:xfrm>
                <a:off x="4591128"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41" name="Freeform 1010">
                <a:extLst>
                  <a:ext uri="{FF2B5EF4-FFF2-40B4-BE49-F238E27FC236}">
                    <a16:creationId xmlns:a16="http://schemas.microsoft.com/office/drawing/2014/main" id="{812FFC2B-5E3B-519D-A460-26F9ED886DED}"/>
                  </a:ext>
                </a:extLst>
              </p:cNvPr>
              <p:cNvSpPr/>
              <p:nvPr/>
            </p:nvSpPr>
            <p:spPr>
              <a:xfrm>
                <a:off x="5026440"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42" name="Freeform 1011">
                <a:extLst>
                  <a:ext uri="{FF2B5EF4-FFF2-40B4-BE49-F238E27FC236}">
                    <a16:creationId xmlns:a16="http://schemas.microsoft.com/office/drawing/2014/main" id="{E1F360B9-A462-003D-E541-0426220EE3DE}"/>
                  </a:ext>
                </a:extLst>
              </p:cNvPr>
              <p:cNvSpPr/>
              <p:nvPr/>
            </p:nvSpPr>
            <p:spPr>
              <a:xfrm>
                <a:off x="5038380"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43" name="Freeform 1012">
                <a:extLst>
                  <a:ext uri="{FF2B5EF4-FFF2-40B4-BE49-F238E27FC236}">
                    <a16:creationId xmlns:a16="http://schemas.microsoft.com/office/drawing/2014/main" id="{44BC5C02-0A6D-517C-EAB7-9FF78279A6B4}"/>
                  </a:ext>
                </a:extLst>
              </p:cNvPr>
              <p:cNvSpPr/>
              <p:nvPr/>
            </p:nvSpPr>
            <p:spPr>
              <a:xfrm>
                <a:off x="5034316"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44" name="Freeform 1013">
                <a:extLst>
                  <a:ext uri="{FF2B5EF4-FFF2-40B4-BE49-F238E27FC236}">
                    <a16:creationId xmlns:a16="http://schemas.microsoft.com/office/drawing/2014/main" id="{F8469D12-CEE1-D8C5-C2FB-4D36B8F3FA1A}"/>
                  </a:ext>
                </a:extLst>
              </p:cNvPr>
              <p:cNvSpPr/>
              <p:nvPr/>
            </p:nvSpPr>
            <p:spPr>
              <a:xfrm>
                <a:off x="5046256"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45" name="Freeform 1014">
                <a:extLst>
                  <a:ext uri="{FF2B5EF4-FFF2-40B4-BE49-F238E27FC236}">
                    <a16:creationId xmlns:a16="http://schemas.microsoft.com/office/drawing/2014/main" id="{E14C3A7B-615E-0F9B-62C4-71EFBC7E2B94}"/>
                  </a:ext>
                </a:extLst>
              </p:cNvPr>
              <p:cNvSpPr/>
              <p:nvPr/>
            </p:nvSpPr>
            <p:spPr>
              <a:xfrm>
                <a:off x="5055021"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46" name="Freeform 1015">
                <a:extLst>
                  <a:ext uri="{FF2B5EF4-FFF2-40B4-BE49-F238E27FC236}">
                    <a16:creationId xmlns:a16="http://schemas.microsoft.com/office/drawing/2014/main" id="{D46216A3-C181-2076-FAA2-3CCF5B912B27}"/>
                  </a:ext>
                </a:extLst>
              </p:cNvPr>
              <p:cNvSpPr/>
              <p:nvPr/>
            </p:nvSpPr>
            <p:spPr>
              <a:xfrm>
                <a:off x="5066961"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47" name="Freeform 1016">
                <a:extLst>
                  <a:ext uri="{FF2B5EF4-FFF2-40B4-BE49-F238E27FC236}">
                    <a16:creationId xmlns:a16="http://schemas.microsoft.com/office/drawing/2014/main" id="{FAA9237A-405A-69EA-AEA0-4F660704D05C}"/>
                  </a:ext>
                </a:extLst>
              </p:cNvPr>
              <p:cNvSpPr/>
              <p:nvPr/>
            </p:nvSpPr>
            <p:spPr>
              <a:xfrm>
                <a:off x="5057688"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48" name="Freeform 1017">
                <a:extLst>
                  <a:ext uri="{FF2B5EF4-FFF2-40B4-BE49-F238E27FC236}">
                    <a16:creationId xmlns:a16="http://schemas.microsoft.com/office/drawing/2014/main" id="{DB5E5501-0E49-1A15-65EB-A1365B4FAA02}"/>
                  </a:ext>
                </a:extLst>
              </p:cNvPr>
              <p:cNvSpPr/>
              <p:nvPr/>
            </p:nvSpPr>
            <p:spPr>
              <a:xfrm>
                <a:off x="5069628"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49" name="Freeform 1018">
                <a:extLst>
                  <a:ext uri="{FF2B5EF4-FFF2-40B4-BE49-F238E27FC236}">
                    <a16:creationId xmlns:a16="http://schemas.microsoft.com/office/drawing/2014/main" id="{40A805EA-31F5-46CA-8CB7-2E876AEC31AF}"/>
                  </a:ext>
                </a:extLst>
              </p:cNvPr>
              <p:cNvSpPr/>
              <p:nvPr/>
            </p:nvSpPr>
            <p:spPr>
              <a:xfrm>
                <a:off x="5068104"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50" name="Freeform 1019">
                <a:extLst>
                  <a:ext uri="{FF2B5EF4-FFF2-40B4-BE49-F238E27FC236}">
                    <a16:creationId xmlns:a16="http://schemas.microsoft.com/office/drawing/2014/main" id="{09C1C4F1-C004-267C-DF7D-4136AD49015B}"/>
                  </a:ext>
                </a:extLst>
              </p:cNvPr>
              <p:cNvSpPr/>
              <p:nvPr/>
            </p:nvSpPr>
            <p:spPr>
              <a:xfrm>
                <a:off x="5080044"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51" name="Freeform 1020">
                <a:extLst>
                  <a:ext uri="{FF2B5EF4-FFF2-40B4-BE49-F238E27FC236}">
                    <a16:creationId xmlns:a16="http://schemas.microsoft.com/office/drawing/2014/main" id="{8BF1CA90-3392-7712-9FBD-33B8654D667E}"/>
                  </a:ext>
                </a:extLst>
              </p:cNvPr>
              <p:cNvSpPr/>
              <p:nvPr/>
            </p:nvSpPr>
            <p:spPr>
              <a:xfrm>
                <a:off x="507064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52" name="Freeform 1021">
                <a:extLst>
                  <a:ext uri="{FF2B5EF4-FFF2-40B4-BE49-F238E27FC236}">
                    <a16:creationId xmlns:a16="http://schemas.microsoft.com/office/drawing/2014/main" id="{A8671B4B-13E6-F9B7-16AD-EAF07C9F96F3}"/>
                  </a:ext>
                </a:extLst>
              </p:cNvPr>
              <p:cNvSpPr/>
              <p:nvPr/>
            </p:nvSpPr>
            <p:spPr>
              <a:xfrm>
                <a:off x="508258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53" name="Freeform 1022">
                <a:extLst>
                  <a:ext uri="{FF2B5EF4-FFF2-40B4-BE49-F238E27FC236}">
                    <a16:creationId xmlns:a16="http://schemas.microsoft.com/office/drawing/2014/main" id="{1437E255-27D1-BDBF-955B-D2EC5274AECA}"/>
                  </a:ext>
                </a:extLst>
              </p:cNvPr>
              <p:cNvSpPr/>
              <p:nvPr/>
            </p:nvSpPr>
            <p:spPr>
              <a:xfrm>
                <a:off x="508626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54" name="Freeform 1023">
                <a:extLst>
                  <a:ext uri="{FF2B5EF4-FFF2-40B4-BE49-F238E27FC236}">
                    <a16:creationId xmlns:a16="http://schemas.microsoft.com/office/drawing/2014/main" id="{ECF1C3E4-9069-55E4-A160-C2F75EABE570}"/>
                  </a:ext>
                </a:extLst>
              </p:cNvPr>
              <p:cNvSpPr/>
              <p:nvPr/>
            </p:nvSpPr>
            <p:spPr>
              <a:xfrm>
                <a:off x="5098209"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55" name="Freeform 1024">
                <a:extLst>
                  <a:ext uri="{FF2B5EF4-FFF2-40B4-BE49-F238E27FC236}">
                    <a16:creationId xmlns:a16="http://schemas.microsoft.com/office/drawing/2014/main" id="{2E58BB5D-0E1E-A7B5-155E-8EAB4990C770}"/>
                  </a:ext>
                </a:extLst>
              </p:cNvPr>
              <p:cNvSpPr/>
              <p:nvPr/>
            </p:nvSpPr>
            <p:spPr>
              <a:xfrm>
                <a:off x="5109641"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56" name="Freeform 1025">
                <a:extLst>
                  <a:ext uri="{FF2B5EF4-FFF2-40B4-BE49-F238E27FC236}">
                    <a16:creationId xmlns:a16="http://schemas.microsoft.com/office/drawing/2014/main" id="{3FA16539-2202-DA28-7941-28E90AAEB01E}"/>
                  </a:ext>
                </a:extLst>
              </p:cNvPr>
              <p:cNvSpPr/>
              <p:nvPr/>
            </p:nvSpPr>
            <p:spPr>
              <a:xfrm>
                <a:off x="5121581"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57" name="Freeform 1026">
                <a:extLst>
                  <a:ext uri="{FF2B5EF4-FFF2-40B4-BE49-F238E27FC236}">
                    <a16:creationId xmlns:a16="http://schemas.microsoft.com/office/drawing/2014/main" id="{44DE1A80-61A8-CB11-BCF7-33A5F12B2712}"/>
                  </a:ext>
                </a:extLst>
              </p:cNvPr>
              <p:cNvSpPr/>
              <p:nvPr/>
            </p:nvSpPr>
            <p:spPr>
              <a:xfrm>
                <a:off x="512272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58" name="Freeform 1027">
                <a:extLst>
                  <a:ext uri="{FF2B5EF4-FFF2-40B4-BE49-F238E27FC236}">
                    <a16:creationId xmlns:a16="http://schemas.microsoft.com/office/drawing/2014/main" id="{D2BE409B-B74E-4AC2-6650-E93AB0B54D4D}"/>
                  </a:ext>
                </a:extLst>
              </p:cNvPr>
              <p:cNvSpPr/>
              <p:nvPr/>
            </p:nvSpPr>
            <p:spPr>
              <a:xfrm>
                <a:off x="513466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59" name="Freeform 1028">
                <a:extLst>
                  <a:ext uri="{FF2B5EF4-FFF2-40B4-BE49-F238E27FC236}">
                    <a16:creationId xmlns:a16="http://schemas.microsoft.com/office/drawing/2014/main" id="{AC66E6CA-A7D5-C2D6-1306-FB2199C760B3}"/>
                  </a:ext>
                </a:extLst>
              </p:cNvPr>
              <p:cNvSpPr/>
              <p:nvPr/>
            </p:nvSpPr>
            <p:spPr>
              <a:xfrm>
                <a:off x="548410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60" name="Freeform 1029">
                <a:extLst>
                  <a:ext uri="{FF2B5EF4-FFF2-40B4-BE49-F238E27FC236}">
                    <a16:creationId xmlns:a16="http://schemas.microsoft.com/office/drawing/2014/main" id="{54D395E7-9600-82F0-4E22-4F56F507FBC9}"/>
                  </a:ext>
                </a:extLst>
              </p:cNvPr>
              <p:cNvSpPr/>
              <p:nvPr/>
            </p:nvSpPr>
            <p:spPr>
              <a:xfrm>
                <a:off x="5496049"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61" name="Freeform 1030">
                <a:extLst>
                  <a:ext uri="{FF2B5EF4-FFF2-40B4-BE49-F238E27FC236}">
                    <a16:creationId xmlns:a16="http://schemas.microsoft.com/office/drawing/2014/main" id="{8DEC9A04-A8B8-533D-FFB6-EB1D8BFCEADC}"/>
                  </a:ext>
                </a:extLst>
              </p:cNvPr>
              <p:cNvSpPr/>
              <p:nvPr/>
            </p:nvSpPr>
            <p:spPr>
              <a:xfrm>
                <a:off x="549198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62" name="Freeform 1031">
                <a:extLst>
                  <a:ext uri="{FF2B5EF4-FFF2-40B4-BE49-F238E27FC236}">
                    <a16:creationId xmlns:a16="http://schemas.microsoft.com/office/drawing/2014/main" id="{29B09961-2552-4320-81BD-506D39CFB6FD}"/>
                  </a:ext>
                </a:extLst>
              </p:cNvPr>
              <p:cNvSpPr/>
              <p:nvPr/>
            </p:nvSpPr>
            <p:spPr>
              <a:xfrm>
                <a:off x="550392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63" name="Freeform 1032">
                <a:extLst>
                  <a:ext uri="{FF2B5EF4-FFF2-40B4-BE49-F238E27FC236}">
                    <a16:creationId xmlns:a16="http://schemas.microsoft.com/office/drawing/2014/main" id="{81A2F2EC-9D8C-A6A2-F16B-CF7159717EC0}"/>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64" name="Freeform 1033">
                <a:extLst>
                  <a:ext uri="{FF2B5EF4-FFF2-40B4-BE49-F238E27FC236}">
                    <a16:creationId xmlns:a16="http://schemas.microsoft.com/office/drawing/2014/main" id="{9F0F33E1-BC79-325D-5986-D61175099394}"/>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65" name="Freeform 1034">
                <a:extLst>
                  <a:ext uri="{FF2B5EF4-FFF2-40B4-BE49-F238E27FC236}">
                    <a16:creationId xmlns:a16="http://schemas.microsoft.com/office/drawing/2014/main" id="{692824F7-820D-E703-ADE3-B2B59D4C95B6}"/>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66" name="Freeform 1035">
                <a:extLst>
                  <a:ext uri="{FF2B5EF4-FFF2-40B4-BE49-F238E27FC236}">
                    <a16:creationId xmlns:a16="http://schemas.microsoft.com/office/drawing/2014/main" id="{39E3EC88-FBD7-455D-DD68-B4A01487BBC4}"/>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67" name="Freeform 1036">
                <a:extLst>
                  <a:ext uri="{FF2B5EF4-FFF2-40B4-BE49-F238E27FC236}">
                    <a16:creationId xmlns:a16="http://schemas.microsoft.com/office/drawing/2014/main" id="{B293FB68-47A0-D1CB-89F7-31851ACD375A}"/>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68" name="Freeform 1037">
                <a:extLst>
                  <a:ext uri="{FF2B5EF4-FFF2-40B4-BE49-F238E27FC236}">
                    <a16:creationId xmlns:a16="http://schemas.microsoft.com/office/drawing/2014/main" id="{D4EC77A7-4938-5497-4CDD-06DE8852F0CB}"/>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69" name="Freeform 1038">
                <a:extLst>
                  <a:ext uri="{FF2B5EF4-FFF2-40B4-BE49-F238E27FC236}">
                    <a16:creationId xmlns:a16="http://schemas.microsoft.com/office/drawing/2014/main" id="{2166252C-898C-5528-44E6-CB30F037EABD}"/>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70" name="Freeform 1039">
                <a:extLst>
                  <a:ext uri="{FF2B5EF4-FFF2-40B4-BE49-F238E27FC236}">
                    <a16:creationId xmlns:a16="http://schemas.microsoft.com/office/drawing/2014/main" id="{625C1103-F64C-2CE3-B4AD-39DCA11D5E24}"/>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71" name="Freeform 1040">
                <a:extLst>
                  <a:ext uri="{FF2B5EF4-FFF2-40B4-BE49-F238E27FC236}">
                    <a16:creationId xmlns:a16="http://schemas.microsoft.com/office/drawing/2014/main" id="{AD3AE2F8-D48F-A968-F31D-31287331868A}"/>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72" name="Freeform 1041">
                <a:extLst>
                  <a:ext uri="{FF2B5EF4-FFF2-40B4-BE49-F238E27FC236}">
                    <a16:creationId xmlns:a16="http://schemas.microsoft.com/office/drawing/2014/main" id="{88AC7679-2930-87E1-6DBF-09CE3899FB19}"/>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73" name="Freeform 1042">
                <a:extLst>
                  <a:ext uri="{FF2B5EF4-FFF2-40B4-BE49-F238E27FC236}">
                    <a16:creationId xmlns:a16="http://schemas.microsoft.com/office/drawing/2014/main" id="{1DDC7A98-95C6-1DB1-2B53-012D277B2CB1}"/>
                  </a:ext>
                </a:extLst>
              </p:cNvPr>
              <p:cNvSpPr/>
              <p:nvPr/>
            </p:nvSpPr>
            <p:spPr>
              <a:xfrm>
                <a:off x="2686143" y="262016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74" name="Freeform 1043">
                <a:extLst>
                  <a:ext uri="{FF2B5EF4-FFF2-40B4-BE49-F238E27FC236}">
                    <a16:creationId xmlns:a16="http://schemas.microsoft.com/office/drawing/2014/main" id="{38389CE0-37B9-67AE-477C-7DF2D55C9276}"/>
                  </a:ext>
                </a:extLst>
              </p:cNvPr>
              <p:cNvSpPr/>
              <p:nvPr/>
            </p:nvSpPr>
            <p:spPr>
              <a:xfrm>
                <a:off x="2698083" y="2611671"/>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75" name="Freeform 1044">
                <a:extLst>
                  <a:ext uri="{FF2B5EF4-FFF2-40B4-BE49-F238E27FC236}">
                    <a16:creationId xmlns:a16="http://schemas.microsoft.com/office/drawing/2014/main" id="{608B91E8-734A-9BAC-8553-16A888440099}"/>
                  </a:ext>
                </a:extLst>
              </p:cNvPr>
              <p:cNvSpPr/>
              <p:nvPr/>
            </p:nvSpPr>
            <p:spPr>
              <a:xfrm>
                <a:off x="2868169" y="2739307"/>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76" name="Freeform 1045">
                <a:extLst>
                  <a:ext uri="{FF2B5EF4-FFF2-40B4-BE49-F238E27FC236}">
                    <a16:creationId xmlns:a16="http://schemas.microsoft.com/office/drawing/2014/main" id="{10D04243-0B41-1EA0-B599-9BD53FEEF1A1}"/>
                  </a:ext>
                </a:extLst>
              </p:cNvPr>
              <p:cNvSpPr/>
              <p:nvPr/>
            </p:nvSpPr>
            <p:spPr>
              <a:xfrm>
                <a:off x="2880109" y="2730814"/>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77" name="Freeform 1046">
                <a:extLst>
                  <a:ext uri="{FF2B5EF4-FFF2-40B4-BE49-F238E27FC236}">
                    <a16:creationId xmlns:a16="http://schemas.microsoft.com/office/drawing/2014/main" id="{264FDF3C-CE5E-78C1-C3DB-A2AF67064A65}"/>
                  </a:ext>
                </a:extLst>
              </p:cNvPr>
              <p:cNvSpPr/>
              <p:nvPr/>
            </p:nvSpPr>
            <p:spPr>
              <a:xfrm>
                <a:off x="2886333" y="2761234"/>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78" name="Freeform 1047">
                <a:extLst>
                  <a:ext uri="{FF2B5EF4-FFF2-40B4-BE49-F238E27FC236}">
                    <a16:creationId xmlns:a16="http://schemas.microsoft.com/office/drawing/2014/main" id="{37414140-6A02-4F1A-C77B-A03D8B81C900}"/>
                  </a:ext>
                </a:extLst>
              </p:cNvPr>
              <p:cNvSpPr/>
              <p:nvPr/>
            </p:nvSpPr>
            <p:spPr>
              <a:xfrm>
                <a:off x="2898274" y="2752742"/>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79" name="Freeform 1048">
                <a:extLst>
                  <a:ext uri="{FF2B5EF4-FFF2-40B4-BE49-F238E27FC236}">
                    <a16:creationId xmlns:a16="http://schemas.microsoft.com/office/drawing/2014/main" id="{06860F40-AB3C-BAE8-FF54-6E8E6FB799DD}"/>
                  </a:ext>
                </a:extLst>
              </p:cNvPr>
              <p:cNvSpPr/>
              <p:nvPr/>
            </p:nvSpPr>
            <p:spPr>
              <a:xfrm>
                <a:off x="2894082" y="280572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80" name="Freeform 1049">
                <a:extLst>
                  <a:ext uri="{FF2B5EF4-FFF2-40B4-BE49-F238E27FC236}">
                    <a16:creationId xmlns:a16="http://schemas.microsoft.com/office/drawing/2014/main" id="{7737727F-93CF-EF4E-335B-12F1C6CE3410}"/>
                  </a:ext>
                </a:extLst>
              </p:cNvPr>
              <p:cNvSpPr/>
              <p:nvPr/>
            </p:nvSpPr>
            <p:spPr>
              <a:xfrm>
                <a:off x="2906022" y="279710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81" name="Freeform 1050">
                <a:extLst>
                  <a:ext uri="{FF2B5EF4-FFF2-40B4-BE49-F238E27FC236}">
                    <a16:creationId xmlns:a16="http://schemas.microsoft.com/office/drawing/2014/main" id="{04A0C328-1132-6083-B2F0-D54165F5D410}"/>
                  </a:ext>
                </a:extLst>
              </p:cNvPr>
              <p:cNvSpPr/>
              <p:nvPr/>
            </p:nvSpPr>
            <p:spPr>
              <a:xfrm>
                <a:off x="2901957" y="282815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82" name="Freeform 1051">
                <a:extLst>
                  <a:ext uri="{FF2B5EF4-FFF2-40B4-BE49-F238E27FC236}">
                    <a16:creationId xmlns:a16="http://schemas.microsoft.com/office/drawing/2014/main" id="{3AD54260-E55E-16F6-397E-9FA07B2D08E2}"/>
                  </a:ext>
                </a:extLst>
              </p:cNvPr>
              <p:cNvSpPr/>
              <p:nvPr/>
            </p:nvSpPr>
            <p:spPr>
              <a:xfrm>
                <a:off x="2913898" y="2819665"/>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83" name="Freeform 1052">
                <a:extLst>
                  <a:ext uri="{FF2B5EF4-FFF2-40B4-BE49-F238E27FC236}">
                    <a16:creationId xmlns:a16="http://schemas.microsoft.com/office/drawing/2014/main" id="{4EB1B2B3-4251-F517-E4CD-9F28AE0DCA7E}"/>
                  </a:ext>
                </a:extLst>
              </p:cNvPr>
              <p:cNvSpPr/>
              <p:nvPr/>
            </p:nvSpPr>
            <p:spPr>
              <a:xfrm>
                <a:off x="3102148" y="293107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84" name="Freeform 1053">
                <a:extLst>
                  <a:ext uri="{FF2B5EF4-FFF2-40B4-BE49-F238E27FC236}">
                    <a16:creationId xmlns:a16="http://schemas.microsoft.com/office/drawing/2014/main" id="{4CC2EBFC-8C67-E930-2C1D-85E0E799DC73}"/>
                  </a:ext>
                </a:extLst>
              </p:cNvPr>
              <p:cNvSpPr/>
              <p:nvPr/>
            </p:nvSpPr>
            <p:spPr>
              <a:xfrm>
                <a:off x="3114088" y="2922586"/>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85" name="Freeform 1054">
                <a:extLst>
                  <a:ext uri="{FF2B5EF4-FFF2-40B4-BE49-F238E27FC236}">
                    <a16:creationId xmlns:a16="http://schemas.microsoft.com/office/drawing/2014/main" id="{75D796B7-E84E-A7B8-ED41-AA8FC3FFEFBD}"/>
                  </a:ext>
                </a:extLst>
              </p:cNvPr>
              <p:cNvSpPr/>
              <p:nvPr/>
            </p:nvSpPr>
            <p:spPr>
              <a:xfrm>
                <a:off x="3107356"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86" name="Freeform 1055">
                <a:extLst>
                  <a:ext uri="{FF2B5EF4-FFF2-40B4-BE49-F238E27FC236}">
                    <a16:creationId xmlns:a16="http://schemas.microsoft.com/office/drawing/2014/main" id="{1A6464D6-ADBD-8B05-B79D-F8974C991824}"/>
                  </a:ext>
                </a:extLst>
              </p:cNvPr>
              <p:cNvSpPr/>
              <p:nvPr/>
            </p:nvSpPr>
            <p:spPr>
              <a:xfrm>
                <a:off x="3119296"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87" name="Freeform 1056">
                <a:extLst>
                  <a:ext uri="{FF2B5EF4-FFF2-40B4-BE49-F238E27FC236}">
                    <a16:creationId xmlns:a16="http://schemas.microsoft.com/office/drawing/2014/main" id="{F33693D6-2438-BA97-ED73-F7BED6C77251}"/>
                  </a:ext>
                </a:extLst>
              </p:cNvPr>
              <p:cNvSpPr/>
              <p:nvPr/>
            </p:nvSpPr>
            <p:spPr>
              <a:xfrm>
                <a:off x="3109896"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88" name="Freeform 1057">
                <a:extLst>
                  <a:ext uri="{FF2B5EF4-FFF2-40B4-BE49-F238E27FC236}">
                    <a16:creationId xmlns:a16="http://schemas.microsoft.com/office/drawing/2014/main" id="{48BEF025-485A-2235-92F0-18259867F013}"/>
                  </a:ext>
                </a:extLst>
              </p:cNvPr>
              <p:cNvSpPr/>
              <p:nvPr/>
            </p:nvSpPr>
            <p:spPr>
              <a:xfrm>
                <a:off x="3121836"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89" name="Freeform 1058">
                <a:extLst>
                  <a:ext uri="{FF2B5EF4-FFF2-40B4-BE49-F238E27FC236}">
                    <a16:creationId xmlns:a16="http://schemas.microsoft.com/office/drawing/2014/main" id="{0B4E29FE-349A-512F-029B-2E53229E367E}"/>
                  </a:ext>
                </a:extLst>
              </p:cNvPr>
              <p:cNvSpPr/>
              <p:nvPr/>
            </p:nvSpPr>
            <p:spPr>
              <a:xfrm>
                <a:off x="3117772" y="295427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90" name="Freeform 1059">
                <a:extLst>
                  <a:ext uri="{FF2B5EF4-FFF2-40B4-BE49-F238E27FC236}">
                    <a16:creationId xmlns:a16="http://schemas.microsoft.com/office/drawing/2014/main" id="{B0DF8E25-BB5F-CAEE-6361-8090AC877238}"/>
                  </a:ext>
                </a:extLst>
              </p:cNvPr>
              <p:cNvSpPr/>
              <p:nvPr/>
            </p:nvSpPr>
            <p:spPr>
              <a:xfrm>
                <a:off x="3129712" y="294578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91" name="Freeform 1060">
                <a:extLst>
                  <a:ext uri="{FF2B5EF4-FFF2-40B4-BE49-F238E27FC236}">
                    <a16:creationId xmlns:a16="http://schemas.microsoft.com/office/drawing/2014/main" id="{5BD0593F-7160-386E-38D7-B7BCB9D0C24A}"/>
                  </a:ext>
                </a:extLst>
              </p:cNvPr>
              <p:cNvSpPr/>
              <p:nvPr/>
            </p:nvSpPr>
            <p:spPr>
              <a:xfrm>
                <a:off x="3128188" y="2978862"/>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92" name="Freeform 1061">
                <a:extLst>
                  <a:ext uri="{FF2B5EF4-FFF2-40B4-BE49-F238E27FC236}">
                    <a16:creationId xmlns:a16="http://schemas.microsoft.com/office/drawing/2014/main" id="{FDEC42C0-7B54-9316-37D5-D804C1697B35}"/>
                  </a:ext>
                </a:extLst>
              </p:cNvPr>
              <p:cNvSpPr/>
              <p:nvPr/>
            </p:nvSpPr>
            <p:spPr>
              <a:xfrm>
                <a:off x="3140128" y="2970243"/>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93" name="Freeform 1062">
                <a:extLst>
                  <a:ext uri="{FF2B5EF4-FFF2-40B4-BE49-F238E27FC236}">
                    <a16:creationId xmlns:a16="http://schemas.microsoft.com/office/drawing/2014/main" id="{BCDF2C3E-F890-68F2-3267-C678DC6C5539}"/>
                  </a:ext>
                </a:extLst>
              </p:cNvPr>
              <p:cNvSpPr/>
              <p:nvPr/>
            </p:nvSpPr>
            <p:spPr>
              <a:xfrm>
                <a:off x="3141144" y="299141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94" name="Freeform 1063">
                <a:extLst>
                  <a:ext uri="{FF2B5EF4-FFF2-40B4-BE49-F238E27FC236}">
                    <a16:creationId xmlns:a16="http://schemas.microsoft.com/office/drawing/2014/main" id="{1122CF17-BECC-EB09-0608-0DF419A81246}"/>
                  </a:ext>
                </a:extLst>
              </p:cNvPr>
              <p:cNvSpPr/>
              <p:nvPr/>
            </p:nvSpPr>
            <p:spPr>
              <a:xfrm>
                <a:off x="3153084" y="2982791"/>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95" name="Freeform 1064">
                <a:extLst>
                  <a:ext uri="{FF2B5EF4-FFF2-40B4-BE49-F238E27FC236}">
                    <a16:creationId xmlns:a16="http://schemas.microsoft.com/office/drawing/2014/main" id="{97B86524-A335-3084-9F45-91A269C381E5}"/>
                  </a:ext>
                </a:extLst>
              </p:cNvPr>
              <p:cNvSpPr/>
              <p:nvPr/>
            </p:nvSpPr>
            <p:spPr>
              <a:xfrm>
                <a:off x="3143812" y="3004085"/>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96" name="Freeform 1065">
                <a:extLst>
                  <a:ext uri="{FF2B5EF4-FFF2-40B4-BE49-F238E27FC236}">
                    <a16:creationId xmlns:a16="http://schemas.microsoft.com/office/drawing/2014/main" id="{59CB5464-9C4D-7384-4806-9440B4A56413}"/>
                  </a:ext>
                </a:extLst>
              </p:cNvPr>
              <p:cNvSpPr/>
              <p:nvPr/>
            </p:nvSpPr>
            <p:spPr>
              <a:xfrm>
                <a:off x="3155752" y="2995593"/>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197" name="Freeform 1066">
                <a:extLst>
                  <a:ext uri="{FF2B5EF4-FFF2-40B4-BE49-F238E27FC236}">
                    <a16:creationId xmlns:a16="http://schemas.microsoft.com/office/drawing/2014/main" id="{A1EB2477-9399-A92F-B17B-EA8E0BBF2665}"/>
                  </a:ext>
                </a:extLst>
              </p:cNvPr>
              <p:cNvSpPr/>
              <p:nvPr/>
            </p:nvSpPr>
            <p:spPr>
              <a:xfrm>
                <a:off x="3377791" y="304325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198" name="Freeform 1067">
                <a:extLst>
                  <a:ext uri="{FF2B5EF4-FFF2-40B4-BE49-F238E27FC236}">
                    <a16:creationId xmlns:a16="http://schemas.microsoft.com/office/drawing/2014/main" id="{A13B03FF-5E39-BB94-6555-63057DBEA9BB}"/>
                  </a:ext>
                </a:extLst>
              </p:cNvPr>
              <p:cNvSpPr/>
              <p:nvPr/>
            </p:nvSpPr>
            <p:spPr>
              <a:xfrm>
                <a:off x="3389731" y="3034632"/>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199" name="Freeform 1068">
                <a:extLst>
                  <a:ext uri="{FF2B5EF4-FFF2-40B4-BE49-F238E27FC236}">
                    <a16:creationId xmlns:a16="http://schemas.microsoft.com/office/drawing/2014/main" id="{830B8229-3353-A4F6-AEA4-CEF24C17E338}"/>
                  </a:ext>
                </a:extLst>
              </p:cNvPr>
              <p:cNvSpPr/>
              <p:nvPr/>
            </p:nvSpPr>
            <p:spPr>
              <a:xfrm>
                <a:off x="3655974" y="313653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00" name="Freeform 1069">
                <a:extLst>
                  <a:ext uri="{FF2B5EF4-FFF2-40B4-BE49-F238E27FC236}">
                    <a16:creationId xmlns:a16="http://schemas.microsoft.com/office/drawing/2014/main" id="{314E9202-6F05-AEEB-95D6-96F116AB9F74}"/>
                  </a:ext>
                </a:extLst>
              </p:cNvPr>
              <p:cNvSpPr/>
              <p:nvPr/>
            </p:nvSpPr>
            <p:spPr>
              <a:xfrm>
                <a:off x="3667914" y="3128045"/>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201" name="Freeform 1070">
                <a:extLst>
                  <a:ext uri="{FF2B5EF4-FFF2-40B4-BE49-F238E27FC236}">
                    <a16:creationId xmlns:a16="http://schemas.microsoft.com/office/drawing/2014/main" id="{C4081DD8-A03E-E924-41F1-813A677981CD}"/>
                  </a:ext>
                </a:extLst>
              </p:cNvPr>
              <p:cNvSpPr/>
              <p:nvPr/>
            </p:nvSpPr>
            <p:spPr>
              <a:xfrm>
                <a:off x="3684682" y="3136538"/>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02" name="Freeform 1071">
                <a:extLst>
                  <a:ext uri="{FF2B5EF4-FFF2-40B4-BE49-F238E27FC236}">
                    <a16:creationId xmlns:a16="http://schemas.microsoft.com/office/drawing/2014/main" id="{B40AD630-AF4B-BA22-7953-60CE21E0EE81}"/>
                  </a:ext>
                </a:extLst>
              </p:cNvPr>
              <p:cNvSpPr/>
              <p:nvPr/>
            </p:nvSpPr>
            <p:spPr>
              <a:xfrm>
                <a:off x="3696622" y="3128045"/>
                <a:ext cx="12702" cy="16984"/>
              </a:xfrm>
              <a:custGeom>
                <a:avLst/>
                <a:gdLst>
                  <a:gd name="connsiteX0" fmla="*/ 0 w 12702"/>
                  <a:gd name="connsiteY0" fmla="*/ 0 h 16984"/>
                  <a:gd name="connsiteX1" fmla="*/ 0 w 12702"/>
                  <a:gd name="connsiteY1" fmla="*/ 16984 h 16984"/>
                </a:gdLst>
                <a:ahLst/>
                <a:cxnLst>
                  <a:cxn ang="0">
                    <a:pos x="connsiteX0" y="connsiteY0"/>
                  </a:cxn>
                  <a:cxn ang="0">
                    <a:pos x="connsiteX1" y="connsiteY1"/>
                  </a:cxn>
                </a:cxnLst>
                <a:rect l="l" t="t" r="r" b="b"/>
                <a:pathLst>
                  <a:path w="12702" h="16984">
                    <a:moveTo>
                      <a:pt x="0" y="0"/>
                    </a:moveTo>
                    <a:lnTo>
                      <a:pt x="0" y="16984"/>
                    </a:lnTo>
                  </a:path>
                </a:pathLst>
              </a:custGeom>
              <a:ln w="12700" cap="sq">
                <a:solidFill>
                  <a:srgbClr val="0B41CD"/>
                </a:solidFill>
                <a:prstDash val="solid"/>
                <a:miter/>
              </a:ln>
            </p:spPr>
            <p:txBody>
              <a:bodyPr rtlCol="0" anchor="ctr"/>
              <a:lstStyle/>
              <a:p>
                <a:endParaRPr lang="en-US" sz="799"/>
              </a:p>
            </p:txBody>
          </p:sp>
          <p:sp>
            <p:nvSpPr>
              <p:cNvPr id="203" name="Freeform 1072">
                <a:extLst>
                  <a:ext uri="{FF2B5EF4-FFF2-40B4-BE49-F238E27FC236}">
                    <a16:creationId xmlns:a16="http://schemas.microsoft.com/office/drawing/2014/main" id="{FFCF756E-31DD-419C-72DD-841267FF743F}"/>
                  </a:ext>
                </a:extLst>
              </p:cNvPr>
              <p:cNvSpPr/>
              <p:nvPr/>
            </p:nvSpPr>
            <p:spPr>
              <a:xfrm>
                <a:off x="4030442"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04" name="Freeform 1073">
                <a:extLst>
                  <a:ext uri="{FF2B5EF4-FFF2-40B4-BE49-F238E27FC236}">
                    <a16:creationId xmlns:a16="http://schemas.microsoft.com/office/drawing/2014/main" id="{07323390-F366-51B7-5392-34941FD93371}"/>
                  </a:ext>
                </a:extLst>
              </p:cNvPr>
              <p:cNvSpPr/>
              <p:nvPr/>
            </p:nvSpPr>
            <p:spPr>
              <a:xfrm>
                <a:off x="4042382"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05" name="Freeform 1074">
                <a:extLst>
                  <a:ext uri="{FF2B5EF4-FFF2-40B4-BE49-F238E27FC236}">
                    <a16:creationId xmlns:a16="http://schemas.microsoft.com/office/drawing/2014/main" id="{47AA7C6A-13C1-A13B-B6D5-F058BFCEFEEA}"/>
                  </a:ext>
                </a:extLst>
              </p:cNvPr>
              <p:cNvSpPr/>
              <p:nvPr/>
            </p:nvSpPr>
            <p:spPr>
              <a:xfrm>
                <a:off x="4040858"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06" name="Freeform 1075">
                <a:extLst>
                  <a:ext uri="{FF2B5EF4-FFF2-40B4-BE49-F238E27FC236}">
                    <a16:creationId xmlns:a16="http://schemas.microsoft.com/office/drawing/2014/main" id="{2EEC534A-64FF-282E-8C92-87C8A0EDBEB4}"/>
                  </a:ext>
                </a:extLst>
              </p:cNvPr>
              <p:cNvSpPr/>
              <p:nvPr/>
            </p:nvSpPr>
            <p:spPr>
              <a:xfrm>
                <a:off x="4052798"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07" name="Freeform 1076">
                <a:extLst>
                  <a:ext uri="{FF2B5EF4-FFF2-40B4-BE49-F238E27FC236}">
                    <a16:creationId xmlns:a16="http://schemas.microsoft.com/office/drawing/2014/main" id="{46B9C4F3-566D-7870-69B9-B09177177832}"/>
                  </a:ext>
                </a:extLst>
              </p:cNvPr>
              <p:cNvSpPr/>
              <p:nvPr/>
            </p:nvSpPr>
            <p:spPr>
              <a:xfrm>
                <a:off x="4059022"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08" name="Freeform 1077">
                <a:extLst>
                  <a:ext uri="{FF2B5EF4-FFF2-40B4-BE49-F238E27FC236}">
                    <a16:creationId xmlns:a16="http://schemas.microsoft.com/office/drawing/2014/main" id="{B28ABF13-37B5-85AD-7949-79E078091AE1}"/>
                  </a:ext>
                </a:extLst>
              </p:cNvPr>
              <p:cNvSpPr/>
              <p:nvPr/>
            </p:nvSpPr>
            <p:spPr>
              <a:xfrm>
                <a:off x="4070963"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09" name="Freeform 1078">
                <a:extLst>
                  <a:ext uri="{FF2B5EF4-FFF2-40B4-BE49-F238E27FC236}">
                    <a16:creationId xmlns:a16="http://schemas.microsoft.com/office/drawing/2014/main" id="{592F8370-B17F-2CF8-0C3E-7A0F9A4B19DD}"/>
                  </a:ext>
                </a:extLst>
              </p:cNvPr>
              <p:cNvSpPr/>
              <p:nvPr/>
            </p:nvSpPr>
            <p:spPr>
              <a:xfrm>
                <a:off x="4087730"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10" name="Freeform 1079">
                <a:extLst>
                  <a:ext uri="{FF2B5EF4-FFF2-40B4-BE49-F238E27FC236}">
                    <a16:creationId xmlns:a16="http://schemas.microsoft.com/office/drawing/2014/main" id="{7DF8065A-FF97-964D-1C3B-66286E0E7208}"/>
                  </a:ext>
                </a:extLst>
              </p:cNvPr>
              <p:cNvSpPr/>
              <p:nvPr/>
            </p:nvSpPr>
            <p:spPr>
              <a:xfrm>
                <a:off x="4099670"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11" name="Freeform 1080">
                <a:extLst>
                  <a:ext uri="{FF2B5EF4-FFF2-40B4-BE49-F238E27FC236}">
                    <a16:creationId xmlns:a16="http://schemas.microsoft.com/office/drawing/2014/main" id="{F7CB7D3C-D33C-043F-A399-D20A87882040}"/>
                  </a:ext>
                </a:extLst>
              </p:cNvPr>
              <p:cNvSpPr/>
              <p:nvPr/>
            </p:nvSpPr>
            <p:spPr>
              <a:xfrm>
                <a:off x="410335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12" name="Freeform 1081">
                <a:extLst>
                  <a:ext uri="{FF2B5EF4-FFF2-40B4-BE49-F238E27FC236}">
                    <a16:creationId xmlns:a16="http://schemas.microsoft.com/office/drawing/2014/main" id="{AD2D5E96-A7C8-5F42-E783-9D2F16124704}"/>
                  </a:ext>
                </a:extLst>
              </p:cNvPr>
              <p:cNvSpPr/>
              <p:nvPr/>
            </p:nvSpPr>
            <p:spPr>
              <a:xfrm>
                <a:off x="4115294"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13" name="Freeform 1082">
                <a:extLst>
                  <a:ext uri="{FF2B5EF4-FFF2-40B4-BE49-F238E27FC236}">
                    <a16:creationId xmlns:a16="http://schemas.microsoft.com/office/drawing/2014/main" id="{30D4B139-47A6-390E-B525-DB4C12F180FA}"/>
                  </a:ext>
                </a:extLst>
              </p:cNvPr>
              <p:cNvSpPr/>
              <p:nvPr/>
            </p:nvSpPr>
            <p:spPr>
              <a:xfrm>
                <a:off x="410589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14" name="Freeform 1083">
                <a:extLst>
                  <a:ext uri="{FF2B5EF4-FFF2-40B4-BE49-F238E27FC236}">
                    <a16:creationId xmlns:a16="http://schemas.microsoft.com/office/drawing/2014/main" id="{7E67353B-B705-5684-79A2-255F618ADAE7}"/>
                  </a:ext>
                </a:extLst>
              </p:cNvPr>
              <p:cNvSpPr/>
              <p:nvPr/>
            </p:nvSpPr>
            <p:spPr>
              <a:xfrm>
                <a:off x="411783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15" name="Freeform 1084">
                <a:extLst>
                  <a:ext uri="{FF2B5EF4-FFF2-40B4-BE49-F238E27FC236}">
                    <a16:creationId xmlns:a16="http://schemas.microsoft.com/office/drawing/2014/main" id="{1D31DA38-3D8C-4128-C5C3-1C1546FC00C7}"/>
                  </a:ext>
                </a:extLst>
              </p:cNvPr>
              <p:cNvSpPr/>
              <p:nvPr/>
            </p:nvSpPr>
            <p:spPr>
              <a:xfrm>
                <a:off x="4124186"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16" name="Freeform 1085">
                <a:extLst>
                  <a:ext uri="{FF2B5EF4-FFF2-40B4-BE49-F238E27FC236}">
                    <a16:creationId xmlns:a16="http://schemas.microsoft.com/office/drawing/2014/main" id="{D5FD7087-E5AA-9556-262C-12689A8A8C9D}"/>
                  </a:ext>
                </a:extLst>
              </p:cNvPr>
              <p:cNvSpPr/>
              <p:nvPr/>
            </p:nvSpPr>
            <p:spPr>
              <a:xfrm>
                <a:off x="4136126"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17" name="Freeform 1086">
                <a:extLst>
                  <a:ext uri="{FF2B5EF4-FFF2-40B4-BE49-F238E27FC236}">
                    <a16:creationId xmlns:a16="http://schemas.microsoft.com/office/drawing/2014/main" id="{7DECED9D-6BC9-E84A-07F7-43A6A899A9BE}"/>
                  </a:ext>
                </a:extLst>
              </p:cNvPr>
              <p:cNvSpPr/>
              <p:nvPr/>
            </p:nvSpPr>
            <p:spPr>
              <a:xfrm>
                <a:off x="415797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18" name="Freeform 1087">
                <a:extLst>
                  <a:ext uri="{FF2B5EF4-FFF2-40B4-BE49-F238E27FC236}">
                    <a16:creationId xmlns:a16="http://schemas.microsoft.com/office/drawing/2014/main" id="{2312CD2A-DAE7-7EDF-DEF5-01C8A92FAE5F}"/>
                  </a:ext>
                </a:extLst>
              </p:cNvPr>
              <p:cNvSpPr/>
              <p:nvPr/>
            </p:nvSpPr>
            <p:spPr>
              <a:xfrm>
                <a:off x="416991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19" name="Freeform 1088">
                <a:extLst>
                  <a:ext uri="{FF2B5EF4-FFF2-40B4-BE49-F238E27FC236}">
                    <a16:creationId xmlns:a16="http://schemas.microsoft.com/office/drawing/2014/main" id="{82F60E5A-7297-98BD-B4C0-5C90B2D1EA42}"/>
                  </a:ext>
                </a:extLst>
              </p:cNvPr>
              <p:cNvSpPr/>
              <p:nvPr/>
            </p:nvSpPr>
            <p:spPr>
              <a:xfrm>
                <a:off x="4157974" y="3221333"/>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20" name="Freeform 1089">
                <a:extLst>
                  <a:ext uri="{FF2B5EF4-FFF2-40B4-BE49-F238E27FC236}">
                    <a16:creationId xmlns:a16="http://schemas.microsoft.com/office/drawing/2014/main" id="{FA60A701-325D-26BC-8E6F-4ED1DF43666C}"/>
                  </a:ext>
                </a:extLst>
              </p:cNvPr>
              <p:cNvSpPr/>
              <p:nvPr/>
            </p:nvSpPr>
            <p:spPr>
              <a:xfrm>
                <a:off x="4169915" y="3212714"/>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21" name="Freeform 1090">
                <a:extLst>
                  <a:ext uri="{FF2B5EF4-FFF2-40B4-BE49-F238E27FC236}">
                    <a16:creationId xmlns:a16="http://schemas.microsoft.com/office/drawing/2014/main" id="{AA620B2F-1A52-9862-75A2-5EF9D997837A}"/>
                  </a:ext>
                </a:extLst>
              </p:cNvPr>
              <p:cNvSpPr/>
              <p:nvPr/>
            </p:nvSpPr>
            <p:spPr>
              <a:xfrm>
                <a:off x="4561023"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22" name="Freeform 1091">
                <a:extLst>
                  <a:ext uri="{FF2B5EF4-FFF2-40B4-BE49-F238E27FC236}">
                    <a16:creationId xmlns:a16="http://schemas.microsoft.com/office/drawing/2014/main" id="{F99A74AD-6B8D-5175-2C0C-02CEFFA5FBCF}"/>
                  </a:ext>
                </a:extLst>
              </p:cNvPr>
              <p:cNvSpPr/>
              <p:nvPr/>
            </p:nvSpPr>
            <p:spPr>
              <a:xfrm>
                <a:off x="4572963"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23" name="Freeform 1092">
                <a:extLst>
                  <a:ext uri="{FF2B5EF4-FFF2-40B4-BE49-F238E27FC236}">
                    <a16:creationId xmlns:a16="http://schemas.microsoft.com/office/drawing/2014/main" id="{33B71CB8-26BF-9DFC-7F70-AA3264A9A2BD}"/>
                  </a:ext>
                </a:extLst>
              </p:cNvPr>
              <p:cNvSpPr/>
              <p:nvPr/>
            </p:nvSpPr>
            <p:spPr>
              <a:xfrm>
                <a:off x="457397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24" name="Freeform 1093">
                <a:extLst>
                  <a:ext uri="{FF2B5EF4-FFF2-40B4-BE49-F238E27FC236}">
                    <a16:creationId xmlns:a16="http://schemas.microsoft.com/office/drawing/2014/main" id="{6FE33A6C-0080-F32C-0C83-A1068E3E85EA}"/>
                  </a:ext>
                </a:extLst>
              </p:cNvPr>
              <p:cNvSpPr/>
              <p:nvPr/>
            </p:nvSpPr>
            <p:spPr>
              <a:xfrm>
                <a:off x="4585920"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25" name="Freeform 1094">
                <a:extLst>
                  <a:ext uri="{FF2B5EF4-FFF2-40B4-BE49-F238E27FC236}">
                    <a16:creationId xmlns:a16="http://schemas.microsoft.com/office/drawing/2014/main" id="{18339A9D-DF00-047E-EC31-FD3D02778B50}"/>
                  </a:ext>
                </a:extLst>
              </p:cNvPr>
              <p:cNvSpPr/>
              <p:nvPr/>
            </p:nvSpPr>
            <p:spPr>
              <a:xfrm>
                <a:off x="4579187"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26" name="Freeform 1095">
                <a:extLst>
                  <a:ext uri="{FF2B5EF4-FFF2-40B4-BE49-F238E27FC236}">
                    <a16:creationId xmlns:a16="http://schemas.microsoft.com/office/drawing/2014/main" id="{4B289B74-C39E-A1CF-BF66-898C3E3E3CD3}"/>
                  </a:ext>
                </a:extLst>
              </p:cNvPr>
              <p:cNvSpPr/>
              <p:nvPr/>
            </p:nvSpPr>
            <p:spPr>
              <a:xfrm>
                <a:off x="4591128"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27" name="Freeform 1096">
                <a:extLst>
                  <a:ext uri="{FF2B5EF4-FFF2-40B4-BE49-F238E27FC236}">
                    <a16:creationId xmlns:a16="http://schemas.microsoft.com/office/drawing/2014/main" id="{8328C9D5-0142-3558-AD45-5E9062FE10BF}"/>
                  </a:ext>
                </a:extLst>
              </p:cNvPr>
              <p:cNvSpPr/>
              <p:nvPr/>
            </p:nvSpPr>
            <p:spPr>
              <a:xfrm>
                <a:off x="4992652"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28" name="Freeform 1097">
                <a:extLst>
                  <a:ext uri="{FF2B5EF4-FFF2-40B4-BE49-F238E27FC236}">
                    <a16:creationId xmlns:a16="http://schemas.microsoft.com/office/drawing/2014/main" id="{3D61A702-5836-02C4-1846-A575DAD06F1D}"/>
                  </a:ext>
                </a:extLst>
              </p:cNvPr>
              <p:cNvSpPr/>
              <p:nvPr/>
            </p:nvSpPr>
            <p:spPr>
              <a:xfrm>
                <a:off x="5004592"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29" name="Freeform 1098">
                <a:extLst>
                  <a:ext uri="{FF2B5EF4-FFF2-40B4-BE49-F238E27FC236}">
                    <a16:creationId xmlns:a16="http://schemas.microsoft.com/office/drawing/2014/main" id="{369A73DB-2353-DCC5-E846-7AD56FC8A67C}"/>
                  </a:ext>
                </a:extLst>
              </p:cNvPr>
              <p:cNvSpPr/>
              <p:nvPr/>
            </p:nvSpPr>
            <p:spPr>
              <a:xfrm>
                <a:off x="4992652"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30" name="Freeform 1099">
                <a:extLst>
                  <a:ext uri="{FF2B5EF4-FFF2-40B4-BE49-F238E27FC236}">
                    <a16:creationId xmlns:a16="http://schemas.microsoft.com/office/drawing/2014/main" id="{6EF1520B-DABF-2849-E3C2-663FCD994382}"/>
                  </a:ext>
                </a:extLst>
              </p:cNvPr>
              <p:cNvSpPr/>
              <p:nvPr/>
            </p:nvSpPr>
            <p:spPr>
              <a:xfrm>
                <a:off x="5004592"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31" name="Freeform 1100">
                <a:extLst>
                  <a:ext uri="{FF2B5EF4-FFF2-40B4-BE49-F238E27FC236}">
                    <a16:creationId xmlns:a16="http://schemas.microsoft.com/office/drawing/2014/main" id="{1D6A0C99-3218-E566-8439-39B5205E4C52}"/>
                  </a:ext>
                </a:extLst>
              </p:cNvPr>
              <p:cNvSpPr/>
              <p:nvPr/>
            </p:nvSpPr>
            <p:spPr>
              <a:xfrm>
                <a:off x="5026440"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32" name="Freeform 1101">
                <a:extLst>
                  <a:ext uri="{FF2B5EF4-FFF2-40B4-BE49-F238E27FC236}">
                    <a16:creationId xmlns:a16="http://schemas.microsoft.com/office/drawing/2014/main" id="{5F1507F4-587B-F8CB-B720-E506C9EFF0C0}"/>
                  </a:ext>
                </a:extLst>
              </p:cNvPr>
              <p:cNvSpPr/>
              <p:nvPr/>
            </p:nvSpPr>
            <p:spPr>
              <a:xfrm>
                <a:off x="5038380"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33" name="Freeform 1102">
                <a:extLst>
                  <a:ext uri="{FF2B5EF4-FFF2-40B4-BE49-F238E27FC236}">
                    <a16:creationId xmlns:a16="http://schemas.microsoft.com/office/drawing/2014/main" id="{B080DD2B-5ACC-7F53-2228-17A63855B965}"/>
                  </a:ext>
                </a:extLst>
              </p:cNvPr>
              <p:cNvSpPr/>
              <p:nvPr/>
            </p:nvSpPr>
            <p:spPr>
              <a:xfrm>
                <a:off x="5034316"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34" name="Freeform 1103">
                <a:extLst>
                  <a:ext uri="{FF2B5EF4-FFF2-40B4-BE49-F238E27FC236}">
                    <a16:creationId xmlns:a16="http://schemas.microsoft.com/office/drawing/2014/main" id="{AC9B253A-EEA4-5015-AB3F-FB02CA7F4809}"/>
                  </a:ext>
                </a:extLst>
              </p:cNvPr>
              <p:cNvSpPr/>
              <p:nvPr/>
            </p:nvSpPr>
            <p:spPr>
              <a:xfrm>
                <a:off x="5046256"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35" name="Freeform 1104">
                <a:extLst>
                  <a:ext uri="{FF2B5EF4-FFF2-40B4-BE49-F238E27FC236}">
                    <a16:creationId xmlns:a16="http://schemas.microsoft.com/office/drawing/2014/main" id="{7A81F072-6EE3-B4BF-1A5A-2FB30AEF4DD4}"/>
                  </a:ext>
                </a:extLst>
              </p:cNvPr>
              <p:cNvSpPr/>
              <p:nvPr/>
            </p:nvSpPr>
            <p:spPr>
              <a:xfrm>
                <a:off x="5055021"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36" name="Freeform 1105">
                <a:extLst>
                  <a:ext uri="{FF2B5EF4-FFF2-40B4-BE49-F238E27FC236}">
                    <a16:creationId xmlns:a16="http://schemas.microsoft.com/office/drawing/2014/main" id="{8E3C00DD-E2FC-8E34-F5D1-105ECCE6117E}"/>
                  </a:ext>
                </a:extLst>
              </p:cNvPr>
              <p:cNvSpPr/>
              <p:nvPr/>
            </p:nvSpPr>
            <p:spPr>
              <a:xfrm>
                <a:off x="5066961"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37" name="Freeform 1106">
                <a:extLst>
                  <a:ext uri="{FF2B5EF4-FFF2-40B4-BE49-F238E27FC236}">
                    <a16:creationId xmlns:a16="http://schemas.microsoft.com/office/drawing/2014/main" id="{4532961B-2D53-B991-F86B-886AD2BE8301}"/>
                  </a:ext>
                </a:extLst>
              </p:cNvPr>
              <p:cNvSpPr/>
              <p:nvPr/>
            </p:nvSpPr>
            <p:spPr>
              <a:xfrm>
                <a:off x="5057688"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38" name="Freeform 1107">
                <a:extLst>
                  <a:ext uri="{FF2B5EF4-FFF2-40B4-BE49-F238E27FC236}">
                    <a16:creationId xmlns:a16="http://schemas.microsoft.com/office/drawing/2014/main" id="{6B387B5A-2DB3-BEF3-E8AF-1046B44B3F22}"/>
                  </a:ext>
                </a:extLst>
              </p:cNvPr>
              <p:cNvSpPr/>
              <p:nvPr/>
            </p:nvSpPr>
            <p:spPr>
              <a:xfrm>
                <a:off x="5069628"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39" name="Freeform 1108">
                <a:extLst>
                  <a:ext uri="{FF2B5EF4-FFF2-40B4-BE49-F238E27FC236}">
                    <a16:creationId xmlns:a16="http://schemas.microsoft.com/office/drawing/2014/main" id="{CB2BE376-8030-C218-C946-7E23AC2F0588}"/>
                  </a:ext>
                </a:extLst>
              </p:cNvPr>
              <p:cNvSpPr/>
              <p:nvPr/>
            </p:nvSpPr>
            <p:spPr>
              <a:xfrm>
                <a:off x="5068104"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40" name="Freeform 1109">
                <a:extLst>
                  <a:ext uri="{FF2B5EF4-FFF2-40B4-BE49-F238E27FC236}">
                    <a16:creationId xmlns:a16="http://schemas.microsoft.com/office/drawing/2014/main" id="{9FAA22E7-99CA-0DF5-0BE6-9EE93BDBB674}"/>
                  </a:ext>
                </a:extLst>
              </p:cNvPr>
              <p:cNvSpPr/>
              <p:nvPr/>
            </p:nvSpPr>
            <p:spPr>
              <a:xfrm>
                <a:off x="5080044"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41" name="Freeform 1110">
                <a:extLst>
                  <a:ext uri="{FF2B5EF4-FFF2-40B4-BE49-F238E27FC236}">
                    <a16:creationId xmlns:a16="http://schemas.microsoft.com/office/drawing/2014/main" id="{94F1C7BC-6CEF-6EDD-5C6E-506A643F4B93}"/>
                  </a:ext>
                </a:extLst>
              </p:cNvPr>
              <p:cNvSpPr/>
              <p:nvPr/>
            </p:nvSpPr>
            <p:spPr>
              <a:xfrm>
                <a:off x="507064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42" name="Freeform 1111">
                <a:extLst>
                  <a:ext uri="{FF2B5EF4-FFF2-40B4-BE49-F238E27FC236}">
                    <a16:creationId xmlns:a16="http://schemas.microsoft.com/office/drawing/2014/main" id="{28B48E09-F504-FD16-6B37-84433CBBD71A}"/>
                  </a:ext>
                </a:extLst>
              </p:cNvPr>
              <p:cNvSpPr/>
              <p:nvPr/>
            </p:nvSpPr>
            <p:spPr>
              <a:xfrm>
                <a:off x="508258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43" name="Freeform 1112">
                <a:extLst>
                  <a:ext uri="{FF2B5EF4-FFF2-40B4-BE49-F238E27FC236}">
                    <a16:creationId xmlns:a16="http://schemas.microsoft.com/office/drawing/2014/main" id="{0E895319-4D40-4057-A734-A845B318C360}"/>
                  </a:ext>
                </a:extLst>
              </p:cNvPr>
              <p:cNvSpPr/>
              <p:nvPr/>
            </p:nvSpPr>
            <p:spPr>
              <a:xfrm>
                <a:off x="508626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44" name="Freeform 1113">
                <a:extLst>
                  <a:ext uri="{FF2B5EF4-FFF2-40B4-BE49-F238E27FC236}">
                    <a16:creationId xmlns:a16="http://schemas.microsoft.com/office/drawing/2014/main" id="{B5A870A3-4C2F-BD5C-D8C3-8E17ED83A6D2}"/>
                  </a:ext>
                </a:extLst>
              </p:cNvPr>
              <p:cNvSpPr/>
              <p:nvPr/>
            </p:nvSpPr>
            <p:spPr>
              <a:xfrm>
                <a:off x="5098209"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45" name="Freeform 1114">
                <a:extLst>
                  <a:ext uri="{FF2B5EF4-FFF2-40B4-BE49-F238E27FC236}">
                    <a16:creationId xmlns:a16="http://schemas.microsoft.com/office/drawing/2014/main" id="{BA4C1CF2-5C02-79DC-ED90-E283EC707D79}"/>
                  </a:ext>
                </a:extLst>
              </p:cNvPr>
              <p:cNvSpPr/>
              <p:nvPr/>
            </p:nvSpPr>
            <p:spPr>
              <a:xfrm>
                <a:off x="5109641"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46" name="Freeform 1115">
                <a:extLst>
                  <a:ext uri="{FF2B5EF4-FFF2-40B4-BE49-F238E27FC236}">
                    <a16:creationId xmlns:a16="http://schemas.microsoft.com/office/drawing/2014/main" id="{42A80487-48BB-1BE2-43C8-2B21A0FBDEEE}"/>
                  </a:ext>
                </a:extLst>
              </p:cNvPr>
              <p:cNvSpPr/>
              <p:nvPr/>
            </p:nvSpPr>
            <p:spPr>
              <a:xfrm>
                <a:off x="5121581"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47" name="Freeform 1116">
                <a:extLst>
                  <a:ext uri="{FF2B5EF4-FFF2-40B4-BE49-F238E27FC236}">
                    <a16:creationId xmlns:a16="http://schemas.microsoft.com/office/drawing/2014/main" id="{8B644562-6399-0AE4-62A8-4701D934D2F8}"/>
                  </a:ext>
                </a:extLst>
              </p:cNvPr>
              <p:cNvSpPr/>
              <p:nvPr/>
            </p:nvSpPr>
            <p:spPr>
              <a:xfrm>
                <a:off x="512272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48" name="Freeform 1117">
                <a:extLst>
                  <a:ext uri="{FF2B5EF4-FFF2-40B4-BE49-F238E27FC236}">
                    <a16:creationId xmlns:a16="http://schemas.microsoft.com/office/drawing/2014/main" id="{F92BE59C-5F31-A489-F7DB-605DFBD93FCA}"/>
                  </a:ext>
                </a:extLst>
              </p:cNvPr>
              <p:cNvSpPr/>
              <p:nvPr/>
            </p:nvSpPr>
            <p:spPr>
              <a:xfrm>
                <a:off x="513466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49" name="Freeform 1118">
                <a:extLst>
                  <a:ext uri="{FF2B5EF4-FFF2-40B4-BE49-F238E27FC236}">
                    <a16:creationId xmlns:a16="http://schemas.microsoft.com/office/drawing/2014/main" id="{FE30044F-6662-2510-023A-EA9890C093B5}"/>
                  </a:ext>
                </a:extLst>
              </p:cNvPr>
              <p:cNvSpPr/>
              <p:nvPr/>
            </p:nvSpPr>
            <p:spPr>
              <a:xfrm>
                <a:off x="5484109"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50" name="Freeform 1119">
                <a:extLst>
                  <a:ext uri="{FF2B5EF4-FFF2-40B4-BE49-F238E27FC236}">
                    <a16:creationId xmlns:a16="http://schemas.microsoft.com/office/drawing/2014/main" id="{7C61A3A2-C619-9AE3-927D-49831C6AA75D}"/>
                  </a:ext>
                </a:extLst>
              </p:cNvPr>
              <p:cNvSpPr/>
              <p:nvPr/>
            </p:nvSpPr>
            <p:spPr>
              <a:xfrm>
                <a:off x="5496049"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sp>
            <p:nvSpPr>
              <p:cNvPr id="251" name="Freeform 1120">
                <a:extLst>
                  <a:ext uri="{FF2B5EF4-FFF2-40B4-BE49-F238E27FC236}">
                    <a16:creationId xmlns:a16="http://schemas.microsoft.com/office/drawing/2014/main" id="{43EBB433-4448-4AF0-8977-404FA35568DA}"/>
                  </a:ext>
                </a:extLst>
              </p:cNvPr>
              <p:cNvSpPr/>
              <p:nvPr/>
            </p:nvSpPr>
            <p:spPr>
              <a:xfrm>
                <a:off x="5491985" y="3304480"/>
                <a:ext cx="23880" cy="12674"/>
              </a:xfrm>
              <a:custGeom>
                <a:avLst/>
                <a:gdLst>
                  <a:gd name="connsiteX0" fmla="*/ 0 w 23880"/>
                  <a:gd name="connsiteY0" fmla="*/ 0 h 12674"/>
                  <a:gd name="connsiteX1" fmla="*/ 23881 w 23880"/>
                  <a:gd name="connsiteY1" fmla="*/ 0 h 12674"/>
                </a:gdLst>
                <a:ahLst/>
                <a:cxnLst>
                  <a:cxn ang="0">
                    <a:pos x="connsiteX0" y="connsiteY0"/>
                  </a:cxn>
                  <a:cxn ang="0">
                    <a:pos x="connsiteX1" y="connsiteY1"/>
                  </a:cxn>
                </a:cxnLst>
                <a:rect l="l" t="t" r="r" b="b"/>
                <a:pathLst>
                  <a:path w="23880" h="12674">
                    <a:moveTo>
                      <a:pt x="0" y="0"/>
                    </a:moveTo>
                    <a:lnTo>
                      <a:pt x="23881" y="0"/>
                    </a:lnTo>
                  </a:path>
                </a:pathLst>
              </a:custGeom>
              <a:ln w="12700" cap="sq">
                <a:solidFill>
                  <a:srgbClr val="0B41CD"/>
                </a:solidFill>
                <a:prstDash val="solid"/>
                <a:miter/>
              </a:ln>
            </p:spPr>
            <p:txBody>
              <a:bodyPr rtlCol="0" anchor="ctr"/>
              <a:lstStyle/>
              <a:p>
                <a:endParaRPr lang="en-US" sz="799"/>
              </a:p>
            </p:txBody>
          </p:sp>
          <p:sp>
            <p:nvSpPr>
              <p:cNvPr id="252" name="Freeform 1121">
                <a:extLst>
                  <a:ext uri="{FF2B5EF4-FFF2-40B4-BE49-F238E27FC236}">
                    <a16:creationId xmlns:a16="http://schemas.microsoft.com/office/drawing/2014/main" id="{AAD2DE13-DF13-1B2B-B6AC-6AF5C0CF7EB1}"/>
                  </a:ext>
                </a:extLst>
              </p:cNvPr>
              <p:cNvSpPr/>
              <p:nvPr/>
            </p:nvSpPr>
            <p:spPr>
              <a:xfrm>
                <a:off x="5503925" y="3295988"/>
                <a:ext cx="12702" cy="17111"/>
              </a:xfrm>
              <a:custGeom>
                <a:avLst/>
                <a:gdLst>
                  <a:gd name="connsiteX0" fmla="*/ 0 w 12702"/>
                  <a:gd name="connsiteY0" fmla="*/ 0 h 17111"/>
                  <a:gd name="connsiteX1" fmla="*/ 0 w 12702"/>
                  <a:gd name="connsiteY1" fmla="*/ 17111 h 17111"/>
                </a:gdLst>
                <a:ahLst/>
                <a:cxnLst>
                  <a:cxn ang="0">
                    <a:pos x="connsiteX0" y="connsiteY0"/>
                  </a:cxn>
                  <a:cxn ang="0">
                    <a:pos x="connsiteX1" y="connsiteY1"/>
                  </a:cxn>
                </a:cxnLst>
                <a:rect l="l" t="t" r="r" b="b"/>
                <a:pathLst>
                  <a:path w="12702" h="17111">
                    <a:moveTo>
                      <a:pt x="0" y="0"/>
                    </a:moveTo>
                    <a:lnTo>
                      <a:pt x="0" y="17111"/>
                    </a:lnTo>
                  </a:path>
                </a:pathLst>
              </a:custGeom>
              <a:ln w="12700" cap="sq">
                <a:solidFill>
                  <a:srgbClr val="0B41CD"/>
                </a:solidFill>
                <a:prstDash val="solid"/>
                <a:miter/>
              </a:ln>
            </p:spPr>
            <p:txBody>
              <a:bodyPr rtlCol="0" anchor="ctr"/>
              <a:lstStyle/>
              <a:p>
                <a:endParaRPr lang="en-US" sz="799"/>
              </a:p>
            </p:txBody>
          </p:sp>
        </p:grpSp>
        <p:sp>
          <p:nvSpPr>
            <p:cNvPr id="13" name="Freeform 602">
              <a:extLst>
                <a:ext uri="{FF2B5EF4-FFF2-40B4-BE49-F238E27FC236}">
                  <a16:creationId xmlns:a16="http://schemas.microsoft.com/office/drawing/2014/main" id="{B38B68F9-C2F4-DC03-93D3-DE27918CA46E}"/>
                </a:ext>
              </a:extLst>
            </p:cNvPr>
            <p:cNvSpPr/>
            <p:nvPr/>
          </p:nvSpPr>
          <p:spPr>
            <a:xfrm>
              <a:off x="1126900" y="2107460"/>
              <a:ext cx="3013145" cy="1037692"/>
            </a:xfrm>
            <a:custGeom>
              <a:avLst/>
              <a:gdLst>
                <a:gd name="connsiteX0" fmla="*/ 0 w 3013145"/>
                <a:gd name="connsiteY0" fmla="*/ 0 h 1037692"/>
                <a:gd name="connsiteX1" fmla="*/ 0 w 3013145"/>
                <a:gd name="connsiteY1" fmla="*/ 1037693 h 1037692"/>
                <a:gd name="connsiteX2" fmla="*/ 3013146 w 3013145"/>
                <a:gd name="connsiteY2" fmla="*/ 1037693 h 1037692"/>
              </a:gdLst>
              <a:ahLst/>
              <a:cxnLst>
                <a:cxn ang="0">
                  <a:pos x="connsiteX0" y="connsiteY0"/>
                </a:cxn>
                <a:cxn ang="0">
                  <a:pos x="connsiteX1" y="connsiteY1"/>
                </a:cxn>
                <a:cxn ang="0">
                  <a:pos x="connsiteX2" y="connsiteY2"/>
                </a:cxn>
              </a:cxnLst>
              <a:rect l="l" t="t" r="r" b="b"/>
              <a:pathLst>
                <a:path w="3013145" h="1037692">
                  <a:moveTo>
                    <a:pt x="0" y="0"/>
                  </a:moveTo>
                  <a:lnTo>
                    <a:pt x="0" y="1037693"/>
                  </a:lnTo>
                  <a:lnTo>
                    <a:pt x="3013146" y="1037693"/>
                  </a:lnTo>
                </a:path>
              </a:pathLst>
            </a:custGeom>
            <a:noFill/>
            <a:ln w="12700" cap="flat">
              <a:solidFill>
                <a:srgbClr val="000000"/>
              </a:solidFill>
              <a:prstDash val="solid"/>
              <a:miter/>
            </a:ln>
          </p:spPr>
          <p:txBody>
            <a:bodyPr rtlCol="0" anchor="ctr"/>
            <a:lstStyle/>
            <a:p>
              <a:endParaRPr lang="en-US" sz="799"/>
            </a:p>
          </p:txBody>
        </p:sp>
        <p:grpSp>
          <p:nvGrpSpPr>
            <p:cNvPr id="14" name="Graphic 206">
              <a:extLst>
                <a:ext uri="{FF2B5EF4-FFF2-40B4-BE49-F238E27FC236}">
                  <a16:creationId xmlns:a16="http://schemas.microsoft.com/office/drawing/2014/main" id="{2ABA518A-6B2B-D5EB-B7CA-101B3ECE178A}"/>
                </a:ext>
              </a:extLst>
            </p:cNvPr>
            <p:cNvGrpSpPr/>
            <p:nvPr/>
          </p:nvGrpSpPr>
          <p:grpSpPr>
            <a:xfrm>
              <a:off x="1090825" y="2128627"/>
              <a:ext cx="36074" cy="995358"/>
              <a:chOff x="2563310" y="2622317"/>
              <a:chExt cx="36074" cy="995358"/>
            </a:xfrm>
          </p:grpSpPr>
          <p:sp>
            <p:nvSpPr>
              <p:cNvPr id="71" name="Freeform 940">
                <a:extLst>
                  <a:ext uri="{FF2B5EF4-FFF2-40B4-BE49-F238E27FC236}">
                    <a16:creationId xmlns:a16="http://schemas.microsoft.com/office/drawing/2014/main" id="{1F66436D-37D0-EB2E-5348-50A8356B3A4C}"/>
                  </a:ext>
                </a:extLst>
              </p:cNvPr>
              <p:cNvSpPr/>
              <p:nvPr/>
            </p:nvSpPr>
            <p:spPr>
              <a:xfrm>
                <a:off x="2563310" y="3617676"/>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sp>
            <p:nvSpPr>
              <p:cNvPr id="72" name="Freeform 941">
                <a:extLst>
                  <a:ext uri="{FF2B5EF4-FFF2-40B4-BE49-F238E27FC236}">
                    <a16:creationId xmlns:a16="http://schemas.microsoft.com/office/drawing/2014/main" id="{8D56888B-C24D-9315-3BA9-737BAD464344}"/>
                  </a:ext>
                </a:extLst>
              </p:cNvPr>
              <p:cNvSpPr/>
              <p:nvPr/>
            </p:nvSpPr>
            <p:spPr>
              <a:xfrm>
                <a:off x="2563310" y="3418554"/>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sp>
            <p:nvSpPr>
              <p:cNvPr id="73" name="Freeform 942">
                <a:extLst>
                  <a:ext uri="{FF2B5EF4-FFF2-40B4-BE49-F238E27FC236}">
                    <a16:creationId xmlns:a16="http://schemas.microsoft.com/office/drawing/2014/main" id="{BF83BCC3-302D-3609-7287-1C014D44FCB3}"/>
                  </a:ext>
                </a:extLst>
              </p:cNvPr>
              <p:cNvSpPr/>
              <p:nvPr/>
            </p:nvSpPr>
            <p:spPr>
              <a:xfrm>
                <a:off x="2563310" y="3219558"/>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sp>
            <p:nvSpPr>
              <p:cNvPr id="74" name="Freeform 943">
                <a:extLst>
                  <a:ext uri="{FF2B5EF4-FFF2-40B4-BE49-F238E27FC236}">
                    <a16:creationId xmlns:a16="http://schemas.microsoft.com/office/drawing/2014/main" id="{EE682511-0FE2-1AB2-EF52-A9A07082D581}"/>
                  </a:ext>
                </a:extLst>
              </p:cNvPr>
              <p:cNvSpPr/>
              <p:nvPr/>
            </p:nvSpPr>
            <p:spPr>
              <a:xfrm>
                <a:off x="2563310" y="3020436"/>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sp>
            <p:nvSpPr>
              <p:cNvPr id="75" name="Freeform 944">
                <a:extLst>
                  <a:ext uri="{FF2B5EF4-FFF2-40B4-BE49-F238E27FC236}">
                    <a16:creationId xmlns:a16="http://schemas.microsoft.com/office/drawing/2014/main" id="{8AF1694F-D601-964B-8756-8A0883C7C2BE}"/>
                  </a:ext>
                </a:extLst>
              </p:cNvPr>
              <p:cNvSpPr/>
              <p:nvPr/>
            </p:nvSpPr>
            <p:spPr>
              <a:xfrm>
                <a:off x="2563310" y="2821440"/>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sp>
            <p:nvSpPr>
              <p:cNvPr id="76" name="Freeform 945">
                <a:extLst>
                  <a:ext uri="{FF2B5EF4-FFF2-40B4-BE49-F238E27FC236}">
                    <a16:creationId xmlns:a16="http://schemas.microsoft.com/office/drawing/2014/main" id="{88DC3B24-7226-80A9-345A-E94CBCD93F15}"/>
                  </a:ext>
                </a:extLst>
              </p:cNvPr>
              <p:cNvSpPr/>
              <p:nvPr/>
            </p:nvSpPr>
            <p:spPr>
              <a:xfrm>
                <a:off x="2563310" y="2622317"/>
                <a:ext cx="36074" cy="12674"/>
              </a:xfrm>
              <a:custGeom>
                <a:avLst/>
                <a:gdLst>
                  <a:gd name="connsiteX0" fmla="*/ 36075 w 36074"/>
                  <a:gd name="connsiteY0" fmla="*/ 0 h 12674"/>
                  <a:gd name="connsiteX1" fmla="*/ 0 w 36074"/>
                  <a:gd name="connsiteY1" fmla="*/ 0 h 12674"/>
                </a:gdLst>
                <a:ahLst/>
                <a:cxnLst>
                  <a:cxn ang="0">
                    <a:pos x="connsiteX0" y="connsiteY0"/>
                  </a:cxn>
                  <a:cxn ang="0">
                    <a:pos x="connsiteX1" y="connsiteY1"/>
                  </a:cxn>
                </a:cxnLst>
                <a:rect l="l" t="t" r="r" b="b"/>
                <a:pathLst>
                  <a:path w="36074" h="12674">
                    <a:moveTo>
                      <a:pt x="36075" y="0"/>
                    </a:moveTo>
                    <a:lnTo>
                      <a:pt x="0" y="0"/>
                    </a:lnTo>
                  </a:path>
                </a:pathLst>
              </a:custGeom>
              <a:ln w="12700" cap="flat">
                <a:solidFill>
                  <a:srgbClr val="000000"/>
                </a:solidFill>
                <a:prstDash val="solid"/>
                <a:miter/>
              </a:ln>
            </p:spPr>
            <p:txBody>
              <a:bodyPr rtlCol="0" anchor="ctr"/>
              <a:lstStyle/>
              <a:p>
                <a:endParaRPr lang="en-US" sz="799"/>
              </a:p>
            </p:txBody>
          </p:sp>
        </p:grpSp>
        <p:grpSp>
          <p:nvGrpSpPr>
            <p:cNvPr id="15" name="Graphic 206">
              <a:extLst>
                <a:ext uri="{FF2B5EF4-FFF2-40B4-BE49-F238E27FC236}">
                  <a16:creationId xmlns:a16="http://schemas.microsoft.com/office/drawing/2014/main" id="{3E94099E-496C-E608-A1BE-0115A011E3D0}"/>
                </a:ext>
              </a:extLst>
            </p:cNvPr>
            <p:cNvGrpSpPr/>
            <p:nvPr/>
          </p:nvGrpSpPr>
          <p:grpSpPr>
            <a:xfrm>
              <a:off x="1221533" y="3145153"/>
              <a:ext cx="2852713" cy="35996"/>
              <a:chOff x="2694018" y="3638843"/>
              <a:chExt cx="2852713" cy="35996"/>
            </a:xfrm>
          </p:grpSpPr>
          <p:sp>
            <p:nvSpPr>
              <p:cNvPr id="58" name="Freeform 927">
                <a:extLst>
                  <a:ext uri="{FF2B5EF4-FFF2-40B4-BE49-F238E27FC236}">
                    <a16:creationId xmlns:a16="http://schemas.microsoft.com/office/drawing/2014/main" id="{7BCF54CA-AEEF-CA97-7C2E-6814091886D7}"/>
                  </a:ext>
                </a:extLst>
              </p:cNvPr>
              <p:cNvSpPr/>
              <p:nvPr/>
            </p:nvSpPr>
            <p:spPr>
              <a:xfrm>
                <a:off x="2694018"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59" name="Freeform 928">
                <a:extLst>
                  <a:ext uri="{FF2B5EF4-FFF2-40B4-BE49-F238E27FC236}">
                    <a16:creationId xmlns:a16="http://schemas.microsoft.com/office/drawing/2014/main" id="{DDB84B96-5BAE-CF0A-5072-B35E56353A35}"/>
                  </a:ext>
                </a:extLst>
              </p:cNvPr>
              <p:cNvSpPr/>
              <p:nvPr/>
            </p:nvSpPr>
            <p:spPr>
              <a:xfrm>
                <a:off x="2931808"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0" name="Freeform 929">
                <a:extLst>
                  <a:ext uri="{FF2B5EF4-FFF2-40B4-BE49-F238E27FC236}">
                    <a16:creationId xmlns:a16="http://schemas.microsoft.com/office/drawing/2014/main" id="{4EAC689B-A1F9-FB34-49A1-5C1402A1D458}"/>
                  </a:ext>
                </a:extLst>
              </p:cNvPr>
              <p:cNvSpPr/>
              <p:nvPr/>
            </p:nvSpPr>
            <p:spPr>
              <a:xfrm>
                <a:off x="3169471"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1" name="Freeform 930">
                <a:extLst>
                  <a:ext uri="{FF2B5EF4-FFF2-40B4-BE49-F238E27FC236}">
                    <a16:creationId xmlns:a16="http://schemas.microsoft.com/office/drawing/2014/main" id="{0556F3D5-78B1-E5A5-77C9-667BB61843C7}"/>
                  </a:ext>
                </a:extLst>
              </p:cNvPr>
              <p:cNvSpPr/>
              <p:nvPr/>
            </p:nvSpPr>
            <p:spPr>
              <a:xfrm>
                <a:off x="3407260"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2" name="Freeform 931">
                <a:extLst>
                  <a:ext uri="{FF2B5EF4-FFF2-40B4-BE49-F238E27FC236}">
                    <a16:creationId xmlns:a16="http://schemas.microsoft.com/office/drawing/2014/main" id="{478BE72D-566B-72AE-BDEC-1C37F082AC7C}"/>
                  </a:ext>
                </a:extLst>
              </p:cNvPr>
              <p:cNvSpPr/>
              <p:nvPr/>
            </p:nvSpPr>
            <p:spPr>
              <a:xfrm>
                <a:off x="3644923"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3" name="Freeform 932">
                <a:extLst>
                  <a:ext uri="{FF2B5EF4-FFF2-40B4-BE49-F238E27FC236}">
                    <a16:creationId xmlns:a16="http://schemas.microsoft.com/office/drawing/2014/main" id="{67241BA9-F19D-4BFD-D6E3-3EB43FE6A1D4}"/>
                  </a:ext>
                </a:extLst>
              </p:cNvPr>
              <p:cNvSpPr/>
              <p:nvPr/>
            </p:nvSpPr>
            <p:spPr>
              <a:xfrm>
                <a:off x="3882713"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4" name="Freeform 933">
                <a:extLst>
                  <a:ext uri="{FF2B5EF4-FFF2-40B4-BE49-F238E27FC236}">
                    <a16:creationId xmlns:a16="http://schemas.microsoft.com/office/drawing/2014/main" id="{D35DB421-5019-E5DB-0704-B173B248F74C}"/>
                  </a:ext>
                </a:extLst>
              </p:cNvPr>
              <p:cNvSpPr/>
              <p:nvPr/>
            </p:nvSpPr>
            <p:spPr>
              <a:xfrm>
                <a:off x="4120375"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5" name="Freeform 934">
                <a:extLst>
                  <a:ext uri="{FF2B5EF4-FFF2-40B4-BE49-F238E27FC236}">
                    <a16:creationId xmlns:a16="http://schemas.microsoft.com/office/drawing/2014/main" id="{1F3E5886-5633-76F7-1A16-C5CCD255B33D}"/>
                  </a:ext>
                </a:extLst>
              </p:cNvPr>
              <p:cNvSpPr/>
              <p:nvPr/>
            </p:nvSpPr>
            <p:spPr>
              <a:xfrm>
                <a:off x="4358038"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6" name="Freeform 935">
                <a:extLst>
                  <a:ext uri="{FF2B5EF4-FFF2-40B4-BE49-F238E27FC236}">
                    <a16:creationId xmlns:a16="http://schemas.microsoft.com/office/drawing/2014/main" id="{9405A861-CAC9-AB24-7F8F-E4263829A61E}"/>
                  </a:ext>
                </a:extLst>
              </p:cNvPr>
              <p:cNvSpPr/>
              <p:nvPr/>
            </p:nvSpPr>
            <p:spPr>
              <a:xfrm>
                <a:off x="4595828"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7" name="Freeform 936">
                <a:extLst>
                  <a:ext uri="{FF2B5EF4-FFF2-40B4-BE49-F238E27FC236}">
                    <a16:creationId xmlns:a16="http://schemas.microsoft.com/office/drawing/2014/main" id="{1D1D3C77-04F7-4B0B-3555-ABD1788F4709}"/>
                  </a:ext>
                </a:extLst>
              </p:cNvPr>
              <p:cNvSpPr/>
              <p:nvPr/>
            </p:nvSpPr>
            <p:spPr>
              <a:xfrm>
                <a:off x="4833490"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8" name="Freeform 937">
                <a:extLst>
                  <a:ext uri="{FF2B5EF4-FFF2-40B4-BE49-F238E27FC236}">
                    <a16:creationId xmlns:a16="http://schemas.microsoft.com/office/drawing/2014/main" id="{364EF65E-6B79-F6D4-B63E-DABD0B3B7824}"/>
                  </a:ext>
                </a:extLst>
              </p:cNvPr>
              <p:cNvSpPr/>
              <p:nvPr/>
            </p:nvSpPr>
            <p:spPr>
              <a:xfrm>
                <a:off x="5071280"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69" name="Freeform 938">
                <a:extLst>
                  <a:ext uri="{FF2B5EF4-FFF2-40B4-BE49-F238E27FC236}">
                    <a16:creationId xmlns:a16="http://schemas.microsoft.com/office/drawing/2014/main" id="{01ECD080-3671-7E87-5337-D51C976248DF}"/>
                  </a:ext>
                </a:extLst>
              </p:cNvPr>
              <p:cNvSpPr/>
              <p:nvPr/>
            </p:nvSpPr>
            <p:spPr>
              <a:xfrm>
                <a:off x="5308942"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sp>
            <p:nvSpPr>
              <p:cNvPr id="70" name="Freeform 939">
                <a:extLst>
                  <a:ext uri="{FF2B5EF4-FFF2-40B4-BE49-F238E27FC236}">
                    <a16:creationId xmlns:a16="http://schemas.microsoft.com/office/drawing/2014/main" id="{81BF0441-53CA-619F-C248-7EA403B4CA6A}"/>
                  </a:ext>
                </a:extLst>
              </p:cNvPr>
              <p:cNvSpPr/>
              <p:nvPr/>
            </p:nvSpPr>
            <p:spPr>
              <a:xfrm>
                <a:off x="5546732" y="3638843"/>
                <a:ext cx="12702" cy="35996"/>
              </a:xfrm>
              <a:custGeom>
                <a:avLst/>
                <a:gdLst>
                  <a:gd name="connsiteX0" fmla="*/ 0 w 12702"/>
                  <a:gd name="connsiteY0" fmla="*/ 0 h 35996"/>
                  <a:gd name="connsiteX1" fmla="*/ 0 w 12702"/>
                  <a:gd name="connsiteY1" fmla="*/ 35997 h 35996"/>
                </a:gdLst>
                <a:ahLst/>
                <a:cxnLst>
                  <a:cxn ang="0">
                    <a:pos x="connsiteX0" y="connsiteY0"/>
                  </a:cxn>
                  <a:cxn ang="0">
                    <a:pos x="connsiteX1" y="connsiteY1"/>
                  </a:cxn>
                </a:cxnLst>
                <a:rect l="l" t="t" r="r" b="b"/>
                <a:pathLst>
                  <a:path w="12702" h="35996">
                    <a:moveTo>
                      <a:pt x="0" y="0"/>
                    </a:moveTo>
                    <a:lnTo>
                      <a:pt x="0" y="35997"/>
                    </a:lnTo>
                  </a:path>
                </a:pathLst>
              </a:custGeom>
              <a:ln w="12700" cap="flat">
                <a:solidFill>
                  <a:srgbClr val="000000"/>
                </a:solidFill>
                <a:prstDash val="solid"/>
                <a:miter/>
              </a:ln>
            </p:spPr>
            <p:txBody>
              <a:bodyPr rtlCol="0" anchor="ctr"/>
              <a:lstStyle/>
              <a:p>
                <a:endParaRPr lang="en-US" sz="799"/>
              </a:p>
            </p:txBody>
          </p:sp>
        </p:grpSp>
        <p:grpSp>
          <p:nvGrpSpPr>
            <p:cNvPr id="16" name="Graphic 206">
              <a:extLst>
                <a:ext uri="{FF2B5EF4-FFF2-40B4-BE49-F238E27FC236}">
                  <a16:creationId xmlns:a16="http://schemas.microsoft.com/office/drawing/2014/main" id="{E13F4F45-9EEA-D795-1C4C-7ADE7198E6C9}"/>
                </a:ext>
              </a:extLst>
            </p:cNvPr>
            <p:cNvGrpSpPr/>
            <p:nvPr/>
          </p:nvGrpSpPr>
          <p:grpSpPr>
            <a:xfrm>
              <a:off x="1076936" y="3457499"/>
              <a:ext cx="3158905" cy="173477"/>
              <a:chOff x="2549421" y="3951189"/>
              <a:chExt cx="3158905" cy="173477"/>
            </a:xfrm>
            <a:solidFill>
              <a:srgbClr val="000000"/>
            </a:solidFill>
          </p:grpSpPr>
          <p:sp>
            <p:nvSpPr>
              <p:cNvPr id="45" name="TextBox 44">
                <a:extLst>
                  <a:ext uri="{FF2B5EF4-FFF2-40B4-BE49-F238E27FC236}">
                    <a16:creationId xmlns:a16="http://schemas.microsoft.com/office/drawing/2014/main" id="{D333A546-14C4-5CAD-9D1E-0E96DEA7BA29}"/>
                  </a:ext>
                </a:extLst>
              </p:cNvPr>
              <p:cNvSpPr txBox="1"/>
              <p:nvPr/>
            </p:nvSpPr>
            <p:spPr>
              <a:xfrm>
                <a:off x="2549421" y="3951189"/>
                <a:ext cx="293344"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98</a:t>
                </a:r>
              </a:p>
            </p:txBody>
          </p:sp>
          <p:sp>
            <p:nvSpPr>
              <p:cNvPr id="46" name="TextBox 45">
                <a:extLst>
                  <a:ext uri="{FF2B5EF4-FFF2-40B4-BE49-F238E27FC236}">
                    <a16:creationId xmlns:a16="http://schemas.microsoft.com/office/drawing/2014/main" id="{CE1DD738-0992-3AAF-BE2B-785FD47C83BA}"/>
                  </a:ext>
                </a:extLst>
              </p:cNvPr>
              <p:cNvSpPr txBox="1"/>
              <p:nvPr/>
            </p:nvSpPr>
            <p:spPr>
              <a:xfrm>
                <a:off x="3500325"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36</a:t>
                </a:r>
              </a:p>
            </p:txBody>
          </p:sp>
          <p:sp>
            <p:nvSpPr>
              <p:cNvPr id="47" name="TextBox 46">
                <a:extLst>
                  <a:ext uri="{FF2B5EF4-FFF2-40B4-BE49-F238E27FC236}">
                    <a16:creationId xmlns:a16="http://schemas.microsoft.com/office/drawing/2014/main" id="{5A3809A5-9495-7A45-2EAC-541EA8BB6CE2}"/>
                  </a:ext>
                </a:extLst>
              </p:cNvPr>
              <p:cNvSpPr txBox="1"/>
              <p:nvPr/>
            </p:nvSpPr>
            <p:spPr>
              <a:xfrm>
                <a:off x="3738116"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32</a:t>
                </a:r>
              </a:p>
            </p:txBody>
          </p:sp>
          <p:sp>
            <p:nvSpPr>
              <p:cNvPr id="48" name="TextBox 47">
                <a:extLst>
                  <a:ext uri="{FF2B5EF4-FFF2-40B4-BE49-F238E27FC236}">
                    <a16:creationId xmlns:a16="http://schemas.microsoft.com/office/drawing/2014/main" id="{6BF238B6-C66D-358D-680C-AB186D3F1910}"/>
                  </a:ext>
                </a:extLst>
              </p:cNvPr>
              <p:cNvSpPr txBox="1"/>
              <p:nvPr/>
            </p:nvSpPr>
            <p:spPr>
              <a:xfrm>
                <a:off x="3975778" y="3951189"/>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22</a:t>
                </a:r>
              </a:p>
            </p:txBody>
          </p:sp>
          <p:sp>
            <p:nvSpPr>
              <p:cNvPr id="49" name="TextBox 48">
                <a:extLst>
                  <a:ext uri="{FF2B5EF4-FFF2-40B4-BE49-F238E27FC236}">
                    <a16:creationId xmlns:a16="http://schemas.microsoft.com/office/drawing/2014/main" id="{F2106441-D887-AC9B-218C-055132DEF3CE}"/>
                  </a:ext>
                </a:extLst>
              </p:cNvPr>
              <p:cNvSpPr txBox="1"/>
              <p:nvPr/>
            </p:nvSpPr>
            <p:spPr>
              <a:xfrm>
                <a:off x="4213567"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17</a:t>
                </a:r>
              </a:p>
            </p:txBody>
          </p:sp>
          <p:sp>
            <p:nvSpPr>
              <p:cNvPr id="50" name="TextBox 49">
                <a:extLst>
                  <a:ext uri="{FF2B5EF4-FFF2-40B4-BE49-F238E27FC236}">
                    <a16:creationId xmlns:a16="http://schemas.microsoft.com/office/drawing/2014/main" id="{4840C017-9F51-C69B-777A-E52DA817B6C4}"/>
                  </a:ext>
                </a:extLst>
              </p:cNvPr>
              <p:cNvSpPr txBox="1"/>
              <p:nvPr/>
            </p:nvSpPr>
            <p:spPr>
              <a:xfrm>
                <a:off x="4451231"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12</a:t>
                </a:r>
              </a:p>
            </p:txBody>
          </p:sp>
          <p:sp>
            <p:nvSpPr>
              <p:cNvPr id="51" name="TextBox 50">
                <a:extLst>
                  <a:ext uri="{FF2B5EF4-FFF2-40B4-BE49-F238E27FC236}">
                    <a16:creationId xmlns:a16="http://schemas.microsoft.com/office/drawing/2014/main" id="{A41C5838-E48B-E06C-C0CF-01920FBB077F}"/>
                  </a:ext>
                </a:extLst>
              </p:cNvPr>
              <p:cNvSpPr txBox="1"/>
              <p:nvPr/>
            </p:nvSpPr>
            <p:spPr>
              <a:xfrm>
                <a:off x="4688892" y="3951189"/>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12</a:t>
                </a:r>
              </a:p>
            </p:txBody>
          </p:sp>
          <p:sp>
            <p:nvSpPr>
              <p:cNvPr id="52" name="TextBox 51">
                <a:extLst>
                  <a:ext uri="{FF2B5EF4-FFF2-40B4-BE49-F238E27FC236}">
                    <a16:creationId xmlns:a16="http://schemas.microsoft.com/office/drawing/2014/main" id="{8294BEE5-C9F8-6AF4-27A9-44E621DD7DF2}"/>
                  </a:ext>
                </a:extLst>
              </p:cNvPr>
              <p:cNvSpPr txBox="1"/>
              <p:nvPr/>
            </p:nvSpPr>
            <p:spPr>
              <a:xfrm>
                <a:off x="2787211"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67</a:t>
                </a:r>
              </a:p>
            </p:txBody>
          </p:sp>
          <p:sp>
            <p:nvSpPr>
              <p:cNvPr id="53" name="TextBox 52">
                <a:extLst>
                  <a:ext uri="{FF2B5EF4-FFF2-40B4-BE49-F238E27FC236}">
                    <a16:creationId xmlns:a16="http://schemas.microsoft.com/office/drawing/2014/main" id="{8F0CCC4C-7854-959B-4C36-4907BBDC6563}"/>
                  </a:ext>
                </a:extLst>
              </p:cNvPr>
              <p:cNvSpPr txBox="1"/>
              <p:nvPr/>
            </p:nvSpPr>
            <p:spPr>
              <a:xfrm>
                <a:off x="4940136" y="3951189"/>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7</a:t>
                </a:r>
              </a:p>
            </p:txBody>
          </p:sp>
          <p:sp>
            <p:nvSpPr>
              <p:cNvPr id="54" name="TextBox 53">
                <a:extLst>
                  <a:ext uri="{FF2B5EF4-FFF2-40B4-BE49-F238E27FC236}">
                    <a16:creationId xmlns:a16="http://schemas.microsoft.com/office/drawing/2014/main" id="{A57ED980-9410-4E2F-CCAF-23F0D1B22E11}"/>
                  </a:ext>
                </a:extLst>
              </p:cNvPr>
              <p:cNvSpPr txBox="1"/>
              <p:nvPr/>
            </p:nvSpPr>
            <p:spPr>
              <a:xfrm>
                <a:off x="5177925" y="3951189"/>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2</a:t>
                </a:r>
              </a:p>
            </p:txBody>
          </p:sp>
          <p:sp>
            <p:nvSpPr>
              <p:cNvPr id="55" name="TextBox 54">
                <a:extLst>
                  <a:ext uri="{FF2B5EF4-FFF2-40B4-BE49-F238E27FC236}">
                    <a16:creationId xmlns:a16="http://schemas.microsoft.com/office/drawing/2014/main" id="{500FA398-F99A-B233-70D1-78FC97284289}"/>
                  </a:ext>
                </a:extLst>
              </p:cNvPr>
              <p:cNvSpPr txBox="1"/>
              <p:nvPr/>
            </p:nvSpPr>
            <p:spPr>
              <a:xfrm>
                <a:off x="5388343" y="3951189"/>
                <a:ext cx="31998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NE</a:t>
                </a:r>
              </a:p>
            </p:txBody>
          </p:sp>
          <p:sp>
            <p:nvSpPr>
              <p:cNvPr id="56" name="TextBox 55">
                <a:extLst>
                  <a:ext uri="{FF2B5EF4-FFF2-40B4-BE49-F238E27FC236}">
                    <a16:creationId xmlns:a16="http://schemas.microsoft.com/office/drawing/2014/main" id="{FB01CD28-F214-C1C0-EAD3-183E75D88F0C}"/>
                  </a:ext>
                </a:extLst>
              </p:cNvPr>
              <p:cNvSpPr txBox="1"/>
              <p:nvPr/>
            </p:nvSpPr>
            <p:spPr>
              <a:xfrm>
                <a:off x="3024874"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47</a:t>
                </a:r>
              </a:p>
            </p:txBody>
          </p:sp>
          <p:sp>
            <p:nvSpPr>
              <p:cNvPr id="57" name="TextBox 56">
                <a:extLst>
                  <a:ext uri="{FF2B5EF4-FFF2-40B4-BE49-F238E27FC236}">
                    <a16:creationId xmlns:a16="http://schemas.microsoft.com/office/drawing/2014/main" id="{21D5A352-9C37-7F9D-81EC-232829F10DF1}"/>
                  </a:ext>
                </a:extLst>
              </p:cNvPr>
              <p:cNvSpPr txBox="1"/>
              <p:nvPr/>
            </p:nvSpPr>
            <p:spPr>
              <a:xfrm>
                <a:off x="3262663" y="3951189"/>
                <a:ext cx="293343"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41</a:t>
                </a:r>
              </a:p>
            </p:txBody>
          </p:sp>
        </p:grpSp>
        <p:grpSp>
          <p:nvGrpSpPr>
            <p:cNvPr id="17" name="Graphic 206">
              <a:extLst>
                <a:ext uri="{FF2B5EF4-FFF2-40B4-BE49-F238E27FC236}">
                  <a16:creationId xmlns:a16="http://schemas.microsoft.com/office/drawing/2014/main" id="{CC897D4B-352C-CBD5-838E-FF15D88E0D84}"/>
                </a:ext>
              </a:extLst>
            </p:cNvPr>
            <p:cNvGrpSpPr/>
            <p:nvPr/>
          </p:nvGrpSpPr>
          <p:grpSpPr>
            <a:xfrm>
              <a:off x="1104615" y="3139232"/>
              <a:ext cx="3118378" cy="173477"/>
              <a:chOff x="2577100" y="3632922"/>
              <a:chExt cx="3118378" cy="173477"/>
            </a:xfrm>
            <a:solidFill>
              <a:srgbClr val="000000"/>
            </a:solidFill>
          </p:grpSpPr>
          <p:sp>
            <p:nvSpPr>
              <p:cNvPr id="32" name="TextBox 31">
                <a:extLst>
                  <a:ext uri="{FF2B5EF4-FFF2-40B4-BE49-F238E27FC236}">
                    <a16:creationId xmlns:a16="http://schemas.microsoft.com/office/drawing/2014/main" id="{F684CC3A-0C9D-6400-C3EB-0EFDCF79C6EC}"/>
                  </a:ext>
                </a:extLst>
              </p:cNvPr>
              <p:cNvSpPr txBox="1"/>
              <p:nvPr/>
            </p:nvSpPr>
            <p:spPr>
              <a:xfrm>
                <a:off x="2577100" y="3632922"/>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0</a:t>
                </a:r>
              </a:p>
            </p:txBody>
          </p:sp>
          <p:sp>
            <p:nvSpPr>
              <p:cNvPr id="33" name="TextBox 32">
                <a:extLst>
                  <a:ext uri="{FF2B5EF4-FFF2-40B4-BE49-F238E27FC236}">
                    <a16:creationId xmlns:a16="http://schemas.microsoft.com/office/drawing/2014/main" id="{A279961C-D497-60E0-9B94-698045361108}"/>
                  </a:ext>
                </a:extLst>
              </p:cNvPr>
              <p:cNvSpPr txBox="1"/>
              <p:nvPr/>
            </p:nvSpPr>
            <p:spPr>
              <a:xfrm>
                <a:off x="5164345"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33</a:t>
                </a:r>
              </a:p>
            </p:txBody>
          </p:sp>
          <p:sp>
            <p:nvSpPr>
              <p:cNvPr id="34" name="TextBox 33">
                <a:extLst>
                  <a:ext uri="{FF2B5EF4-FFF2-40B4-BE49-F238E27FC236}">
                    <a16:creationId xmlns:a16="http://schemas.microsoft.com/office/drawing/2014/main" id="{17783626-8EE3-94BD-524B-F2A0E39B7EE7}"/>
                  </a:ext>
                </a:extLst>
              </p:cNvPr>
              <p:cNvSpPr txBox="1"/>
              <p:nvPr/>
            </p:nvSpPr>
            <p:spPr>
              <a:xfrm>
                <a:off x="4926683"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30</a:t>
                </a:r>
              </a:p>
            </p:txBody>
          </p:sp>
          <p:sp>
            <p:nvSpPr>
              <p:cNvPr id="35" name="TextBox 34">
                <a:extLst>
                  <a:ext uri="{FF2B5EF4-FFF2-40B4-BE49-F238E27FC236}">
                    <a16:creationId xmlns:a16="http://schemas.microsoft.com/office/drawing/2014/main" id="{5BF648FE-5A19-3D2E-965A-E90D3BC8CD3F}"/>
                  </a:ext>
                </a:extLst>
              </p:cNvPr>
              <p:cNvSpPr txBox="1"/>
              <p:nvPr/>
            </p:nvSpPr>
            <p:spPr>
              <a:xfrm>
                <a:off x="4688893"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27</a:t>
                </a:r>
              </a:p>
            </p:txBody>
          </p:sp>
          <p:sp>
            <p:nvSpPr>
              <p:cNvPr id="36" name="TextBox 35">
                <a:extLst>
                  <a:ext uri="{FF2B5EF4-FFF2-40B4-BE49-F238E27FC236}">
                    <a16:creationId xmlns:a16="http://schemas.microsoft.com/office/drawing/2014/main" id="{BC52768B-F274-7C41-2733-8D836A578D2E}"/>
                  </a:ext>
                </a:extLst>
              </p:cNvPr>
              <p:cNvSpPr txBox="1"/>
              <p:nvPr/>
            </p:nvSpPr>
            <p:spPr>
              <a:xfrm>
                <a:off x="5402135"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36</a:t>
                </a:r>
              </a:p>
            </p:txBody>
          </p:sp>
          <p:sp>
            <p:nvSpPr>
              <p:cNvPr id="37" name="TextBox 36">
                <a:extLst>
                  <a:ext uri="{FF2B5EF4-FFF2-40B4-BE49-F238E27FC236}">
                    <a16:creationId xmlns:a16="http://schemas.microsoft.com/office/drawing/2014/main" id="{FE477457-0B4C-E65B-924E-F07FE2A7A776}"/>
                  </a:ext>
                </a:extLst>
              </p:cNvPr>
              <p:cNvSpPr txBox="1"/>
              <p:nvPr/>
            </p:nvSpPr>
            <p:spPr>
              <a:xfrm>
                <a:off x="4451230"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24</a:t>
                </a:r>
              </a:p>
            </p:txBody>
          </p:sp>
          <p:sp>
            <p:nvSpPr>
              <p:cNvPr id="38" name="TextBox 37">
                <a:extLst>
                  <a:ext uri="{FF2B5EF4-FFF2-40B4-BE49-F238E27FC236}">
                    <a16:creationId xmlns:a16="http://schemas.microsoft.com/office/drawing/2014/main" id="{09B58E03-CF48-ACA9-3670-7467FF0302E7}"/>
                  </a:ext>
                </a:extLst>
              </p:cNvPr>
              <p:cNvSpPr txBox="1"/>
              <p:nvPr/>
            </p:nvSpPr>
            <p:spPr>
              <a:xfrm>
                <a:off x="4213568"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21</a:t>
                </a:r>
              </a:p>
            </p:txBody>
          </p:sp>
          <p:sp>
            <p:nvSpPr>
              <p:cNvPr id="39" name="TextBox 38">
                <a:extLst>
                  <a:ext uri="{FF2B5EF4-FFF2-40B4-BE49-F238E27FC236}">
                    <a16:creationId xmlns:a16="http://schemas.microsoft.com/office/drawing/2014/main" id="{AB9CED88-7311-A1E4-90DF-F54CC110F78E}"/>
                  </a:ext>
                </a:extLst>
              </p:cNvPr>
              <p:cNvSpPr txBox="1"/>
              <p:nvPr/>
            </p:nvSpPr>
            <p:spPr>
              <a:xfrm>
                <a:off x="3975777"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18</a:t>
                </a:r>
              </a:p>
            </p:txBody>
          </p:sp>
          <p:sp>
            <p:nvSpPr>
              <p:cNvPr id="40" name="TextBox 39">
                <a:extLst>
                  <a:ext uri="{FF2B5EF4-FFF2-40B4-BE49-F238E27FC236}">
                    <a16:creationId xmlns:a16="http://schemas.microsoft.com/office/drawing/2014/main" id="{061E3971-29CD-3A66-278A-FC2E5136A1A4}"/>
                  </a:ext>
                </a:extLst>
              </p:cNvPr>
              <p:cNvSpPr txBox="1"/>
              <p:nvPr/>
            </p:nvSpPr>
            <p:spPr>
              <a:xfrm>
                <a:off x="3738116"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15</a:t>
                </a:r>
              </a:p>
            </p:txBody>
          </p:sp>
          <p:sp>
            <p:nvSpPr>
              <p:cNvPr id="41" name="TextBox 40">
                <a:extLst>
                  <a:ext uri="{FF2B5EF4-FFF2-40B4-BE49-F238E27FC236}">
                    <a16:creationId xmlns:a16="http://schemas.microsoft.com/office/drawing/2014/main" id="{E9A7DB72-A390-9C3B-F3ED-CE3CB4DBEB1B}"/>
                  </a:ext>
                </a:extLst>
              </p:cNvPr>
              <p:cNvSpPr txBox="1"/>
              <p:nvPr/>
            </p:nvSpPr>
            <p:spPr>
              <a:xfrm>
                <a:off x="3500326" y="3632922"/>
                <a:ext cx="293343" cy="173477"/>
              </a:xfrm>
              <a:prstGeom prst="rect">
                <a:avLst/>
              </a:prstGeom>
              <a:noFill/>
            </p:spPr>
            <p:txBody>
              <a:bodyPr wrap="none" rtlCol="0">
                <a:spAutoFit/>
              </a:bodyPr>
              <a:lstStyle/>
              <a:p>
                <a:pPr algn="ctr"/>
                <a:r>
                  <a:rPr lang="en-US" sz="799" dirty="0">
                    <a:ln/>
                    <a:solidFill>
                      <a:srgbClr val="000000"/>
                    </a:solidFill>
                    <a:latin typeface="Arial"/>
                    <a:cs typeface="Arial"/>
                    <a:sym typeface="Arial"/>
                    <a:rtl val="0"/>
                  </a:rPr>
                  <a:t>12</a:t>
                </a:r>
              </a:p>
            </p:txBody>
          </p:sp>
          <p:sp>
            <p:nvSpPr>
              <p:cNvPr id="42" name="TextBox 41">
                <a:extLst>
                  <a:ext uri="{FF2B5EF4-FFF2-40B4-BE49-F238E27FC236}">
                    <a16:creationId xmlns:a16="http://schemas.microsoft.com/office/drawing/2014/main" id="{4C598E15-6854-0966-ECA3-6AB97BAAB9FD}"/>
                  </a:ext>
                </a:extLst>
              </p:cNvPr>
              <p:cNvSpPr txBox="1"/>
              <p:nvPr/>
            </p:nvSpPr>
            <p:spPr>
              <a:xfrm>
                <a:off x="3290216" y="3632922"/>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9</a:t>
                </a:r>
              </a:p>
            </p:txBody>
          </p:sp>
          <p:sp>
            <p:nvSpPr>
              <p:cNvPr id="43" name="TextBox 42">
                <a:extLst>
                  <a:ext uri="{FF2B5EF4-FFF2-40B4-BE49-F238E27FC236}">
                    <a16:creationId xmlns:a16="http://schemas.microsoft.com/office/drawing/2014/main" id="{06D3E6B8-B4CE-C39B-A152-88D130C7C26B}"/>
                  </a:ext>
                </a:extLst>
              </p:cNvPr>
              <p:cNvSpPr txBox="1"/>
              <p:nvPr/>
            </p:nvSpPr>
            <p:spPr>
              <a:xfrm>
                <a:off x="3052552" y="3632922"/>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6</a:t>
                </a:r>
              </a:p>
            </p:txBody>
          </p:sp>
          <p:sp>
            <p:nvSpPr>
              <p:cNvPr id="44" name="TextBox 43">
                <a:extLst>
                  <a:ext uri="{FF2B5EF4-FFF2-40B4-BE49-F238E27FC236}">
                    <a16:creationId xmlns:a16="http://schemas.microsoft.com/office/drawing/2014/main" id="{9944ED28-A551-6A71-D859-B59C0F2304C2}"/>
                  </a:ext>
                </a:extLst>
              </p:cNvPr>
              <p:cNvSpPr txBox="1"/>
              <p:nvPr/>
            </p:nvSpPr>
            <p:spPr>
              <a:xfrm>
                <a:off x="2814763" y="3632922"/>
                <a:ext cx="236931" cy="173477"/>
              </a:xfrm>
              <a:prstGeom prst="rect">
                <a:avLst/>
              </a:prstGeom>
              <a:noFill/>
            </p:spPr>
            <p:txBody>
              <a:bodyPr wrap="none" rtlCol="0">
                <a:spAutoFit/>
              </a:bodyPr>
              <a:lstStyle/>
              <a:p>
                <a:pPr algn="ctr"/>
                <a:r>
                  <a:rPr lang="en-US" sz="799">
                    <a:ln/>
                    <a:solidFill>
                      <a:srgbClr val="000000"/>
                    </a:solidFill>
                    <a:latin typeface="Arial"/>
                    <a:cs typeface="Arial"/>
                    <a:sym typeface="Arial"/>
                    <a:rtl val="0"/>
                  </a:rPr>
                  <a:t>3</a:t>
                </a:r>
              </a:p>
            </p:txBody>
          </p:sp>
        </p:grpSp>
        <p:grpSp>
          <p:nvGrpSpPr>
            <p:cNvPr id="18" name="Graphic 206">
              <a:extLst>
                <a:ext uri="{FF2B5EF4-FFF2-40B4-BE49-F238E27FC236}">
                  <a16:creationId xmlns:a16="http://schemas.microsoft.com/office/drawing/2014/main" id="{00357909-50DA-517C-9E9B-76FB6D96D5C9}"/>
                </a:ext>
              </a:extLst>
            </p:cNvPr>
            <p:cNvGrpSpPr/>
            <p:nvPr/>
          </p:nvGrpSpPr>
          <p:grpSpPr>
            <a:xfrm>
              <a:off x="821201" y="2021308"/>
              <a:ext cx="349756" cy="1168709"/>
              <a:chOff x="2293686" y="2514998"/>
              <a:chExt cx="349756" cy="1168709"/>
            </a:xfrm>
            <a:solidFill>
              <a:srgbClr val="000000"/>
            </a:solidFill>
          </p:grpSpPr>
          <p:sp>
            <p:nvSpPr>
              <p:cNvPr id="26" name="TextBox 25">
                <a:extLst>
                  <a:ext uri="{FF2B5EF4-FFF2-40B4-BE49-F238E27FC236}">
                    <a16:creationId xmlns:a16="http://schemas.microsoft.com/office/drawing/2014/main" id="{4CE0E96C-AD60-5E62-6560-FE67BAF0C00F}"/>
                  </a:ext>
                </a:extLst>
              </p:cNvPr>
              <p:cNvSpPr txBox="1"/>
              <p:nvPr/>
            </p:nvSpPr>
            <p:spPr>
              <a:xfrm>
                <a:off x="2404020" y="3510230"/>
                <a:ext cx="236931" cy="173477"/>
              </a:xfrm>
              <a:prstGeom prst="rect">
                <a:avLst/>
              </a:prstGeom>
              <a:noFill/>
            </p:spPr>
            <p:txBody>
              <a:bodyPr wrap="none" rtlCol="0">
                <a:spAutoFit/>
              </a:bodyPr>
              <a:lstStyle/>
              <a:p>
                <a:pPr algn="r"/>
                <a:r>
                  <a:rPr lang="en-US" sz="799">
                    <a:ln/>
                    <a:solidFill>
                      <a:srgbClr val="000000"/>
                    </a:solidFill>
                    <a:latin typeface="Arial"/>
                    <a:cs typeface="Arial"/>
                    <a:sym typeface="Arial"/>
                    <a:rtl val="0"/>
                  </a:rPr>
                  <a:t>0</a:t>
                </a:r>
              </a:p>
            </p:txBody>
          </p:sp>
          <p:sp>
            <p:nvSpPr>
              <p:cNvPr id="27" name="TextBox 26">
                <a:extLst>
                  <a:ext uri="{FF2B5EF4-FFF2-40B4-BE49-F238E27FC236}">
                    <a16:creationId xmlns:a16="http://schemas.microsoft.com/office/drawing/2014/main" id="{5A3032BB-6B0E-F312-549D-3F993DE00D4A}"/>
                  </a:ext>
                </a:extLst>
              </p:cNvPr>
              <p:cNvSpPr txBox="1"/>
              <p:nvPr/>
            </p:nvSpPr>
            <p:spPr>
              <a:xfrm>
                <a:off x="2348790" y="3311234"/>
                <a:ext cx="293343" cy="173477"/>
              </a:xfrm>
              <a:prstGeom prst="rect">
                <a:avLst/>
              </a:prstGeom>
              <a:noFill/>
            </p:spPr>
            <p:txBody>
              <a:bodyPr wrap="none" rtlCol="0">
                <a:spAutoFit/>
              </a:bodyPr>
              <a:lstStyle/>
              <a:p>
                <a:pPr algn="r"/>
                <a:r>
                  <a:rPr lang="en-US" sz="799" dirty="0">
                    <a:ln/>
                    <a:solidFill>
                      <a:srgbClr val="000000"/>
                    </a:solidFill>
                    <a:latin typeface="Arial"/>
                    <a:cs typeface="Arial"/>
                    <a:sym typeface="Arial"/>
                    <a:rtl val="0"/>
                  </a:rPr>
                  <a:t>20</a:t>
                </a:r>
              </a:p>
            </p:txBody>
          </p:sp>
          <p:sp>
            <p:nvSpPr>
              <p:cNvPr id="28" name="TextBox 27">
                <a:extLst>
                  <a:ext uri="{FF2B5EF4-FFF2-40B4-BE49-F238E27FC236}">
                    <a16:creationId xmlns:a16="http://schemas.microsoft.com/office/drawing/2014/main" id="{637F056E-75D3-C0C4-B347-5B036AB88B0C}"/>
                  </a:ext>
                </a:extLst>
              </p:cNvPr>
              <p:cNvSpPr txBox="1"/>
              <p:nvPr/>
            </p:nvSpPr>
            <p:spPr>
              <a:xfrm>
                <a:off x="2348790" y="3112111"/>
                <a:ext cx="293343" cy="173477"/>
              </a:xfrm>
              <a:prstGeom prst="rect">
                <a:avLst/>
              </a:prstGeom>
              <a:noFill/>
            </p:spPr>
            <p:txBody>
              <a:bodyPr wrap="none" rtlCol="0">
                <a:spAutoFit/>
              </a:bodyPr>
              <a:lstStyle/>
              <a:p>
                <a:pPr algn="r"/>
                <a:r>
                  <a:rPr lang="en-US" sz="799" dirty="0">
                    <a:ln/>
                    <a:solidFill>
                      <a:srgbClr val="000000"/>
                    </a:solidFill>
                    <a:latin typeface="Arial"/>
                    <a:cs typeface="Arial"/>
                    <a:sym typeface="Arial"/>
                    <a:rtl val="0"/>
                  </a:rPr>
                  <a:t>40</a:t>
                </a:r>
              </a:p>
            </p:txBody>
          </p:sp>
          <p:sp>
            <p:nvSpPr>
              <p:cNvPr id="29" name="TextBox 28">
                <a:extLst>
                  <a:ext uri="{FF2B5EF4-FFF2-40B4-BE49-F238E27FC236}">
                    <a16:creationId xmlns:a16="http://schemas.microsoft.com/office/drawing/2014/main" id="{B7E0553B-E75D-C961-A96D-918C4CD21124}"/>
                  </a:ext>
                </a:extLst>
              </p:cNvPr>
              <p:cNvSpPr txBox="1"/>
              <p:nvPr/>
            </p:nvSpPr>
            <p:spPr>
              <a:xfrm>
                <a:off x="2348790" y="2713993"/>
                <a:ext cx="293343" cy="173477"/>
              </a:xfrm>
              <a:prstGeom prst="rect">
                <a:avLst/>
              </a:prstGeom>
              <a:noFill/>
            </p:spPr>
            <p:txBody>
              <a:bodyPr wrap="none" rtlCol="0">
                <a:spAutoFit/>
              </a:bodyPr>
              <a:lstStyle/>
              <a:p>
                <a:pPr algn="r"/>
                <a:r>
                  <a:rPr lang="en-US" sz="799" dirty="0">
                    <a:ln/>
                    <a:solidFill>
                      <a:srgbClr val="000000"/>
                    </a:solidFill>
                    <a:latin typeface="Arial"/>
                    <a:cs typeface="Arial"/>
                    <a:sym typeface="Arial"/>
                    <a:rtl val="0"/>
                  </a:rPr>
                  <a:t>80</a:t>
                </a:r>
              </a:p>
            </p:txBody>
          </p:sp>
          <p:sp>
            <p:nvSpPr>
              <p:cNvPr id="30" name="TextBox 29">
                <a:extLst>
                  <a:ext uri="{FF2B5EF4-FFF2-40B4-BE49-F238E27FC236}">
                    <a16:creationId xmlns:a16="http://schemas.microsoft.com/office/drawing/2014/main" id="{5A812740-6F25-4B23-512D-7139B4C6BA1A}"/>
                  </a:ext>
                </a:extLst>
              </p:cNvPr>
              <p:cNvSpPr txBox="1"/>
              <p:nvPr/>
            </p:nvSpPr>
            <p:spPr>
              <a:xfrm>
                <a:off x="2348790" y="2913116"/>
                <a:ext cx="293343" cy="173477"/>
              </a:xfrm>
              <a:prstGeom prst="rect">
                <a:avLst/>
              </a:prstGeom>
              <a:noFill/>
            </p:spPr>
            <p:txBody>
              <a:bodyPr wrap="none" rtlCol="0">
                <a:spAutoFit/>
              </a:bodyPr>
              <a:lstStyle/>
              <a:p>
                <a:pPr algn="r"/>
                <a:r>
                  <a:rPr lang="en-US" sz="799" dirty="0">
                    <a:ln/>
                    <a:solidFill>
                      <a:srgbClr val="000000"/>
                    </a:solidFill>
                    <a:latin typeface="Arial"/>
                    <a:cs typeface="Arial"/>
                    <a:sym typeface="Arial"/>
                    <a:rtl val="0"/>
                  </a:rPr>
                  <a:t>60</a:t>
                </a:r>
              </a:p>
            </p:txBody>
          </p:sp>
          <p:sp>
            <p:nvSpPr>
              <p:cNvPr id="31" name="TextBox 30">
                <a:extLst>
                  <a:ext uri="{FF2B5EF4-FFF2-40B4-BE49-F238E27FC236}">
                    <a16:creationId xmlns:a16="http://schemas.microsoft.com/office/drawing/2014/main" id="{195FA99C-01DD-4251-6434-ABB56B4694F9}"/>
                  </a:ext>
                </a:extLst>
              </p:cNvPr>
              <p:cNvSpPr txBox="1"/>
              <p:nvPr/>
            </p:nvSpPr>
            <p:spPr>
              <a:xfrm>
                <a:off x="2293686" y="2514998"/>
                <a:ext cx="349756" cy="173477"/>
              </a:xfrm>
              <a:prstGeom prst="rect">
                <a:avLst/>
              </a:prstGeom>
              <a:noFill/>
            </p:spPr>
            <p:txBody>
              <a:bodyPr wrap="none" rtlCol="0">
                <a:spAutoFit/>
              </a:bodyPr>
              <a:lstStyle/>
              <a:p>
                <a:pPr algn="r"/>
                <a:r>
                  <a:rPr lang="en-US" sz="799" dirty="0">
                    <a:ln/>
                    <a:solidFill>
                      <a:srgbClr val="000000"/>
                    </a:solidFill>
                    <a:latin typeface="Arial"/>
                    <a:cs typeface="Arial"/>
                    <a:sym typeface="Arial"/>
                    <a:rtl val="0"/>
                  </a:rPr>
                  <a:t>100</a:t>
                </a:r>
              </a:p>
            </p:txBody>
          </p:sp>
        </p:grpSp>
        <p:grpSp>
          <p:nvGrpSpPr>
            <p:cNvPr id="19" name="Graphic 206">
              <a:extLst>
                <a:ext uri="{FF2B5EF4-FFF2-40B4-BE49-F238E27FC236}">
                  <a16:creationId xmlns:a16="http://schemas.microsoft.com/office/drawing/2014/main" id="{2F478CD7-26A3-1628-7CCB-A43B96758553}"/>
                </a:ext>
              </a:extLst>
            </p:cNvPr>
            <p:cNvGrpSpPr/>
            <p:nvPr/>
          </p:nvGrpSpPr>
          <p:grpSpPr>
            <a:xfrm>
              <a:off x="1198415" y="3038684"/>
              <a:ext cx="30485" cy="21800"/>
              <a:chOff x="2670900" y="3532374"/>
              <a:chExt cx="30485" cy="21800"/>
            </a:xfrm>
          </p:grpSpPr>
          <p:sp>
            <p:nvSpPr>
              <p:cNvPr id="24" name="Freeform 893">
                <a:extLst>
                  <a:ext uri="{FF2B5EF4-FFF2-40B4-BE49-F238E27FC236}">
                    <a16:creationId xmlns:a16="http://schemas.microsoft.com/office/drawing/2014/main" id="{C4A62E41-D492-8FD8-11A0-F17CF69E3118}"/>
                  </a:ext>
                </a:extLst>
              </p:cNvPr>
              <p:cNvSpPr/>
              <p:nvPr/>
            </p:nvSpPr>
            <p:spPr>
              <a:xfrm>
                <a:off x="2686143" y="3532374"/>
                <a:ext cx="12702" cy="21800"/>
              </a:xfrm>
              <a:custGeom>
                <a:avLst/>
                <a:gdLst>
                  <a:gd name="connsiteX0" fmla="*/ 0 w 12702"/>
                  <a:gd name="connsiteY0" fmla="*/ 21801 h 21800"/>
                  <a:gd name="connsiteX1" fmla="*/ 0 w 12702"/>
                  <a:gd name="connsiteY1" fmla="*/ 0 h 21800"/>
                </a:gdLst>
                <a:ahLst/>
                <a:cxnLst>
                  <a:cxn ang="0">
                    <a:pos x="connsiteX0" y="connsiteY0"/>
                  </a:cxn>
                  <a:cxn ang="0">
                    <a:pos x="connsiteX1" y="connsiteY1"/>
                  </a:cxn>
                </a:cxnLst>
                <a:rect l="l" t="t" r="r" b="b"/>
                <a:pathLst>
                  <a:path w="12702" h="21800">
                    <a:moveTo>
                      <a:pt x="0" y="21801"/>
                    </a:moveTo>
                    <a:lnTo>
                      <a:pt x="0" y="0"/>
                    </a:lnTo>
                  </a:path>
                </a:pathLst>
              </a:custGeom>
              <a:ln w="12700" cap="sq">
                <a:solidFill>
                  <a:srgbClr val="0B41CD"/>
                </a:solidFill>
                <a:prstDash val="solid"/>
                <a:miter/>
              </a:ln>
            </p:spPr>
            <p:txBody>
              <a:bodyPr rtlCol="0" anchor="ctr"/>
              <a:lstStyle/>
              <a:p>
                <a:endParaRPr lang="en-US" sz="799"/>
              </a:p>
            </p:txBody>
          </p:sp>
          <p:sp>
            <p:nvSpPr>
              <p:cNvPr id="25" name="Freeform 894">
                <a:extLst>
                  <a:ext uri="{FF2B5EF4-FFF2-40B4-BE49-F238E27FC236}">
                    <a16:creationId xmlns:a16="http://schemas.microsoft.com/office/drawing/2014/main" id="{2A72AC10-874B-5ACD-C165-ECC1F16DA9C2}"/>
                  </a:ext>
                </a:extLst>
              </p:cNvPr>
              <p:cNvSpPr/>
              <p:nvPr/>
            </p:nvSpPr>
            <p:spPr>
              <a:xfrm>
                <a:off x="2670900" y="3543275"/>
                <a:ext cx="30485" cy="12674"/>
              </a:xfrm>
              <a:custGeom>
                <a:avLst/>
                <a:gdLst>
                  <a:gd name="connsiteX0" fmla="*/ 30486 w 30485"/>
                  <a:gd name="connsiteY0" fmla="*/ 0 h 12674"/>
                  <a:gd name="connsiteX1" fmla="*/ 0 w 30485"/>
                  <a:gd name="connsiteY1" fmla="*/ 0 h 12674"/>
                </a:gdLst>
                <a:ahLst/>
                <a:cxnLst>
                  <a:cxn ang="0">
                    <a:pos x="connsiteX0" y="connsiteY0"/>
                  </a:cxn>
                  <a:cxn ang="0">
                    <a:pos x="connsiteX1" y="connsiteY1"/>
                  </a:cxn>
                </a:cxnLst>
                <a:rect l="l" t="t" r="r" b="b"/>
                <a:pathLst>
                  <a:path w="30485" h="12674">
                    <a:moveTo>
                      <a:pt x="30486" y="0"/>
                    </a:moveTo>
                    <a:lnTo>
                      <a:pt x="0" y="0"/>
                    </a:lnTo>
                  </a:path>
                </a:pathLst>
              </a:custGeom>
              <a:ln w="12700" cap="sq">
                <a:solidFill>
                  <a:srgbClr val="0B41CD"/>
                </a:solidFill>
                <a:prstDash val="solid"/>
                <a:miter/>
              </a:ln>
            </p:spPr>
            <p:txBody>
              <a:bodyPr rtlCol="0" anchor="ctr"/>
              <a:lstStyle/>
              <a:p>
                <a:endParaRPr lang="en-US" sz="799"/>
              </a:p>
            </p:txBody>
          </p:sp>
        </p:grpSp>
        <p:sp>
          <p:nvSpPr>
            <p:cNvPr id="20" name="TextBox 19">
              <a:extLst>
                <a:ext uri="{FF2B5EF4-FFF2-40B4-BE49-F238E27FC236}">
                  <a16:creationId xmlns:a16="http://schemas.microsoft.com/office/drawing/2014/main" id="{564BE2F2-D937-E213-D274-7FD85FE0C3F4}"/>
                </a:ext>
              </a:extLst>
            </p:cNvPr>
            <p:cNvSpPr txBox="1"/>
            <p:nvPr/>
          </p:nvSpPr>
          <p:spPr>
            <a:xfrm>
              <a:off x="1172774" y="2942138"/>
              <a:ext cx="617714" cy="173477"/>
            </a:xfrm>
            <a:prstGeom prst="rect">
              <a:avLst/>
            </a:prstGeom>
            <a:noFill/>
          </p:spPr>
          <p:txBody>
            <a:bodyPr wrap="none" rtlCol="0">
              <a:spAutoFit/>
            </a:bodyPr>
            <a:lstStyle/>
            <a:p>
              <a:pPr algn="l"/>
              <a:r>
                <a:rPr lang="en-US" sz="799" dirty="0">
                  <a:ln/>
                  <a:solidFill>
                    <a:srgbClr val="000000"/>
                  </a:solidFill>
                  <a:latin typeface="Arial"/>
                  <a:cs typeface="Arial"/>
                  <a:sym typeface="Arial"/>
                  <a:rtl val="0"/>
                </a:rPr>
                <a:t>Censored</a:t>
              </a:r>
            </a:p>
          </p:txBody>
        </p:sp>
        <p:sp>
          <p:nvSpPr>
            <p:cNvPr id="21" name="TextBox 20">
              <a:extLst>
                <a:ext uri="{FF2B5EF4-FFF2-40B4-BE49-F238E27FC236}">
                  <a16:creationId xmlns:a16="http://schemas.microsoft.com/office/drawing/2014/main" id="{803B4525-9A15-05E0-C6A9-88687D0A18F2}"/>
                </a:ext>
              </a:extLst>
            </p:cNvPr>
            <p:cNvSpPr txBox="1"/>
            <p:nvPr/>
          </p:nvSpPr>
          <p:spPr>
            <a:xfrm>
              <a:off x="548659" y="3369791"/>
              <a:ext cx="667858" cy="173477"/>
            </a:xfrm>
            <a:prstGeom prst="rect">
              <a:avLst/>
            </a:prstGeom>
            <a:noFill/>
          </p:spPr>
          <p:txBody>
            <a:bodyPr wrap="none" rtlCol="0">
              <a:spAutoFit/>
            </a:bodyPr>
            <a:lstStyle/>
            <a:p>
              <a:pPr algn="r"/>
              <a:r>
                <a:rPr lang="en-US" sz="799" b="1" dirty="0">
                  <a:ln/>
                  <a:solidFill>
                    <a:srgbClr val="000000"/>
                  </a:solidFill>
                  <a:latin typeface="Arial"/>
                  <a:cs typeface="Arial"/>
                  <a:sym typeface="Arial"/>
                  <a:rtl val="0"/>
                </a:rPr>
                <a:t>No. at risk</a:t>
              </a:r>
            </a:p>
          </p:txBody>
        </p:sp>
        <p:sp>
          <p:nvSpPr>
            <p:cNvPr id="22" name="TextBox 21">
              <a:extLst>
                <a:ext uri="{FF2B5EF4-FFF2-40B4-BE49-F238E27FC236}">
                  <a16:creationId xmlns:a16="http://schemas.microsoft.com/office/drawing/2014/main" id="{B6C510DE-511F-1B6B-F614-1776BD42331F}"/>
                </a:ext>
              </a:extLst>
            </p:cNvPr>
            <p:cNvSpPr txBox="1"/>
            <p:nvPr/>
          </p:nvSpPr>
          <p:spPr>
            <a:xfrm>
              <a:off x="2202028" y="3294373"/>
              <a:ext cx="871569" cy="173477"/>
            </a:xfrm>
            <a:prstGeom prst="rect">
              <a:avLst/>
            </a:prstGeom>
            <a:noFill/>
          </p:spPr>
          <p:txBody>
            <a:bodyPr wrap="none" rtlCol="0">
              <a:spAutoFit/>
            </a:bodyPr>
            <a:lstStyle/>
            <a:p>
              <a:pPr algn="ctr"/>
              <a:r>
                <a:rPr lang="en-US" sz="799" b="1" dirty="0">
                  <a:ln/>
                  <a:solidFill>
                    <a:srgbClr val="000000"/>
                  </a:solidFill>
                  <a:latin typeface="Arial"/>
                  <a:cs typeface="Arial"/>
                  <a:sym typeface="Arial"/>
                  <a:rtl val="0"/>
                </a:rPr>
                <a:t>Time (months)</a:t>
              </a:r>
            </a:p>
          </p:txBody>
        </p:sp>
        <p:sp>
          <p:nvSpPr>
            <p:cNvPr id="23" name="TextBox 22">
              <a:extLst>
                <a:ext uri="{FF2B5EF4-FFF2-40B4-BE49-F238E27FC236}">
                  <a16:creationId xmlns:a16="http://schemas.microsoft.com/office/drawing/2014/main" id="{B71E1251-0F15-72D0-6A98-4A8C87E91FF0}"/>
                </a:ext>
              </a:extLst>
            </p:cNvPr>
            <p:cNvSpPr txBox="1"/>
            <p:nvPr/>
          </p:nvSpPr>
          <p:spPr>
            <a:xfrm rot="16200000">
              <a:off x="355936" y="2468726"/>
              <a:ext cx="812627" cy="330701"/>
            </a:xfrm>
            <a:prstGeom prst="rect">
              <a:avLst/>
            </a:prstGeom>
            <a:noFill/>
          </p:spPr>
          <p:txBody>
            <a:bodyPr wrap="none" rtlCol="0">
              <a:spAutoFit/>
            </a:bodyPr>
            <a:lstStyle/>
            <a:p>
              <a:pPr algn="ctr"/>
              <a:r>
                <a:rPr lang="en-US" sz="799" b="1" dirty="0">
                  <a:ln/>
                  <a:solidFill>
                    <a:srgbClr val="000000"/>
                  </a:solidFill>
                  <a:latin typeface="Arial"/>
                  <a:cs typeface="Arial"/>
                  <a:sym typeface="Arial"/>
                  <a:rtl val="0"/>
                </a:rPr>
                <a:t>Progression-free</a:t>
              </a:r>
            </a:p>
            <a:p>
              <a:pPr algn="ctr"/>
              <a:r>
                <a:rPr lang="en-US" sz="799" b="1" dirty="0">
                  <a:ln/>
                  <a:solidFill>
                    <a:srgbClr val="000000"/>
                  </a:solidFill>
                  <a:latin typeface="Arial"/>
                  <a:cs typeface="Arial"/>
                  <a:sym typeface="Arial"/>
                  <a:rtl val="0"/>
                </a:rPr>
                <a:t>survival (%)</a:t>
              </a:r>
            </a:p>
          </p:txBody>
        </p:sp>
      </p:grpSp>
      <p:sp>
        <p:nvSpPr>
          <p:cNvPr id="253" name="Text Placeholder 9">
            <a:extLst>
              <a:ext uri="{FF2B5EF4-FFF2-40B4-BE49-F238E27FC236}">
                <a16:creationId xmlns:a16="http://schemas.microsoft.com/office/drawing/2014/main" id="{977BBF77-1053-EEA5-965D-1263A830D150}"/>
              </a:ext>
            </a:extLst>
          </p:cNvPr>
          <p:cNvSpPr txBox="1">
            <a:spLocks/>
          </p:cNvSpPr>
          <p:nvPr/>
        </p:nvSpPr>
        <p:spPr>
          <a:xfrm>
            <a:off x="111382" y="4910822"/>
            <a:ext cx="6142863" cy="249394"/>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err="1">
                <a:solidFill>
                  <a:srgbClr val="0303D6"/>
                </a:solidFill>
              </a:rPr>
              <a:t>Budde</a:t>
            </a:r>
            <a:r>
              <a:rPr lang="en-US" sz="1100" b="1" i="1" dirty="0">
                <a:solidFill>
                  <a:srgbClr val="0303D6"/>
                </a:solidFill>
              </a:rPr>
              <a:t> E, Chavez JC et al. Nat Medicine 2023; Hutchings M et Al. ASH 2023</a:t>
            </a:r>
          </a:p>
        </p:txBody>
      </p:sp>
    </p:spTree>
    <p:extLst>
      <p:ext uri="{BB962C8B-B14F-4D97-AF65-F5344CB8AC3E}">
        <p14:creationId xmlns:p14="http://schemas.microsoft.com/office/powerpoint/2010/main" val="18212886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Content Placeholder 7">
            <a:extLst>
              <a:ext uri="{FF2B5EF4-FFF2-40B4-BE49-F238E27FC236}">
                <a16:creationId xmlns:a16="http://schemas.microsoft.com/office/drawing/2014/main" id="{2D709357-2621-4FEA-8CD3-C5D008E2CDC7}"/>
              </a:ext>
            </a:extLst>
          </p:cNvPr>
          <p:cNvSpPr>
            <a:spLocks noGrp="1" noChangeArrowheads="1"/>
          </p:cNvSpPr>
          <p:nvPr>
            <p:ph idx="1"/>
          </p:nvPr>
        </p:nvSpPr>
        <p:spPr>
          <a:xfrm>
            <a:off x="526212" y="819154"/>
            <a:ext cx="8091577" cy="1150907"/>
          </a:xfrm>
        </p:spPr>
        <p:txBody>
          <a:bodyPr/>
          <a:lstStyle/>
          <a:p>
            <a:pPr>
              <a:spcBef>
                <a:spcPts val="0"/>
              </a:spcBef>
              <a:buFont typeface="Arial" panose="020B0604020202020204" pitchFamily="34" charset="0"/>
              <a:buChar char="•"/>
              <a:defRPr/>
            </a:pPr>
            <a:r>
              <a:rPr lang="en-US" sz="2000" b="1" u="sng" dirty="0">
                <a:solidFill>
                  <a:srgbClr val="0303D6"/>
                </a:solidFill>
                <a:latin typeface="Arial" panose="020B0604020202020204" pitchFamily="34" charset="0"/>
                <a:cs typeface="Arial" panose="020B0604020202020204" pitchFamily="34" charset="0"/>
              </a:rPr>
              <a:t>CAR T-cells first…then </a:t>
            </a:r>
            <a:r>
              <a:rPr lang="en-US" sz="2000" b="1" u="sng" dirty="0" err="1">
                <a:solidFill>
                  <a:srgbClr val="0303D6"/>
                </a:solidFill>
                <a:latin typeface="Arial" panose="020B0604020202020204" pitchFamily="34" charset="0"/>
                <a:cs typeface="Arial" panose="020B0604020202020204" pitchFamily="34" charset="0"/>
              </a:rPr>
              <a:t>Bispecifics</a:t>
            </a:r>
            <a:endParaRPr lang="en-US" sz="1800" b="1" dirty="0">
              <a:latin typeface="Arial" panose="020B0604020202020204" pitchFamily="34" charset="0"/>
              <a:cs typeface="Arial" panose="020B0604020202020204" pitchFamily="34" charset="0"/>
            </a:endParaRPr>
          </a:p>
          <a:p>
            <a:pPr lvl="1">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Plenty of data….</a:t>
            </a:r>
          </a:p>
          <a:p>
            <a:pPr lvl="1">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Several clinical trials have shown the efficacy and safety of </a:t>
            </a:r>
            <a:r>
              <a:rPr lang="en-US" sz="1600" b="1" dirty="0" err="1">
                <a:latin typeface="Arial" panose="020B0604020202020204" pitchFamily="34" charset="0"/>
                <a:cs typeface="Arial" panose="020B0604020202020204" pitchFamily="34" charset="0"/>
              </a:rPr>
              <a:t>Bispecifics</a:t>
            </a:r>
            <a:r>
              <a:rPr lang="en-US" sz="1600" b="1" dirty="0">
                <a:latin typeface="Arial" panose="020B0604020202020204" pitchFamily="34" charset="0"/>
                <a:cs typeface="Arial" panose="020B0604020202020204" pitchFamily="34" charset="0"/>
              </a:rPr>
              <a:t> after CAR T failures</a:t>
            </a:r>
            <a:endParaRPr lang="en-US" sz="1350" b="1"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defRPr/>
            </a:pPr>
            <a:endParaRPr lang="en-US" sz="1700" b="1" u="sng" dirty="0">
              <a:solidFill>
                <a:srgbClr val="0303D6"/>
              </a:solidFill>
            </a:endParaRPr>
          </a:p>
          <a:p>
            <a:pPr>
              <a:defRPr/>
            </a:pPr>
            <a:endParaRPr lang="en-US" altLang="en-US" sz="1334" b="1" dirty="0">
              <a:cs typeface="Arial" panose="020B0604020202020204" pitchFamily="34" charset="0"/>
            </a:endParaRPr>
          </a:p>
          <a:p>
            <a:pPr>
              <a:defRPr/>
            </a:pPr>
            <a:endParaRPr lang="en-US" altLang="en-US" sz="1334" b="1" dirty="0">
              <a:cs typeface="Arial" panose="020B0604020202020204" pitchFamily="34" charset="0"/>
            </a:endParaRPr>
          </a:p>
        </p:txBody>
      </p:sp>
      <p:pic>
        <p:nvPicPr>
          <p:cNvPr id="4" name="Picture 3" descr="Chart&#10;&#10;Description automatically generated">
            <a:extLst>
              <a:ext uri="{FF2B5EF4-FFF2-40B4-BE49-F238E27FC236}">
                <a16:creationId xmlns:a16="http://schemas.microsoft.com/office/drawing/2014/main" id="{5D9FF5CA-E907-4FA1-823F-CE45E64CFEA9}"/>
              </a:ext>
            </a:extLst>
          </p:cNvPr>
          <p:cNvPicPr>
            <a:picLocks noChangeAspect="1"/>
          </p:cNvPicPr>
          <p:nvPr/>
        </p:nvPicPr>
        <p:blipFill rotWithShape="1">
          <a:blip r:embed="rId3">
            <a:extLst>
              <a:ext uri="{28A0092B-C50C-407E-A947-70E740481C1C}">
                <a14:useLocalDpi xmlns:a14="http://schemas.microsoft.com/office/drawing/2010/main" val="0"/>
              </a:ext>
            </a:extLst>
          </a:blip>
          <a:srcRect b="772"/>
          <a:stretch/>
        </p:blipFill>
        <p:spPr>
          <a:xfrm>
            <a:off x="1654709" y="2022859"/>
            <a:ext cx="5627547" cy="2854034"/>
          </a:xfrm>
          <a:prstGeom prst="rect">
            <a:avLst/>
          </a:prstGeom>
        </p:spPr>
      </p:pic>
      <p:sp>
        <p:nvSpPr>
          <p:cNvPr id="6" name="TextBox 5">
            <a:extLst>
              <a:ext uri="{FF2B5EF4-FFF2-40B4-BE49-F238E27FC236}">
                <a16:creationId xmlns:a16="http://schemas.microsoft.com/office/drawing/2014/main" id="{8FDDA7FF-13C6-45CC-9E70-ECCE7A32F384}"/>
              </a:ext>
            </a:extLst>
          </p:cNvPr>
          <p:cNvSpPr txBox="1"/>
          <p:nvPr/>
        </p:nvSpPr>
        <p:spPr>
          <a:xfrm>
            <a:off x="126078" y="4876220"/>
            <a:ext cx="2719014" cy="261610"/>
          </a:xfrm>
          <a:prstGeom prst="rect">
            <a:avLst/>
          </a:prstGeom>
          <a:noFill/>
        </p:spPr>
        <p:txBody>
          <a:bodyPr wrap="none" rtlCol="0">
            <a:spAutoFit/>
          </a:bodyPr>
          <a:lstStyle/>
          <a:p>
            <a:pPr defTabSz="457200">
              <a:defRPr/>
            </a:pPr>
            <a:r>
              <a:rPr lang="en-US" sz="1100" b="1" i="1" dirty="0" err="1">
                <a:solidFill>
                  <a:srgbClr val="0303D6"/>
                </a:solidFill>
              </a:rPr>
              <a:t>Erbella</a:t>
            </a:r>
            <a:r>
              <a:rPr lang="en-US" sz="1100" b="1" i="1" dirty="0">
                <a:solidFill>
                  <a:srgbClr val="0303D6"/>
                </a:solidFill>
              </a:rPr>
              <a:t>, et al.  ASH 2022 Abstract #553</a:t>
            </a:r>
          </a:p>
        </p:txBody>
      </p:sp>
      <p:sp>
        <p:nvSpPr>
          <p:cNvPr id="3" name="Title 1">
            <a:extLst>
              <a:ext uri="{FF2B5EF4-FFF2-40B4-BE49-F238E27FC236}">
                <a16:creationId xmlns:a16="http://schemas.microsoft.com/office/drawing/2014/main" id="{85338851-31FE-B6EA-B2A1-CC71C708D0E1}"/>
              </a:ext>
            </a:extLst>
          </p:cNvPr>
          <p:cNvSpPr>
            <a:spLocks noGrp="1"/>
          </p:cNvSpPr>
          <p:nvPr>
            <p:ph type="title"/>
          </p:nvPr>
        </p:nvSpPr>
        <p:spPr>
          <a:xfrm>
            <a:off x="526211" y="79971"/>
            <a:ext cx="8229600" cy="615288"/>
          </a:xfrm>
        </p:spPr>
        <p:txBody>
          <a:bodyPr>
            <a:noAutofit/>
          </a:bodyPr>
          <a:lstStyle/>
          <a:p>
            <a:r>
              <a:rPr lang="en-US" sz="2200" b="1" u="sng" dirty="0">
                <a:solidFill>
                  <a:srgbClr val="0303D6"/>
                </a:solidFill>
              </a:rPr>
              <a:t>What have we learned about sequencing in DLBCL?</a:t>
            </a:r>
          </a:p>
        </p:txBody>
      </p:sp>
    </p:spTree>
    <p:extLst>
      <p:ext uri="{BB962C8B-B14F-4D97-AF65-F5344CB8AC3E}">
        <p14:creationId xmlns:p14="http://schemas.microsoft.com/office/powerpoint/2010/main" val="179393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Content Placeholder 7">
            <a:extLst>
              <a:ext uri="{FF2B5EF4-FFF2-40B4-BE49-F238E27FC236}">
                <a16:creationId xmlns:a16="http://schemas.microsoft.com/office/drawing/2014/main" id="{2D709357-2621-4FEA-8CD3-C5D008E2CDC7}"/>
              </a:ext>
            </a:extLst>
          </p:cNvPr>
          <p:cNvSpPr>
            <a:spLocks noGrp="1" noChangeArrowheads="1"/>
          </p:cNvSpPr>
          <p:nvPr>
            <p:ph idx="1"/>
          </p:nvPr>
        </p:nvSpPr>
        <p:spPr>
          <a:xfrm>
            <a:off x="526212" y="895935"/>
            <a:ext cx="8091577" cy="4111091"/>
          </a:xfrm>
        </p:spPr>
        <p:txBody>
          <a:bodyPr/>
          <a:lstStyle/>
          <a:p>
            <a:pPr>
              <a:spcBef>
                <a:spcPts val="0"/>
              </a:spcBef>
              <a:buFont typeface="Arial" panose="020B0604020202020204" pitchFamily="34" charset="0"/>
              <a:buChar char="•"/>
              <a:defRPr/>
            </a:pPr>
            <a:r>
              <a:rPr lang="en-US" sz="2000" b="1" u="sng" dirty="0">
                <a:solidFill>
                  <a:srgbClr val="0303D6"/>
                </a:solidFill>
                <a:latin typeface="Arial" panose="020B0604020202020204" pitchFamily="34" charset="0"/>
                <a:cs typeface="Arial" panose="020B0604020202020204" pitchFamily="34" charset="0"/>
              </a:rPr>
              <a:t>Bi-specific first…then CAR T-cells</a:t>
            </a:r>
          </a:p>
          <a:p>
            <a:pPr lvl="1">
              <a:spcBef>
                <a:spcPts val="0"/>
              </a:spcBef>
              <a:buFont typeface="Arial" panose="020B0604020202020204" pitchFamily="34" charset="0"/>
              <a:buChar char="•"/>
              <a:defRPr/>
            </a:pPr>
            <a:r>
              <a:rPr lang="en-US" sz="1800" b="1" dirty="0">
                <a:latin typeface="Arial" panose="020B0604020202020204" pitchFamily="34" charset="0"/>
                <a:cs typeface="Arial" panose="020B0604020202020204" pitchFamily="34" charset="0"/>
              </a:rPr>
              <a:t>French </a:t>
            </a:r>
            <a:r>
              <a:rPr lang="en-US" sz="1800" b="1" dirty="0" err="1">
                <a:solidFill>
                  <a:srgbClr val="0303D6"/>
                </a:solidFill>
                <a:latin typeface="Arial" panose="020B0604020202020204" pitchFamily="34" charset="0"/>
                <a:cs typeface="Arial" panose="020B0604020202020204" pitchFamily="34" charset="0"/>
              </a:rPr>
              <a:t>Descar</a:t>
            </a:r>
            <a:r>
              <a:rPr lang="en-US" sz="1800" b="1" dirty="0">
                <a:solidFill>
                  <a:srgbClr val="0303D6"/>
                </a:solidFill>
                <a:latin typeface="Arial" panose="020B0604020202020204" pitchFamily="34" charset="0"/>
                <a:cs typeface="Arial" panose="020B0604020202020204" pitchFamily="34" charset="0"/>
              </a:rPr>
              <a:t>-T </a:t>
            </a:r>
            <a:r>
              <a:rPr lang="en-US" sz="1800" b="1" dirty="0">
                <a:latin typeface="Arial" panose="020B0604020202020204" pitchFamily="34" charset="0"/>
                <a:cs typeface="Arial" panose="020B0604020202020204" pitchFamily="34" charset="0"/>
              </a:rPr>
              <a:t>Registry: </a:t>
            </a:r>
            <a:r>
              <a:rPr lang="en-US" sz="1800" b="1" i="1" dirty="0">
                <a:latin typeface="Arial" panose="020B0604020202020204" pitchFamily="34" charset="0"/>
                <a:cs typeface="Arial" panose="020B0604020202020204" pitchFamily="34" charset="0"/>
              </a:rPr>
              <a:t>CAR T-cell therapy remain effective in pts with R/R B-cell NHL after Bispecific antibodies exposure. </a:t>
            </a:r>
            <a:r>
              <a:rPr lang="en-US" sz="1600" b="1" i="1" dirty="0">
                <a:solidFill>
                  <a:srgbClr val="0303D6"/>
                </a:solidFill>
                <a:latin typeface="Arial" panose="020B0604020202020204" pitchFamily="34" charset="0"/>
                <a:cs typeface="Arial" panose="020B0604020202020204" pitchFamily="34" charset="0"/>
              </a:rPr>
              <a:t>Crochet, G. et.al </a:t>
            </a:r>
          </a:p>
          <a:p>
            <a:pPr lvl="1">
              <a:spcBef>
                <a:spcPts val="0"/>
              </a:spcBef>
              <a:buFont typeface="Arial" panose="020B0604020202020204" pitchFamily="34" charset="0"/>
              <a:buChar char="•"/>
              <a:defRPr/>
            </a:pPr>
            <a:endParaRPr lang="en-US" sz="1800" b="1" dirty="0">
              <a:latin typeface="Arial" panose="020B0604020202020204" pitchFamily="34" charset="0"/>
              <a:cs typeface="Arial" panose="020B0604020202020204" pitchFamily="34" charset="0"/>
            </a:endParaRPr>
          </a:p>
          <a:p>
            <a:pPr lvl="2">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Retrospective study. 28 pts, 23 with DLBCL</a:t>
            </a:r>
          </a:p>
          <a:p>
            <a:pPr lvl="2">
              <a:spcBef>
                <a:spcPts val="0"/>
              </a:spcBef>
              <a:buFont typeface="Arial" panose="020B0604020202020204" pitchFamily="34" charset="0"/>
              <a:buChar char="•"/>
              <a:defRPr/>
            </a:pPr>
            <a:endParaRPr lang="en-US" sz="1600" b="1" dirty="0">
              <a:latin typeface="Arial" panose="020B0604020202020204" pitchFamily="34" charset="0"/>
              <a:cs typeface="Arial" panose="020B0604020202020204" pitchFamily="34" charset="0"/>
            </a:endParaRPr>
          </a:p>
          <a:p>
            <a:pPr lvl="2">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Mainly </a:t>
            </a:r>
            <a:r>
              <a:rPr lang="en-US" sz="1600" b="1" dirty="0" err="1">
                <a:latin typeface="Arial" panose="020B0604020202020204" pitchFamily="34" charset="0"/>
                <a:cs typeface="Arial" panose="020B0604020202020204" pitchFamily="34" charset="0"/>
              </a:rPr>
              <a:t>Glofitamab</a:t>
            </a:r>
            <a:r>
              <a:rPr lang="en-US" sz="1600" b="1" dirty="0">
                <a:latin typeface="Arial" panose="020B0604020202020204" pitchFamily="34" charset="0"/>
                <a:cs typeface="Arial" panose="020B0604020202020204" pitchFamily="34" charset="0"/>
              </a:rPr>
              <a:t>: </a:t>
            </a:r>
            <a:r>
              <a:rPr lang="en-US" sz="1600" b="1" dirty="0">
                <a:solidFill>
                  <a:srgbClr val="0303D6"/>
                </a:solidFill>
                <a:latin typeface="Arial" panose="020B0604020202020204" pitchFamily="34" charset="0"/>
                <a:cs typeface="Arial" panose="020B0604020202020204" pitchFamily="34" charset="0"/>
              </a:rPr>
              <a:t>ORR:53.6%; CR: 25%.  6mo PFS: 17.4% </a:t>
            </a:r>
            <a:r>
              <a:rPr lang="en-US" sz="1600" b="1" dirty="0" err="1">
                <a:solidFill>
                  <a:srgbClr val="0303D6"/>
                </a:solidFill>
                <a:latin typeface="Arial" panose="020B0604020202020204" pitchFamily="34" charset="0"/>
                <a:cs typeface="Arial" panose="020B0604020202020204" pitchFamily="34" charset="0"/>
              </a:rPr>
              <a:t>mDOR</a:t>
            </a:r>
            <a:r>
              <a:rPr lang="en-US" sz="1600" b="1" dirty="0">
                <a:solidFill>
                  <a:srgbClr val="0303D6"/>
                </a:solidFill>
                <a:latin typeface="Arial" panose="020B0604020202020204" pitchFamily="34" charset="0"/>
                <a:cs typeface="Arial" panose="020B0604020202020204" pitchFamily="34" charset="0"/>
              </a:rPr>
              <a:t>: 2.7months. </a:t>
            </a:r>
            <a:r>
              <a:rPr lang="en-US" sz="1600" b="1" dirty="0">
                <a:latin typeface="Arial" panose="020B0604020202020204" pitchFamily="34" charset="0"/>
                <a:cs typeface="Arial" panose="020B0604020202020204" pitchFamily="34" charset="0"/>
              </a:rPr>
              <a:t>All pts progressed and went to receive bridge therapy</a:t>
            </a:r>
          </a:p>
          <a:p>
            <a:pPr marL="685800" lvl="2" indent="0">
              <a:spcBef>
                <a:spcPts val="0"/>
              </a:spcBef>
              <a:buNone/>
              <a:defRPr/>
            </a:pPr>
            <a:endParaRPr lang="en-US" sz="1600" b="1" dirty="0">
              <a:latin typeface="Arial" panose="020B0604020202020204" pitchFamily="34" charset="0"/>
              <a:cs typeface="Arial" panose="020B0604020202020204" pitchFamily="34" charset="0"/>
            </a:endParaRPr>
          </a:p>
          <a:p>
            <a:pPr lvl="2">
              <a:spcBef>
                <a:spcPts val="0"/>
              </a:spcBef>
              <a:buFont typeface="Arial" panose="020B0604020202020204" pitchFamily="34" charset="0"/>
              <a:buChar char="•"/>
              <a:defRPr/>
            </a:pPr>
            <a:r>
              <a:rPr lang="en-US" sz="1600" b="1" dirty="0">
                <a:solidFill>
                  <a:srgbClr val="0303D6"/>
                </a:solidFill>
                <a:latin typeface="Arial" panose="020B0604020202020204" pitchFamily="34" charset="0"/>
                <a:cs typeface="Arial" panose="020B0604020202020204" pitchFamily="34" charset="0"/>
              </a:rPr>
              <a:t>After CAR T-cells: ORR: 91.6%; CR: 45.8%</a:t>
            </a:r>
          </a:p>
          <a:p>
            <a:pPr lvl="2">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Median follow up 12.3 </a:t>
            </a:r>
            <a:r>
              <a:rPr lang="en-US" sz="1600" b="1" dirty="0" err="1">
                <a:latin typeface="Arial" panose="020B0604020202020204" pitchFamily="34" charset="0"/>
                <a:cs typeface="Arial" panose="020B0604020202020204" pitchFamily="34" charset="0"/>
              </a:rPr>
              <a:t>mo</a:t>
            </a:r>
            <a:r>
              <a:rPr lang="en-US" sz="1600" b="1" dirty="0">
                <a:latin typeface="Arial" panose="020B0604020202020204" pitchFamily="34" charset="0"/>
                <a:cs typeface="Arial" panose="020B0604020202020204" pitchFamily="34" charset="0"/>
              </a:rPr>
              <a:t>: </a:t>
            </a:r>
            <a:r>
              <a:rPr lang="en-US" sz="1600" b="1" dirty="0">
                <a:solidFill>
                  <a:srgbClr val="0303D6"/>
                </a:solidFill>
                <a:latin typeface="Arial" panose="020B0604020202020204" pitchFamily="34" charset="0"/>
                <a:cs typeface="Arial" panose="020B0604020202020204" pitchFamily="34" charset="0"/>
              </a:rPr>
              <a:t>1-year PFS:37.2; OS:53.5%</a:t>
            </a:r>
          </a:p>
          <a:p>
            <a:pPr lvl="2">
              <a:spcBef>
                <a:spcPts val="0"/>
              </a:spcBef>
              <a:buFont typeface="Arial" panose="020B0604020202020204" pitchFamily="34" charset="0"/>
              <a:buChar char="•"/>
              <a:defRPr/>
            </a:pPr>
            <a:endParaRPr lang="en-US" sz="1600" b="1" dirty="0">
              <a:solidFill>
                <a:srgbClr val="0303D6"/>
              </a:solidFill>
              <a:latin typeface="Arial" panose="020B0604020202020204" pitchFamily="34" charset="0"/>
              <a:cs typeface="Arial" panose="020B0604020202020204" pitchFamily="34" charset="0"/>
            </a:endParaRPr>
          </a:p>
          <a:p>
            <a:pPr lvl="2">
              <a:spcBef>
                <a:spcPts val="0"/>
              </a:spcBef>
              <a:buFont typeface="Arial" panose="020B0604020202020204" pitchFamily="34" charset="0"/>
              <a:buChar char="•"/>
              <a:defRPr/>
            </a:pPr>
            <a:r>
              <a:rPr lang="en-US" sz="1600" b="1" dirty="0">
                <a:latin typeface="Arial" panose="020B0604020202020204" pitchFamily="34" charset="0"/>
                <a:cs typeface="Arial" panose="020B0604020202020204" pitchFamily="34" charset="0"/>
              </a:rPr>
              <a:t>No new toxicity signals were identified </a:t>
            </a:r>
          </a:p>
          <a:p>
            <a:pPr lvl="1">
              <a:spcBef>
                <a:spcPts val="0"/>
              </a:spcBef>
              <a:buFont typeface="Arial" panose="020B0604020202020204" pitchFamily="34" charset="0"/>
              <a:buChar char="•"/>
              <a:defRPr/>
            </a:pPr>
            <a:endParaRPr lang="en-US" sz="1350" b="1"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defRPr/>
            </a:pPr>
            <a:endParaRPr lang="en-US" sz="1700" b="1" u="sng" dirty="0">
              <a:solidFill>
                <a:srgbClr val="0303D6"/>
              </a:solidFill>
            </a:endParaRPr>
          </a:p>
          <a:p>
            <a:pPr>
              <a:defRPr/>
            </a:pPr>
            <a:endParaRPr lang="en-US" altLang="en-US" sz="1334" b="1" dirty="0">
              <a:cs typeface="Arial" panose="020B0604020202020204" pitchFamily="34" charset="0"/>
            </a:endParaRPr>
          </a:p>
          <a:p>
            <a:pPr>
              <a:defRPr/>
            </a:pPr>
            <a:endParaRPr lang="en-US" altLang="en-US" sz="1334" b="1" dirty="0">
              <a:cs typeface="Arial" panose="020B0604020202020204" pitchFamily="34" charset="0"/>
            </a:endParaRPr>
          </a:p>
        </p:txBody>
      </p:sp>
      <p:sp>
        <p:nvSpPr>
          <p:cNvPr id="3" name="Title 1">
            <a:extLst>
              <a:ext uri="{FF2B5EF4-FFF2-40B4-BE49-F238E27FC236}">
                <a16:creationId xmlns:a16="http://schemas.microsoft.com/office/drawing/2014/main" id="{ADE6B5C8-8A0D-CA21-4EE6-A86BE1B6D243}"/>
              </a:ext>
            </a:extLst>
          </p:cNvPr>
          <p:cNvSpPr>
            <a:spLocks noGrp="1"/>
          </p:cNvSpPr>
          <p:nvPr>
            <p:ph type="title"/>
          </p:nvPr>
        </p:nvSpPr>
        <p:spPr>
          <a:xfrm>
            <a:off x="526211" y="79971"/>
            <a:ext cx="8229600" cy="615288"/>
          </a:xfrm>
        </p:spPr>
        <p:txBody>
          <a:bodyPr>
            <a:noAutofit/>
          </a:bodyPr>
          <a:lstStyle/>
          <a:p>
            <a:r>
              <a:rPr lang="en-US" sz="2200" b="1" u="sng" dirty="0">
                <a:solidFill>
                  <a:srgbClr val="0303D6"/>
                </a:solidFill>
              </a:rPr>
              <a:t>What have we learned about sequencing in DLBCL?</a:t>
            </a:r>
          </a:p>
        </p:txBody>
      </p:sp>
    </p:spTree>
    <p:extLst>
      <p:ext uri="{BB962C8B-B14F-4D97-AF65-F5344CB8AC3E}">
        <p14:creationId xmlns:p14="http://schemas.microsoft.com/office/powerpoint/2010/main" val="35587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691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91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69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BBC57E8-57D4-445E-8FC2-B574B20FEFE7}"/>
              </a:ext>
            </a:extLst>
          </p:cNvPr>
          <p:cNvSpPr>
            <a:spLocks noGrp="1" noChangeArrowheads="1"/>
          </p:cNvSpPr>
          <p:nvPr>
            <p:ph idx="1"/>
          </p:nvPr>
        </p:nvSpPr>
        <p:spPr>
          <a:xfrm>
            <a:off x="1073142" y="1174697"/>
            <a:ext cx="6882493" cy="3034128"/>
          </a:xfrm>
        </p:spPr>
        <p:txBody>
          <a:bodyPr>
            <a:normAutofit fontScale="92500" lnSpcReduction="20000"/>
          </a:bodyPr>
          <a:lstStyle/>
          <a:p>
            <a:pPr>
              <a:defRPr/>
            </a:pPr>
            <a:endParaRPr lang="en-US" altLang="en-US" sz="2000" b="1" dirty="0">
              <a:solidFill>
                <a:srgbClr val="FFFF00"/>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Let’s look at the data:</a:t>
            </a:r>
          </a:p>
          <a:p>
            <a:pPr lvl="1">
              <a:defRPr/>
            </a:pPr>
            <a:r>
              <a:rPr lang="en-US" altLang="en-US" sz="1900" b="1" dirty="0">
                <a:solidFill>
                  <a:srgbClr val="0303D6"/>
                </a:solidFill>
                <a:latin typeface="Arial" panose="020B0604020202020204" pitchFamily="34" charset="0"/>
                <a:cs typeface="Arial" panose="020B0604020202020204" pitchFamily="34" charset="0"/>
              </a:rPr>
              <a:t>“Curative” versus non-curative modality</a:t>
            </a:r>
          </a:p>
          <a:p>
            <a:pPr marL="0" indent="0">
              <a:buNone/>
              <a:defRPr/>
            </a:pPr>
            <a:endParaRPr lang="en-US" altLang="en-US" sz="2000" b="1" dirty="0">
              <a:solidFill>
                <a:srgbClr val="0303D6"/>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Factors that would influence their use and/or sequencing:</a:t>
            </a:r>
          </a:p>
          <a:p>
            <a:pPr lvl="1">
              <a:defRPr/>
            </a:pPr>
            <a:r>
              <a:rPr lang="en-US" altLang="en-US" sz="1900" b="1" dirty="0">
                <a:solidFill>
                  <a:srgbClr val="0303D6"/>
                </a:solidFill>
                <a:latin typeface="Arial" panose="020B0604020202020204" pitchFamily="34" charset="0"/>
                <a:cs typeface="Arial" panose="020B0604020202020204" pitchFamily="34" charset="0"/>
              </a:rPr>
              <a:t>GOAL of Treatment</a:t>
            </a:r>
          </a:p>
          <a:p>
            <a:pPr lvl="1">
              <a:defRPr/>
            </a:pPr>
            <a:r>
              <a:rPr lang="en-US" altLang="en-US" sz="1900" b="1" dirty="0">
                <a:solidFill>
                  <a:srgbClr val="0303D6"/>
                </a:solidFill>
                <a:latin typeface="Arial" panose="020B0604020202020204" pitchFamily="34" charset="0"/>
                <a:cs typeface="Arial" panose="020B0604020202020204" pitchFamily="34" charset="0"/>
              </a:rPr>
              <a:t>Product-related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Patient-related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Tumor-related factors </a:t>
            </a:r>
          </a:p>
          <a:p>
            <a:pPr lvl="1">
              <a:defRPr/>
            </a:pPr>
            <a:endParaRPr lang="en-US" altLang="en-US" sz="1200" b="1" i="1" dirty="0">
              <a:latin typeface="Arial" panose="020B0604020202020204" pitchFamily="34" charset="0"/>
              <a:cs typeface="Arial" panose="020B0604020202020204" pitchFamily="34" charset="0"/>
            </a:endParaRPr>
          </a:p>
          <a:p>
            <a:pPr lvl="1">
              <a:defRPr/>
            </a:pPr>
            <a:endParaRPr lang="en-US" altLang="en-US" sz="1200" b="1" dirty="0">
              <a:latin typeface="Arial" panose="020B0604020202020204" pitchFamily="34" charset="0"/>
              <a:cs typeface="Arial" panose="020B0604020202020204" pitchFamily="34" charset="0"/>
            </a:endParaRPr>
          </a:p>
          <a:p>
            <a:pPr lvl="1">
              <a:buFont typeface="Arial" panose="020B0604020202020204" pitchFamily="34" charset="0"/>
              <a:buChar char="•"/>
              <a:defRPr/>
            </a:pPr>
            <a:endParaRPr lang="en-US" altLang="en-US" sz="1500" b="1" dirty="0">
              <a:solidFill>
                <a:srgbClr val="0303D6"/>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1934" b="1" dirty="0">
              <a:solidFill>
                <a:srgbClr val="FFFF00"/>
              </a:solidFill>
            </a:endParaRPr>
          </a:p>
          <a:p>
            <a:pPr marL="304804" lvl="1" indent="0">
              <a:buNone/>
              <a:defRPr/>
            </a:pPr>
            <a:endParaRPr lang="en-US" altLang="en-US" sz="1600" b="1" dirty="0"/>
          </a:p>
        </p:txBody>
      </p:sp>
      <p:sp>
        <p:nvSpPr>
          <p:cNvPr id="2" name="TextBox 1">
            <a:extLst>
              <a:ext uri="{FF2B5EF4-FFF2-40B4-BE49-F238E27FC236}">
                <a16:creationId xmlns:a16="http://schemas.microsoft.com/office/drawing/2014/main" id="{C65081A9-2762-E88B-B975-013FB87633C0}"/>
              </a:ext>
            </a:extLst>
          </p:cNvPr>
          <p:cNvSpPr txBox="1"/>
          <p:nvPr/>
        </p:nvSpPr>
        <p:spPr>
          <a:xfrm>
            <a:off x="966108" y="2196056"/>
            <a:ext cx="6228323" cy="338554"/>
          </a:xfrm>
          <a:prstGeom prst="rect">
            <a:avLst/>
          </a:prstGeom>
          <a:noFill/>
          <a:ln w="57150">
            <a:solidFill>
              <a:srgbClr val="FF0000"/>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801B0EF0-CE31-47C4-ABCF-4FD11C5E4110}"/>
              </a:ext>
            </a:extLst>
          </p:cNvPr>
          <p:cNvSpPr>
            <a:spLocks noGrp="1" noChangeArrowheads="1"/>
          </p:cNvSpPr>
          <p:nvPr>
            <p:ph type="title"/>
          </p:nvPr>
        </p:nvSpPr>
        <p:spPr>
          <a:xfrm>
            <a:off x="621050" y="129323"/>
            <a:ext cx="7660308" cy="943043"/>
          </a:xfrm>
        </p:spPr>
        <p:txBody>
          <a:bodyPr/>
          <a:lstStyle/>
          <a:p>
            <a:pPr algn="ctr"/>
            <a:r>
              <a:rPr lang="en-US" altLang="en-US" sz="2200" b="1" u="sng" dirty="0">
                <a:solidFill>
                  <a:srgbClr val="0303D6"/>
                </a:solidFill>
                <a:latin typeface="Arial" panose="020B0604020202020204" pitchFamily="34" charset="0"/>
                <a:cs typeface="Arial" panose="020B0604020202020204" pitchFamily="34" charset="0"/>
              </a:rPr>
              <a:t>CAR-T and Bispecific Antibodies in DLBCL: </a:t>
            </a:r>
            <a:br>
              <a:rPr lang="en-US" altLang="en-US" sz="2200" b="1" u="sng" dirty="0">
                <a:solidFill>
                  <a:srgbClr val="0303D6"/>
                </a:solidFill>
                <a:latin typeface="Arial" panose="020B0604020202020204" pitchFamily="34" charset="0"/>
                <a:cs typeface="Arial" panose="020B0604020202020204" pitchFamily="34" charset="0"/>
              </a:rPr>
            </a:br>
            <a:r>
              <a:rPr lang="en-US" altLang="en-US" sz="2200" b="1" u="sng" dirty="0">
                <a:solidFill>
                  <a:srgbClr val="0303D6"/>
                </a:solidFill>
                <a:latin typeface="Arial" panose="020B0604020202020204" pitchFamily="34" charset="0"/>
                <a:cs typeface="Arial" panose="020B0604020202020204" pitchFamily="34" charset="0"/>
              </a:rPr>
              <a:t>How to use… and sequence them (…a matter of debate)</a:t>
            </a:r>
          </a:p>
        </p:txBody>
      </p:sp>
    </p:spTree>
    <p:extLst>
      <p:ext uri="{BB962C8B-B14F-4D97-AF65-F5344CB8AC3E}">
        <p14:creationId xmlns:p14="http://schemas.microsoft.com/office/powerpoint/2010/main" val="35806463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D343F5-23C6-5402-BB83-27029CDED4B2}"/>
              </a:ext>
            </a:extLst>
          </p:cNvPr>
          <p:cNvGrpSpPr/>
          <p:nvPr/>
        </p:nvGrpSpPr>
        <p:grpSpPr>
          <a:xfrm>
            <a:off x="4992676" y="3133459"/>
            <a:ext cx="3825914" cy="1602260"/>
            <a:chOff x="6481182" y="4132248"/>
            <a:chExt cx="5101218" cy="2136346"/>
          </a:xfrm>
        </p:grpSpPr>
        <p:pic>
          <p:nvPicPr>
            <p:cNvPr id="8" name="Picture 7">
              <a:extLst>
                <a:ext uri="{FF2B5EF4-FFF2-40B4-BE49-F238E27FC236}">
                  <a16:creationId xmlns:a16="http://schemas.microsoft.com/office/drawing/2014/main" id="{DB78F484-6BBD-134A-A3FD-2607D2B50CD4}"/>
                </a:ext>
              </a:extLst>
            </p:cNvPr>
            <p:cNvPicPr>
              <a:picLocks noChangeAspect="1"/>
            </p:cNvPicPr>
            <p:nvPr/>
          </p:nvPicPr>
          <p:blipFill>
            <a:blip r:embed="rId2"/>
            <a:stretch>
              <a:fillRect/>
            </a:stretch>
          </p:blipFill>
          <p:spPr>
            <a:xfrm>
              <a:off x="6481182" y="4582742"/>
              <a:ext cx="1822515" cy="1685852"/>
            </a:xfrm>
            <a:prstGeom prst="rect">
              <a:avLst/>
            </a:prstGeom>
          </p:spPr>
        </p:pic>
        <p:sp>
          <p:nvSpPr>
            <p:cNvPr id="13" name="Text Placeholder 2">
              <a:extLst>
                <a:ext uri="{FF2B5EF4-FFF2-40B4-BE49-F238E27FC236}">
                  <a16:creationId xmlns:a16="http://schemas.microsoft.com/office/drawing/2014/main" id="{F3E885D2-0D87-754E-90E3-630ADF719B5E}"/>
                </a:ext>
              </a:extLst>
            </p:cNvPr>
            <p:cNvSpPr txBox="1">
              <a:spLocks/>
            </p:cNvSpPr>
            <p:nvPr/>
          </p:nvSpPr>
          <p:spPr>
            <a:xfrm>
              <a:off x="8659708" y="4132248"/>
              <a:ext cx="2922692" cy="2136346"/>
            </a:xfrm>
            <a:prstGeom prst="rect">
              <a:avLst/>
            </a:prstGeom>
          </p:spPr>
          <p:txBody>
            <a:bodyPr vert="horz" lIns="91355" tIns="45678" rIns="91355" bIns="45678" rtlCol="0" anchor="b">
              <a:normAutofit fontScale="77500" lnSpcReduction="20000"/>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defRPr/>
              </a:pPr>
              <a:r>
                <a:rPr lang="en-US" sz="1725" u="sng" dirty="0">
                  <a:solidFill>
                    <a:srgbClr val="0033CC"/>
                  </a:solidFill>
                  <a:latin typeface="Arial" panose="020B0604020202020204" pitchFamily="34" charset="0"/>
                  <a:cs typeface="Arial" panose="020B0604020202020204" pitchFamily="34" charset="0"/>
                </a:rPr>
                <a:t>Tumor Factors:</a:t>
              </a:r>
            </a:p>
            <a:p>
              <a:pPr marL="171292" indent="-171292">
                <a:buFontTx/>
                <a:buChar char="-"/>
                <a:defRPr/>
              </a:pPr>
              <a:r>
                <a:rPr lang="en-US" sz="1350" b="0" dirty="0">
                  <a:solidFill>
                    <a:srgbClr val="000000"/>
                  </a:solidFill>
                  <a:latin typeface="Arial" panose="020B0604020202020204" pitchFamily="34" charset="0"/>
                  <a:cs typeface="Arial" panose="020B0604020202020204" pitchFamily="34" charset="0"/>
                </a:rPr>
                <a:t>Rapidly growing tumor</a:t>
              </a:r>
            </a:p>
            <a:p>
              <a:pPr marL="514192" lvl="1" indent="-171292">
                <a:buFontTx/>
                <a:buChar char="-"/>
                <a:defRPr/>
              </a:pPr>
              <a:r>
                <a:rPr lang="en-US" sz="1200" dirty="0">
                  <a:solidFill>
                    <a:srgbClr val="000000"/>
                  </a:solidFill>
                  <a:latin typeface="Arial" panose="020B0604020202020204" pitchFamily="34" charset="0"/>
                  <a:cs typeface="Arial" panose="020B0604020202020204" pitchFamily="34" charset="0"/>
                </a:rPr>
                <a:t>“Off the shelf”: Bi-specifics</a:t>
              </a:r>
            </a:p>
            <a:p>
              <a:pPr marL="514192" lvl="1" indent="-171292">
                <a:buFontTx/>
                <a:buChar char="-"/>
                <a:defRPr/>
              </a:pPr>
              <a:r>
                <a:rPr lang="en-US" sz="1200" b="0" dirty="0">
                  <a:solidFill>
                    <a:srgbClr val="000000"/>
                  </a:solidFill>
                  <a:latin typeface="Arial" panose="020B0604020202020204" pitchFamily="34" charset="0"/>
                  <a:cs typeface="Arial" panose="020B0604020202020204" pitchFamily="34" charset="0"/>
                </a:rPr>
                <a:t>Need for some therapy for disease control : CAR T-cells</a:t>
              </a:r>
            </a:p>
            <a:p>
              <a:pPr marL="514192" lvl="1" indent="-171292">
                <a:buFontTx/>
                <a:buChar char="-"/>
                <a:defRPr/>
              </a:pPr>
              <a:endParaRPr lang="en-US" sz="1275" b="0" dirty="0">
                <a:solidFill>
                  <a:srgbClr val="000000"/>
                </a:solidFill>
                <a:latin typeface="Arial" panose="020B0604020202020204" pitchFamily="34" charset="0"/>
                <a:cs typeface="Arial" panose="020B0604020202020204" pitchFamily="34" charset="0"/>
              </a:endParaRPr>
            </a:p>
            <a:p>
              <a:pPr marL="171292" indent="-171292">
                <a:buFontTx/>
                <a:buChar char="-"/>
                <a:defRPr/>
              </a:pPr>
              <a:r>
                <a:rPr lang="en-US" sz="1275" b="0" dirty="0">
                  <a:solidFill>
                    <a:srgbClr val="000000"/>
                  </a:solidFill>
                  <a:latin typeface="Arial" panose="020B0604020202020204" pitchFamily="34" charset="0"/>
                  <a:cs typeface="Arial" panose="020B0604020202020204" pitchFamily="34" charset="0"/>
                </a:rPr>
                <a:t>Tumor antigen density</a:t>
              </a:r>
            </a:p>
            <a:p>
              <a:pPr marL="171292" indent="-171292">
                <a:buFontTx/>
                <a:buChar char="-"/>
                <a:defRPr/>
              </a:pPr>
              <a:r>
                <a:rPr lang="en-US" sz="1275" b="0" dirty="0">
                  <a:solidFill>
                    <a:srgbClr val="000000"/>
                  </a:solidFill>
                  <a:latin typeface="Arial" panose="020B0604020202020204" pitchFamily="34" charset="0"/>
                  <a:cs typeface="Arial" panose="020B0604020202020204" pitchFamily="34" charset="0"/>
                </a:rPr>
                <a:t>Tumor antigen escape </a:t>
              </a:r>
            </a:p>
            <a:p>
              <a:pPr marL="171292" indent="-171292">
                <a:buFontTx/>
                <a:buChar char="-"/>
                <a:defRPr/>
              </a:pPr>
              <a:r>
                <a:rPr lang="en-US" sz="1275" b="0" dirty="0">
                  <a:solidFill>
                    <a:srgbClr val="000000"/>
                  </a:solidFill>
                  <a:latin typeface="Arial" panose="020B0604020202020204" pitchFamily="34" charset="0"/>
                  <a:cs typeface="Arial" panose="020B0604020202020204" pitchFamily="34" charset="0"/>
                </a:rPr>
                <a:t>Tumor Microenvironment</a:t>
              </a:r>
            </a:p>
          </p:txBody>
        </p:sp>
      </p:grpSp>
      <p:grpSp>
        <p:nvGrpSpPr>
          <p:cNvPr id="4" name="Group 3">
            <a:extLst>
              <a:ext uri="{FF2B5EF4-FFF2-40B4-BE49-F238E27FC236}">
                <a16:creationId xmlns:a16="http://schemas.microsoft.com/office/drawing/2014/main" id="{6F707E4B-F5BD-1E92-AF83-9D07455745D8}"/>
              </a:ext>
            </a:extLst>
          </p:cNvPr>
          <p:cNvGrpSpPr/>
          <p:nvPr/>
        </p:nvGrpSpPr>
        <p:grpSpPr>
          <a:xfrm>
            <a:off x="4887381" y="917150"/>
            <a:ext cx="4103260" cy="1950592"/>
            <a:chOff x="6720987" y="1374233"/>
            <a:chExt cx="5471013" cy="2600789"/>
          </a:xfrm>
        </p:grpSpPr>
        <p:pic>
          <p:nvPicPr>
            <p:cNvPr id="5" name="Picture 4">
              <a:extLst>
                <a:ext uri="{FF2B5EF4-FFF2-40B4-BE49-F238E27FC236}">
                  <a16:creationId xmlns:a16="http://schemas.microsoft.com/office/drawing/2014/main" id="{BEDB6888-64CE-E748-82F6-4BF3E7D9243F}"/>
                </a:ext>
              </a:extLst>
            </p:cNvPr>
            <p:cNvPicPr>
              <a:picLocks noChangeAspect="1"/>
            </p:cNvPicPr>
            <p:nvPr/>
          </p:nvPicPr>
          <p:blipFill>
            <a:blip r:embed="rId3"/>
            <a:stretch>
              <a:fillRect/>
            </a:stretch>
          </p:blipFill>
          <p:spPr>
            <a:xfrm>
              <a:off x="6720987" y="1769598"/>
              <a:ext cx="1342906" cy="1917611"/>
            </a:xfrm>
            <a:prstGeom prst="rect">
              <a:avLst/>
            </a:prstGeom>
          </p:spPr>
        </p:pic>
        <p:sp>
          <p:nvSpPr>
            <p:cNvPr id="14" name="Text Placeholder 2">
              <a:extLst>
                <a:ext uri="{FF2B5EF4-FFF2-40B4-BE49-F238E27FC236}">
                  <a16:creationId xmlns:a16="http://schemas.microsoft.com/office/drawing/2014/main" id="{76E66E02-4BBD-D842-B622-19F1EBEEB9DE}"/>
                </a:ext>
              </a:extLst>
            </p:cNvPr>
            <p:cNvSpPr txBox="1">
              <a:spLocks/>
            </p:cNvSpPr>
            <p:nvPr/>
          </p:nvSpPr>
          <p:spPr>
            <a:xfrm>
              <a:off x="8420100" y="1374233"/>
              <a:ext cx="3771900" cy="2600789"/>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defRPr/>
              </a:pPr>
              <a:r>
                <a:rPr lang="en-US" sz="1350" u="sng" dirty="0">
                  <a:solidFill>
                    <a:srgbClr val="0033CC"/>
                  </a:solidFill>
                  <a:latin typeface="Arial" panose="020B0604020202020204" pitchFamily="34" charset="0"/>
                  <a:cs typeface="Arial" panose="020B0604020202020204" pitchFamily="34" charset="0"/>
                </a:rPr>
                <a:t>Product Factors:</a:t>
              </a:r>
            </a:p>
            <a:p>
              <a:pPr marL="171292" indent="-171292">
                <a:buFontTx/>
                <a:buChar char="-"/>
                <a:defRPr/>
              </a:pPr>
              <a:r>
                <a:rPr lang="en-US" sz="1050" b="0" dirty="0">
                  <a:solidFill>
                    <a:srgbClr val="000000"/>
                  </a:solidFill>
                  <a:latin typeface="Arial" panose="020B0604020202020204" pitchFamily="34" charset="0"/>
                  <a:cs typeface="Arial" panose="020B0604020202020204" pitchFamily="34" charset="0"/>
                </a:rPr>
                <a:t>Availability (Clinical trials vs. commercial)</a:t>
              </a:r>
            </a:p>
            <a:p>
              <a:pPr marL="171292" indent="-171292">
                <a:buFontTx/>
                <a:buChar char="-"/>
                <a:defRPr/>
              </a:pPr>
              <a:r>
                <a:rPr lang="en-US" sz="1050" b="0" dirty="0">
                  <a:solidFill>
                    <a:srgbClr val="000000"/>
                  </a:solidFill>
                  <a:latin typeface="Arial" panose="020B0604020202020204" pitchFamily="34" charset="0"/>
                  <a:cs typeface="Arial" panose="020B0604020202020204" pitchFamily="34" charset="0"/>
                </a:rPr>
                <a:t>Regulatory entities approval/indications</a:t>
              </a:r>
            </a:p>
            <a:p>
              <a:pPr marL="171292" indent="-171292">
                <a:buFontTx/>
                <a:buChar char="-"/>
                <a:defRPr/>
              </a:pPr>
              <a:r>
                <a:rPr lang="en-US" sz="1050" u="sng" dirty="0">
                  <a:solidFill>
                    <a:srgbClr val="000000"/>
                  </a:solidFill>
                  <a:latin typeface="Arial" panose="020B0604020202020204" pitchFamily="34" charset="0"/>
                  <a:cs typeface="Arial" panose="020B0604020202020204" pitchFamily="34" charset="0"/>
                </a:rPr>
                <a:t>Need for specialized center</a:t>
              </a:r>
              <a:r>
                <a:rPr lang="en-US" sz="1050" dirty="0">
                  <a:solidFill>
                    <a:srgbClr val="000000"/>
                  </a:solidFill>
                  <a:latin typeface="Arial" panose="020B0604020202020204" pitchFamily="34" charset="0"/>
                  <a:cs typeface="Arial" panose="020B0604020202020204" pitchFamily="34" charset="0"/>
                </a:rPr>
                <a:t>:</a:t>
              </a:r>
            </a:p>
            <a:p>
              <a:pPr marL="514192" lvl="1" indent="-171292">
                <a:buFontTx/>
                <a:buChar char="-"/>
                <a:defRPr/>
              </a:pPr>
              <a:r>
                <a:rPr lang="en-US" sz="900" dirty="0">
                  <a:solidFill>
                    <a:srgbClr val="0033CC"/>
                  </a:solidFill>
                  <a:latin typeface="Arial" panose="020B0604020202020204" pitchFamily="34" charset="0"/>
                  <a:cs typeface="Arial" panose="020B0604020202020204" pitchFamily="34" charset="0"/>
                </a:rPr>
                <a:t>CAR T: Yes</a:t>
              </a:r>
            </a:p>
            <a:p>
              <a:pPr marL="514192" lvl="1" indent="-171292">
                <a:buFontTx/>
                <a:buChar char="-"/>
                <a:defRPr/>
              </a:pPr>
              <a:r>
                <a:rPr lang="en-US" sz="900" dirty="0" err="1">
                  <a:solidFill>
                    <a:srgbClr val="000000"/>
                  </a:solidFill>
                  <a:latin typeface="Arial" panose="020B0604020202020204" pitchFamily="34" charset="0"/>
                  <a:cs typeface="Arial" panose="020B0604020202020204" pitchFamily="34" charset="0"/>
                </a:rPr>
                <a:t>Bispecifics</a:t>
              </a:r>
              <a:r>
                <a:rPr lang="en-US" sz="900" dirty="0">
                  <a:solidFill>
                    <a:srgbClr val="000000"/>
                  </a:solidFill>
                  <a:latin typeface="Arial" panose="020B0604020202020204" pitchFamily="34" charset="0"/>
                  <a:cs typeface="Arial" panose="020B0604020202020204" pitchFamily="34" charset="0"/>
                </a:rPr>
                <a:t>: No</a:t>
              </a:r>
            </a:p>
            <a:p>
              <a:pPr marL="171292" indent="-171292">
                <a:buFontTx/>
                <a:buChar char="-"/>
                <a:defRPr/>
              </a:pPr>
              <a:r>
                <a:rPr lang="en-US" sz="1050" u="sng" dirty="0">
                  <a:solidFill>
                    <a:srgbClr val="000000"/>
                  </a:solidFill>
                  <a:latin typeface="Arial" panose="020B0604020202020204" pitchFamily="34" charset="0"/>
                  <a:cs typeface="Arial" panose="020B0604020202020204" pitchFamily="34" charset="0"/>
                </a:rPr>
                <a:t>Potential administration in outpatient setting</a:t>
              </a:r>
            </a:p>
            <a:p>
              <a:pPr marL="514192" lvl="1" indent="-171292">
                <a:buFontTx/>
                <a:buChar char="-"/>
                <a:defRPr/>
              </a:pPr>
              <a:r>
                <a:rPr lang="en-US" sz="900" dirty="0">
                  <a:solidFill>
                    <a:srgbClr val="000000"/>
                  </a:solidFill>
                  <a:latin typeface="Arial" panose="020B0604020202020204" pitchFamily="34" charset="0"/>
                  <a:cs typeface="Arial" panose="020B0604020202020204" pitchFamily="34" charset="0"/>
                </a:rPr>
                <a:t>CAR T: No (yet?)</a:t>
              </a:r>
            </a:p>
            <a:p>
              <a:pPr marL="514192" lvl="1" indent="-171292">
                <a:buFontTx/>
                <a:buChar char="-"/>
                <a:defRPr/>
              </a:pPr>
              <a:r>
                <a:rPr lang="en-US" sz="900" dirty="0" err="1">
                  <a:solidFill>
                    <a:srgbClr val="0033CC"/>
                  </a:solidFill>
                  <a:latin typeface="Arial" panose="020B0604020202020204" pitchFamily="34" charset="0"/>
                  <a:cs typeface="Arial" panose="020B0604020202020204" pitchFamily="34" charset="0"/>
                </a:rPr>
                <a:t>Bispecifics</a:t>
              </a:r>
              <a:r>
                <a:rPr lang="en-US" sz="900" dirty="0">
                  <a:solidFill>
                    <a:srgbClr val="0033CC"/>
                  </a:solidFill>
                  <a:latin typeface="Arial" panose="020B0604020202020204" pitchFamily="34" charset="0"/>
                  <a:cs typeface="Arial" panose="020B0604020202020204" pitchFamily="34" charset="0"/>
                </a:rPr>
                <a:t>: Yes (IV and SC)</a:t>
              </a:r>
            </a:p>
          </p:txBody>
        </p:sp>
      </p:grpSp>
      <p:grpSp>
        <p:nvGrpSpPr>
          <p:cNvPr id="9" name="Group 8">
            <a:extLst>
              <a:ext uri="{FF2B5EF4-FFF2-40B4-BE49-F238E27FC236}">
                <a16:creationId xmlns:a16="http://schemas.microsoft.com/office/drawing/2014/main" id="{9F335941-4075-5480-FB8B-1EFE7F67DC19}"/>
              </a:ext>
            </a:extLst>
          </p:cNvPr>
          <p:cNvGrpSpPr/>
          <p:nvPr/>
        </p:nvGrpSpPr>
        <p:grpSpPr>
          <a:xfrm>
            <a:off x="325412" y="2740183"/>
            <a:ext cx="3675089" cy="2112761"/>
            <a:chOff x="421180" y="3429001"/>
            <a:chExt cx="4900119" cy="2728114"/>
          </a:xfrm>
        </p:grpSpPr>
        <p:pic>
          <p:nvPicPr>
            <p:cNvPr id="11" name="Picture 10">
              <a:extLst>
                <a:ext uri="{FF2B5EF4-FFF2-40B4-BE49-F238E27FC236}">
                  <a16:creationId xmlns:a16="http://schemas.microsoft.com/office/drawing/2014/main" id="{CE23347D-BB7C-7E40-9BFE-07D75D8CC9D6}"/>
                </a:ext>
              </a:extLst>
            </p:cNvPr>
            <p:cNvPicPr>
              <a:picLocks noChangeAspect="1"/>
            </p:cNvPicPr>
            <p:nvPr/>
          </p:nvPicPr>
          <p:blipFill>
            <a:blip r:embed="rId4"/>
            <a:stretch>
              <a:fillRect/>
            </a:stretch>
          </p:blipFill>
          <p:spPr>
            <a:xfrm>
              <a:off x="421180" y="4100453"/>
              <a:ext cx="1998928" cy="2041141"/>
            </a:xfrm>
            <a:prstGeom prst="rect">
              <a:avLst/>
            </a:prstGeom>
          </p:spPr>
        </p:pic>
        <p:sp>
          <p:nvSpPr>
            <p:cNvPr id="15" name="Text Placeholder 2">
              <a:extLst>
                <a:ext uri="{FF2B5EF4-FFF2-40B4-BE49-F238E27FC236}">
                  <a16:creationId xmlns:a16="http://schemas.microsoft.com/office/drawing/2014/main" id="{461C2D38-5FBB-2043-A11C-02B8776BE19F}"/>
                </a:ext>
              </a:extLst>
            </p:cNvPr>
            <p:cNvSpPr txBox="1">
              <a:spLocks/>
            </p:cNvSpPr>
            <p:nvPr/>
          </p:nvSpPr>
          <p:spPr>
            <a:xfrm>
              <a:off x="2171701" y="3429001"/>
              <a:ext cx="3149598" cy="2728114"/>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defRPr/>
              </a:pPr>
              <a:r>
                <a:rPr lang="en-US" sz="1350" u="sng" dirty="0">
                  <a:solidFill>
                    <a:srgbClr val="0033CC"/>
                  </a:solidFill>
                  <a:latin typeface="Arial" panose="020B0604020202020204" pitchFamily="34" charset="0"/>
                  <a:cs typeface="Arial" panose="020B0604020202020204" pitchFamily="34" charset="0"/>
                </a:rPr>
                <a:t>Patient Factors</a:t>
              </a:r>
            </a:p>
            <a:p>
              <a:pPr marL="171292" indent="-171292">
                <a:buFontTx/>
                <a:buChar char="-"/>
                <a:defRPr/>
              </a:pPr>
              <a:r>
                <a:rPr lang="en-US" sz="1050" dirty="0">
                  <a:solidFill>
                    <a:srgbClr val="000000"/>
                  </a:solidFill>
                  <a:latin typeface="Arial" panose="020B0604020202020204" pitchFamily="34" charset="0"/>
                  <a:cs typeface="Arial" panose="020B0604020202020204" pitchFamily="34" charset="0"/>
                </a:rPr>
                <a:t>Age, </a:t>
              </a:r>
              <a:r>
                <a:rPr lang="en-US" sz="1050" b="0" dirty="0">
                  <a:solidFill>
                    <a:srgbClr val="000000"/>
                  </a:solidFill>
                  <a:latin typeface="Arial" panose="020B0604020202020204" pitchFamily="34" charset="0"/>
                  <a:cs typeface="Arial" panose="020B0604020202020204" pitchFamily="34" charset="0"/>
                </a:rPr>
                <a:t>comorbidities</a:t>
              </a:r>
            </a:p>
            <a:p>
              <a:pPr marL="171292" indent="-171292">
                <a:buFontTx/>
                <a:buChar char="-"/>
                <a:defRPr/>
              </a:pPr>
              <a:r>
                <a:rPr lang="en-US" sz="1050" b="0" dirty="0">
                  <a:solidFill>
                    <a:srgbClr val="000000"/>
                  </a:solidFill>
                  <a:latin typeface="Arial" panose="020B0604020202020204" pitchFamily="34" charset="0"/>
                  <a:cs typeface="Arial" panose="020B0604020202020204" pitchFamily="34" charset="0"/>
                </a:rPr>
                <a:t>Prior treatments</a:t>
              </a:r>
            </a:p>
            <a:p>
              <a:pPr marL="171292" indent="-171292">
                <a:buFontTx/>
                <a:buChar char="-"/>
                <a:defRPr/>
              </a:pPr>
              <a:r>
                <a:rPr lang="en-US" sz="1050" b="0" dirty="0">
                  <a:solidFill>
                    <a:srgbClr val="000000"/>
                  </a:solidFill>
                  <a:latin typeface="Arial" panose="020B0604020202020204" pitchFamily="34" charset="0"/>
                  <a:cs typeface="Arial" panose="020B0604020202020204" pitchFamily="34" charset="0"/>
                </a:rPr>
                <a:t>Patient preference:</a:t>
              </a:r>
            </a:p>
            <a:p>
              <a:pPr marL="514192" lvl="1" indent="-171292">
                <a:buFontTx/>
                <a:buChar char="-"/>
                <a:defRPr/>
              </a:pPr>
              <a:r>
                <a:rPr lang="en-US" sz="825" dirty="0">
                  <a:solidFill>
                    <a:srgbClr val="000000"/>
                  </a:solidFill>
                  <a:latin typeface="Arial" panose="020B0604020202020204" pitchFamily="34" charset="0"/>
                  <a:cs typeface="Arial" panose="020B0604020202020204" pitchFamily="34" charset="0"/>
                </a:rPr>
                <a:t>One treatment: CAR T</a:t>
              </a:r>
            </a:p>
            <a:p>
              <a:pPr marL="514192" lvl="1" indent="-171292">
                <a:buFontTx/>
                <a:buChar char="-"/>
                <a:defRPr/>
              </a:pPr>
              <a:r>
                <a:rPr lang="en-US" sz="825" dirty="0">
                  <a:solidFill>
                    <a:srgbClr val="000000"/>
                  </a:solidFill>
                  <a:latin typeface="Arial" panose="020B0604020202020204" pitchFamily="34" charset="0"/>
                  <a:cs typeface="Arial" panose="020B0604020202020204" pitchFamily="34" charset="0"/>
                </a:rPr>
                <a:t>Multiple treatments: </a:t>
              </a:r>
              <a:r>
                <a:rPr lang="en-US" sz="825" dirty="0" err="1">
                  <a:solidFill>
                    <a:srgbClr val="000000"/>
                  </a:solidFill>
                  <a:latin typeface="Arial" panose="020B0604020202020204" pitchFamily="34" charset="0"/>
                  <a:cs typeface="Arial" panose="020B0604020202020204" pitchFamily="34" charset="0"/>
                </a:rPr>
                <a:t>Bispecifics</a:t>
              </a:r>
              <a:endParaRPr lang="en-US" sz="825" dirty="0">
                <a:solidFill>
                  <a:srgbClr val="000000"/>
                </a:solidFill>
                <a:latin typeface="Arial" panose="020B0604020202020204" pitchFamily="34" charset="0"/>
                <a:cs typeface="Arial" panose="020B0604020202020204" pitchFamily="34" charset="0"/>
              </a:endParaRPr>
            </a:p>
            <a:p>
              <a:pPr marL="171292" indent="-171292">
                <a:buFontTx/>
                <a:buChar char="-"/>
                <a:defRPr/>
              </a:pPr>
              <a:r>
                <a:rPr lang="en-US" sz="1200" dirty="0">
                  <a:solidFill>
                    <a:srgbClr val="0033CC"/>
                  </a:solidFill>
                  <a:latin typeface="Arial" panose="020B0604020202020204" pitchFamily="34" charset="0"/>
                  <a:cs typeface="Arial" panose="020B0604020202020204" pitchFamily="34" charset="0"/>
                </a:rPr>
                <a:t>Cost</a:t>
              </a:r>
            </a:p>
          </p:txBody>
        </p:sp>
      </p:grpSp>
      <p:sp>
        <p:nvSpPr>
          <p:cNvPr id="6" name="Rectangle 2">
            <a:extLst>
              <a:ext uri="{FF2B5EF4-FFF2-40B4-BE49-F238E27FC236}">
                <a16:creationId xmlns:a16="http://schemas.microsoft.com/office/drawing/2014/main" id="{A3838176-2ED3-200F-4997-7C7E5394A02C}"/>
              </a:ext>
            </a:extLst>
          </p:cNvPr>
          <p:cNvSpPr>
            <a:spLocks noGrp="1" noChangeArrowheads="1"/>
          </p:cNvSpPr>
          <p:nvPr>
            <p:ph type="title"/>
          </p:nvPr>
        </p:nvSpPr>
        <p:spPr>
          <a:xfrm>
            <a:off x="612640" y="116084"/>
            <a:ext cx="8182485" cy="782684"/>
          </a:xfrm>
        </p:spPr>
        <p:txBody>
          <a:bodyPr/>
          <a:lstStyle/>
          <a:p>
            <a:pPr algn="ctr"/>
            <a:r>
              <a:rPr lang="en-US" altLang="en-US" sz="2200" b="1" u="sng" dirty="0">
                <a:solidFill>
                  <a:srgbClr val="0303D6"/>
                </a:solidFill>
                <a:latin typeface="Arial" panose="020B0604020202020204" pitchFamily="34" charset="0"/>
                <a:cs typeface="Arial" panose="020B0604020202020204" pitchFamily="34" charset="0"/>
              </a:rPr>
              <a:t>CAR-T and </a:t>
            </a:r>
            <a:r>
              <a:rPr lang="en-US" altLang="en-US" sz="2200" b="1" u="sng" dirty="0" err="1">
                <a:solidFill>
                  <a:srgbClr val="0303D6"/>
                </a:solidFill>
                <a:latin typeface="Arial" panose="020B0604020202020204" pitchFamily="34" charset="0"/>
                <a:cs typeface="Arial" panose="020B0604020202020204" pitchFamily="34" charset="0"/>
              </a:rPr>
              <a:t>Bispecifics</a:t>
            </a:r>
            <a:r>
              <a:rPr lang="en-US" altLang="en-US" sz="2200" b="1" u="sng" dirty="0">
                <a:solidFill>
                  <a:srgbClr val="0303D6"/>
                </a:solidFill>
                <a:latin typeface="Arial" panose="020B0604020202020204" pitchFamily="34" charset="0"/>
                <a:cs typeface="Arial" panose="020B0604020202020204" pitchFamily="34" charset="0"/>
              </a:rPr>
              <a:t> in DLBCL:</a:t>
            </a:r>
            <a:br>
              <a:rPr lang="en-US" altLang="en-US" sz="2200" b="1" u="sng" dirty="0">
                <a:solidFill>
                  <a:srgbClr val="0303D6"/>
                </a:solidFill>
                <a:latin typeface="Arial" panose="020B0604020202020204" pitchFamily="34" charset="0"/>
                <a:cs typeface="Arial" panose="020B0604020202020204" pitchFamily="34" charset="0"/>
              </a:rPr>
            </a:br>
            <a:r>
              <a:rPr lang="en-US" altLang="en-US" sz="2200" b="1" u="sng" dirty="0">
                <a:solidFill>
                  <a:srgbClr val="0303D6"/>
                </a:solidFill>
                <a:latin typeface="Arial" panose="020B0604020202020204" pitchFamily="34" charset="0"/>
                <a:cs typeface="Arial" panose="020B0604020202020204" pitchFamily="34" charset="0"/>
              </a:rPr>
              <a:t>Factors that would influence their use and/or sequencing</a:t>
            </a:r>
          </a:p>
        </p:txBody>
      </p:sp>
      <p:grpSp>
        <p:nvGrpSpPr>
          <p:cNvPr id="17" name="Group 16">
            <a:extLst>
              <a:ext uri="{FF2B5EF4-FFF2-40B4-BE49-F238E27FC236}">
                <a16:creationId xmlns:a16="http://schemas.microsoft.com/office/drawing/2014/main" id="{0F7F745A-E030-730D-93AF-A2EF62DD4CE0}"/>
              </a:ext>
            </a:extLst>
          </p:cNvPr>
          <p:cNvGrpSpPr/>
          <p:nvPr/>
        </p:nvGrpSpPr>
        <p:grpSpPr>
          <a:xfrm>
            <a:off x="369477" y="1204518"/>
            <a:ext cx="3733785" cy="1268825"/>
            <a:chOff x="492634" y="1602847"/>
            <a:chExt cx="4978380" cy="1691767"/>
          </a:xfrm>
        </p:grpSpPr>
        <p:sp>
          <p:nvSpPr>
            <p:cNvPr id="12" name="Text Placeholder 2">
              <a:extLst>
                <a:ext uri="{FF2B5EF4-FFF2-40B4-BE49-F238E27FC236}">
                  <a16:creationId xmlns:a16="http://schemas.microsoft.com/office/drawing/2014/main" id="{00CB22BC-21FA-3649-9A13-769294ED0CE3}"/>
                </a:ext>
              </a:extLst>
            </p:cNvPr>
            <p:cNvSpPr txBox="1">
              <a:spLocks/>
            </p:cNvSpPr>
            <p:nvPr/>
          </p:nvSpPr>
          <p:spPr>
            <a:xfrm>
              <a:off x="2203407" y="1819096"/>
              <a:ext cx="3267607" cy="1448472"/>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defRPr/>
              </a:pPr>
              <a:r>
                <a:rPr lang="en-US" sz="1350" u="sng" dirty="0">
                  <a:solidFill>
                    <a:srgbClr val="0033CC"/>
                  </a:solidFill>
                  <a:latin typeface="Arial" panose="020B0604020202020204" pitchFamily="34" charset="0"/>
                  <a:cs typeface="Arial" panose="020B0604020202020204" pitchFamily="34" charset="0"/>
                </a:rPr>
                <a:t>Treatment Goal:</a:t>
              </a:r>
            </a:p>
            <a:p>
              <a:pPr marL="171292" indent="-171292">
                <a:buFontTx/>
                <a:buChar char="-"/>
                <a:defRPr/>
              </a:pPr>
              <a:r>
                <a:rPr lang="en-US" sz="1200" dirty="0">
                  <a:solidFill>
                    <a:srgbClr val="000000"/>
                  </a:solidFill>
                  <a:latin typeface="Arial" panose="020B0604020202020204" pitchFamily="34" charset="0"/>
                  <a:cs typeface="Arial" panose="020B0604020202020204" pitchFamily="34" charset="0"/>
                </a:rPr>
                <a:t>Curative</a:t>
              </a:r>
              <a:r>
                <a:rPr lang="en-US" sz="1200" b="0" dirty="0">
                  <a:solidFill>
                    <a:srgbClr val="000000"/>
                  </a:solidFill>
                  <a:latin typeface="Arial" panose="020B0604020202020204" pitchFamily="34" charset="0"/>
                  <a:cs typeface="Arial" panose="020B0604020202020204" pitchFamily="34" charset="0"/>
                </a:rPr>
                <a:t> Modality </a:t>
              </a:r>
            </a:p>
            <a:p>
              <a:pPr marL="514192" lvl="1" indent="-171292">
                <a:buFontTx/>
                <a:buChar char="-"/>
                <a:defRPr/>
              </a:pPr>
              <a:r>
                <a:rPr lang="en-US" sz="1050" dirty="0">
                  <a:solidFill>
                    <a:srgbClr val="0033CC"/>
                  </a:solidFill>
                  <a:latin typeface="Arial" panose="020B0604020202020204" pitchFamily="34" charset="0"/>
                  <a:cs typeface="Arial" panose="020B0604020202020204" pitchFamily="34" charset="0"/>
                </a:rPr>
                <a:t>CAR T-cells: Yes (30-40%)</a:t>
              </a:r>
            </a:p>
            <a:p>
              <a:pPr marL="514192" lvl="1" indent="-171292">
                <a:buFontTx/>
                <a:buChar char="-"/>
                <a:defRPr/>
              </a:pPr>
              <a:r>
                <a:rPr lang="en-US" sz="1050" b="0" dirty="0">
                  <a:solidFill>
                    <a:srgbClr val="000000"/>
                  </a:solidFill>
                  <a:latin typeface="Arial" panose="020B0604020202020204" pitchFamily="34" charset="0"/>
                  <a:cs typeface="Arial" panose="020B0604020202020204" pitchFamily="34" charset="0"/>
                </a:rPr>
                <a:t> </a:t>
              </a:r>
              <a:r>
                <a:rPr lang="en-US" sz="1050" dirty="0">
                  <a:solidFill>
                    <a:srgbClr val="000000"/>
                  </a:solidFill>
                  <a:latin typeface="Arial" panose="020B0604020202020204" pitchFamily="34" charset="0"/>
                  <a:cs typeface="Arial" panose="020B0604020202020204" pitchFamily="34" charset="0"/>
                </a:rPr>
                <a:t>Bi-specifics (alone or  combo):        Unknown yet</a:t>
              </a:r>
            </a:p>
            <a:p>
              <a:pPr>
                <a:defRPr/>
              </a:pPr>
              <a:endParaRPr lang="en-US" sz="1199" b="0" dirty="0">
                <a:solidFill>
                  <a:srgbClr val="00000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658DB31-E274-3961-8B36-3FA9AE402BA1}"/>
                </a:ext>
              </a:extLst>
            </p:cNvPr>
            <p:cNvPicPr>
              <a:picLocks noChangeAspect="1"/>
            </p:cNvPicPr>
            <p:nvPr/>
          </p:nvPicPr>
          <p:blipFill>
            <a:blip r:embed="rId5"/>
            <a:stretch>
              <a:fillRect/>
            </a:stretch>
          </p:blipFill>
          <p:spPr>
            <a:xfrm>
              <a:off x="492634" y="1602847"/>
              <a:ext cx="1691767" cy="1691767"/>
            </a:xfrm>
            <a:prstGeom prst="rect">
              <a:avLst/>
            </a:prstGeom>
          </p:spPr>
        </p:pic>
      </p:grpSp>
    </p:spTree>
    <p:extLst>
      <p:ext uri="{BB962C8B-B14F-4D97-AF65-F5344CB8AC3E}">
        <p14:creationId xmlns:p14="http://schemas.microsoft.com/office/powerpoint/2010/main" val="29409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D343F5-23C6-5402-BB83-27029CDED4B2}"/>
              </a:ext>
            </a:extLst>
          </p:cNvPr>
          <p:cNvGrpSpPr/>
          <p:nvPr/>
        </p:nvGrpSpPr>
        <p:grpSpPr>
          <a:xfrm>
            <a:off x="4992676" y="3133460"/>
            <a:ext cx="3825914" cy="1639705"/>
            <a:chOff x="6481182" y="4132247"/>
            <a:chExt cx="5101218" cy="2136347"/>
          </a:xfrm>
        </p:grpSpPr>
        <p:pic>
          <p:nvPicPr>
            <p:cNvPr id="8" name="Picture 7">
              <a:extLst>
                <a:ext uri="{FF2B5EF4-FFF2-40B4-BE49-F238E27FC236}">
                  <a16:creationId xmlns:a16="http://schemas.microsoft.com/office/drawing/2014/main" id="{DB78F484-6BBD-134A-A3FD-2607D2B50CD4}"/>
                </a:ext>
              </a:extLst>
            </p:cNvPr>
            <p:cNvPicPr>
              <a:picLocks noChangeAspect="1"/>
            </p:cNvPicPr>
            <p:nvPr/>
          </p:nvPicPr>
          <p:blipFill>
            <a:blip r:embed="rId2"/>
            <a:stretch>
              <a:fillRect/>
            </a:stretch>
          </p:blipFill>
          <p:spPr>
            <a:xfrm>
              <a:off x="6481182" y="4582742"/>
              <a:ext cx="1822515" cy="1685852"/>
            </a:xfrm>
            <a:prstGeom prst="rect">
              <a:avLst/>
            </a:prstGeom>
          </p:spPr>
        </p:pic>
        <p:sp>
          <p:nvSpPr>
            <p:cNvPr id="13" name="Text Placeholder 2">
              <a:extLst>
                <a:ext uri="{FF2B5EF4-FFF2-40B4-BE49-F238E27FC236}">
                  <a16:creationId xmlns:a16="http://schemas.microsoft.com/office/drawing/2014/main" id="{F3E885D2-0D87-754E-90E3-630ADF719B5E}"/>
                </a:ext>
              </a:extLst>
            </p:cNvPr>
            <p:cNvSpPr txBox="1">
              <a:spLocks/>
            </p:cNvSpPr>
            <p:nvPr/>
          </p:nvSpPr>
          <p:spPr>
            <a:xfrm>
              <a:off x="8659708" y="4132247"/>
              <a:ext cx="2922692" cy="2136346"/>
            </a:xfrm>
            <a:prstGeom prst="rect">
              <a:avLst/>
            </a:prstGeom>
          </p:spPr>
          <p:txBody>
            <a:bodyPr vert="horz" lIns="91355" tIns="45678" rIns="91355" bIns="45678" rtlCol="0" anchor="b">
              <a:normAutofit fontScale="62500" lnSpcReduction="20000"/>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725" u="sng" dirty="0">
                  <a:solidFill>
                    <a:srgbClr val="0033CC"/>
                  </a:solidFill>
                  <a:latin typeface="Arial" panose="020B0604020202020204" pitchFamily="34" charset="0"/>
                  <a:cs typeface="Arial" panose="020B0604020202020204" pitchFamily="34" charset="0"/>
                </a:rPr>
                <a:t>Tumor Factors:</a:t>
              </a:r>
            </a:p>
            <a:p>
              <a:endParaRPr lang="en-US" sz="1725" u="sng" dirty="0">
                <a:solidFill>
                  <a:srgbClr val="0033CC"/>
                </a:solidFill>
                <a:latin typeface="Arial" panose="020B0604020202020204" pitchFamily="34" charset="0"/>
                <a:cs typeface="Arial" panose="020B0604020202020204" pitchFamily="34" charset="0"/>
              </a:endParaRPr>
            </a:p>
            <a:p>
              <a:pPr marL="171292" indent="-171292">
                <a:buFontTx/>
                <a:buChar char="-"/>
              </a:pPr>
              <a:r>
                <a:rPr lang="en-US" sz="1400" b="0" dirty="0">
                  <a:solidFill>
                    <a:schemeClr val="tx1"/>
                  </a:solidFill>
                  <a:latin typeface="Arial" panose="020B0604020202020204" pitchFamily="34" charset="0"/>
                  <a:cs typeface="Arial" panose="020B0604020202020204" pitchFamily="34" charset="0"/>
                </a:rPr>
                <a:t>Rapidly growing tumor</a:t>
              </a:r>
            </a:p>
            <a:p>
              <a:pPr marL="514192" lvl="1" indent="-171292">
                <a:buFontTx/>
                <a:buChar char="-"/>
              </a:pPr>
              <a:r>
                <a:rPr lang="en-US" sz="1400" dirty="0">
                  <a:solidFill>
                    <a:schemeClr val="tx1"/>
                  </a:solidFill>
                  <a:latin typeface="Arial" panose="020B0604020202020204" pitchFamily="34" charset="0"/>
                  <a:cs typeface="Arial" panose="020B0604020202020204" pitchFamily="34" charset="0"/>
                </a:rPr>
                <a:t>“Off the shelf”: Bi-specifics</a:t>
              </a:r>
            </a:p>
            <a:p>
              <a:pPr marL="514192" lvl="1" indent="-171292">
                <a:buFontTx/>
                <a:buChar char="-"/>
              </a:pPr>
              <a:r>
                <a:rPr lang="en-US" sz="1400" b="0" dirty="0">
                  <a:solidFill>
                    <a:schemeClr val="tx1"/>
                  </a:solidFill>
                  <a:latin typeface="Arial" panose="020B0604020202020204" pitchFamily="34" charset="0"/>
                  <a:cs typeface="Arial" panose="020B0604020202020204" pitchFamily="34" charset="0"/>
                </a:rPr>
                <a:t>Need for some therapy for disease control : CAR T-cells</a:t>
              </a:r>
            </a:p>
            <a:p>
              <a:pPr marL="514192" lvl="1" indent="-171292">
                <a:buFontTx/>
                <a:buChar char="-"/>
              </a:pPr>
              <a:endParaRPr lang="en-US" sz="1400" b="0" dirty="0">
                <a:solidFill>
                  <a:schemeClr val="tx1"/>
                </a:solidFill>
                <a:latin typeface="Arial" panose="020B0604020202020204" pitchFamily="34" charset="0"/>
                <a:cs typeface="Arial" panose="020B0604020202020204" pitchFamily="34" charset="0"/>
              </a:endParaRPr>
            </a:p>
            <a:p>
              <a:pPr marL="171292" indent="-171292">
                <a:buFontTx/>
                <a:buChar char="-"/>
              </a:pPr>
              <a:r>
                <a:rPr lang="en-US" sz="1400" b="0" dirty="0">
                  <a:solidFill>
                    <a:schemeClr val="tx1"/>
                  </a:solidFill>
                  <a:latin typeface="Arial" panose="020B0604020202020204" pitchFamily="34" charset="0"/>
                  <a:cs typeface="Arial" panose="020B0604020202020204" pitchFamily="34" charset="0"/>
                </a:rPr>
                <a:t>Tumor antigen density</a:t>
              </a:r>
            </a:p>
            <a:p>
              <a:pPr marL="171292" indent="-171292">
                <a:buFontTx/>
                <a:buChar char="-"/>
              </a:pPr>
              <a:r>
                <a:rPr lang="en-US" sz="1400" b="0" dirty="0">
                  <a:solidFill>
                    <a:schemeClr val="tx1"/>
                  </a:solidFill>
                  <a:latin typeface="Arial" panose="020B0604020202020204" pitchFamily="34" charset="0"/>
                  <a:cs typeface="Arial" panose="020B0604020202020204" pitchFamily="34" charset="0"/>
                </a:rPr>
                <a:t>Tumor antigen escape </a:t>
              </a:r>
            </a:p>
            <a:p>
              <a:pPr marL="171292" indent="-171292">
                <a:buFontTx/>
                <a:buChar char="-"/>
              </a:pPr>
              <a:r>
                <a:rPr lang="en-US" sz="1400" b="0" dirty="0">
                  <a:solidFill>
                    <a:schemeClr val="tx1"/>
                  </a:solidFill>
                  <a:latin typeface="Arial" panose="020B0604020202020204" pitchFamily="34" charset="0"/>
                  <a:cs typeface="Arial" panose="020B0604020202020204" pitchFamily="34" charset="0"/>
                </a:rPr>
                <a:t>Tumor Microenvironment</a:t>
              </a:r>
            </a:p>
          </p:txBody>
        </p:sp>
      </p:grpSp>
      <p:grpSp>
        <p:nvGrpSpPr>
          <p:cNvPr id="4" name="Group 3">
            <a:extLst>
              <a:ext uri="{FF2B5EF4-FFF2-40B4-BE49-F238E27FC236}">
                <a16:creationId xmlns:a16="http://schemas.microsoft.com/office/drawing/2014/main" id="{6F707E4B-F5BD-1E92-AF83-9D07455745D8}"/>
              </a:ext>
            </a:extLst>
          </p:cNvPr>
          <p:cNvGrpSpPr/>
          <p:nvPr/>
        </p:nvGrpSpPr>
        <p:grpSpPr>
          <a:xfrm>
            <a:off x="4887381" y="917150"/>
            <a:ext cx="4103260" cy="1950592"/>
            <a:chOff x="6720987" y="1374233"/>
            <a:chExt cx="5471013" cy="2600789"/>
          </a:xfrm>
        </p:grpSpPr>
        <p:pic>
          <p:nvPicPr>
            <p:cNvPr id="5" name="Picture 4">
              <a:extLst>
                <a:ext uri="{FF2B5EF4-FFF2-40B4-BE49-F238E27FC236}">
                  <a16:creationId xmlns:a16="http://schemas.microsoft.com/office/drawing/2014/main" id="{BEDB6888-64CE-E748-82F6-4BF3E7D9243F}"/>
                </a:ext>
              </a:extLst>
            </p:cNvPr>
            <p:cNvPicPr>
              <a:picLocks noChangeAspect="1"/>
            </p:cNvPicPr>
            <p:nvPr/>
          </p:nvPicPr>
          <p:blipFill>
            <a:blip r:embed="rId3"/>
            <a:stretch>
              <a:fillRect/>
            </a:stretch>
          </p:blipFill>
          <p:spPr>
            <a:xfrm>
              <a:off x="6720987" y="1769598"/>
              <a:ext cx="1342906" cy="1917611"/>
            </a:xfrm>
            <a:prstGeom prst="rect">
              <a:avLst/>
            </a:prstGeom>
          </p:spPr>
        </p:pic>
        <p:sp>
          <p:nvSpPr>
            <p:cNvPr id="14" name="Text Placeholder 2">
              <a:extLst>
                <a:ext uri="{FF2B5EF4-FFF2-40B4-BE49-F238E27FC236}">
                  <a16:creationId xmlns:a16="http://schemas.microsoft.com/office/drawing/2014/main" id="{76E66E02-4BBD-D842-B622-19F1EBEEB9DE}"/>
                </a:ext>
              </a:extLst>
            </p:cNvPr>
            <p:cNvSpPr txBox="1">
              <a:spLocks/>
            </p:cNvSpPr>
            <p:nvPr/>
          </p:nvSpPr>
          <p:spPr>
            <a:xfrm>
              <a:off x="8420100" y="1374233"/>
              <a:ext cx="3771900" cy="2600789"/>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350" u="sng" dirty="0">
                  <a:solidFill>
                    <a:srgbClr val="0033CC"/>
                  </a:solidFill>
                  <a:latin typeface="Arial" panose="020B0604020202020204" pitchFamily="34" charset="0"/>
                  <a:cs typeface="Arial" panose="020B0604020202020204" pitchFamily="34" charset="0"/>
                </a:rPr>
                <a:t>Product Factors:</a:t>
              </a:r>
            </a:p>
            <a:p>
              <a:pPr marL="171292" indent="-171292">
                <a:buFontTx/>
                <a:buChar char="-"/>
              </a:pPr>
              <a:r>
                <a:rPr lang="en-US" sz="1050" b="0" dirty="0">
                  <a:solidFill>
                    <a:schemeClr val="tx1"/>
                  </a:solidFill>
                  <a:latin typeface="Arial" panose="020B0604020202020204" pitchFamily="34" charset="0"/>
                  <a:cs typeface="Arial" panose="020B0604020202020204" pitchFamily="34" charset="0"/>
                </a:rPr>
                <a:t>Availability (Clinical trials vs. commercial)</a:t>
              </a:r>
            </a:p>
            <a:p>
              <a:pPr marL="171292" indent="-171292">
                <a:buFontTx/>
                <a:buChar char="-"/>
              </a:pPr>
              <a:r>
                <a:rPr lang="en-US" sz="1050" b="0" dirty="0">
                  <a:solidFill>
                    <a:schemeClr val="tx1"/>
                  </a:solidFill>
                  <a:latin typeface="Arial" panose="020B0604020202020204" pitchFamily="34" charset="0"/>
                  <a:cs typeface="Arial" panose="020B0604020202020204" pitchFamily="34" charset="0"/>
                </a:rPr>
                <a:t>All approved in 3L</a:t>
              </a:r>
            </a:p>
            <a:p>
              <a:pPr marL="171292" indent="-171292">
                <a:buFontTx/>
                <a:buChar char="-"/>
              </a:pPr>
              <a:r>
                <a:rPr lang="en-US" sz="1050" u="sng" dirty="0">
                  <a:solidFill>
                    <a:schemeClr val="tx1"/>
                  </a:solidFill>
                  <a:latin typeface="Arial" panose="020B0604020202020204" pitchFamily="34" charset="0"/>
                  <a:cs typeface="Arial" panose="020B0604020202020204" pitchFamily="34" charset="0"/>
                </a:rPr>
                <a:t>Need for specialized center</a:t>
              </a:r>
              <a:r>
                <a:rPr lang="en-US" sz="1050" dirty="0">
                  <a:solidFill>
                    <a:schemeClr val="tx1"/>
                  </a:solidFill>
                  <a:latin typeface="Arial" panose="020B0604020202020204" pitchFamily="34" charset="0"/>
                  <a:cs typeface="Arial" panose="020B0604020202020204" pitchFamily="34" charset="0"/>
                </a:rPr>
                <a:t>:</a:t>
              </a:r>
            </a:p>
            <a:p>
              <a:pPr marL="514192" lvl="1" indent="-171292">
                <a:buFontTx/>
                <a:buChar char="-"/>
              </a:pPr>
              <a:r>
                <a:rPr lang="en-US" sz="900" dirty="0">
                  <a:solidFill>
                    <a:srgbClr val="0033CC"/>
                  </a:solidFill>
                  <a:latin typeface="Arial" panose="020B0604020202020204" pitchFamily="34" charset="0"/>
                  <a:cs typeface="Arial" panose="020B0604020202020204" pitchFamily="34" charset="0"/>
                </a:rPr>
                <a:t>CAR T: Yes</a:t>
              </a:r>
            </a:p>
            <a:p>
              <a:pPr marL="514192" lvl="1" indent="-171292">
                <a:buFontTx/>
                <a:buChar char="-"/>
              </a:pPr>
              <a:r>
                <a:rPr lang="en-US" sz="900" dirty="0" err="1">
                  <a:solidFill>
                    <a:schemeClr val="tx1"/>
                  </a:solidFill>
                  <a:latin typeface="Arial" panose="020B0604020202020204" pitchFamily="34" charset="0"/>
                  <a:cs typeface="Arial" panose="020B0604020202020204" pitchFamily="34" charset="0"/>
                </a:rPr>
                <a:t>Bispecifics</a:t>
              </a:r>
              <a:r>
                <a:rPr lang="en-US" sz="900" dirty="0">
                  <a:solidFill>
                    <a:schemeClr val="tx1"/>
                  </a:solidFill>
                  <a:latin typeface="Arial" panose="020B0604020202020204" pitchFamily="34" charset="0"/>
                  <a:cs typeface="Arial" panose="020B0604020202020204" pitchFamily="34" charset="0"/>
                </a:rPr>
                <a:t>: No</a:t>
              </a:r>
            </a:p>
            <a:p>
              <a:pPr marL="171292" indent="-171292">
                <a:buFontTx/>
                <a:buChar char="-"/>
              </a:pPr>
              <a:r>
                <a:rPr lang="en-US" sz="1050" u="sng" dirty="0">
                  <a:solidFill>
                    <a:schemeClr val="tx1"/>
                  </a:solidFill>
                  <a:latin typeface="Arial" panose="020B0604020202020204" pitchFamily="34" charset="0"/>
                  <a:cs typeface="Arial" panose="020B0604020202020204" pitchFamily="34" charset="0"/>
                </a:rPr>
                <a:t>Potential administration in outpatient setting</a:t>
              </a:r>
            </a:p>
            <a:p>
              <a:pPr marL="514192" lvl="1" indent="-171292">
                <a:buFontTx/>
                <a:buChar char="-"/>
              </a:pPr>
              <a:r>
                <a:rPr lang="en-US" sz="900" dirty="0">
                  <a:solidFill>
                    <a:schemeClr val="tx1"/>
                  </a:solidFill>
                  <a:latin typeface="Arial" panose="020B0604020202020204" pitchFamily="34" charset="0"/>
                  <a:cs typeface="Arial" panose="020B0604020202020204" pitchFamily="34" charset="0"/>
                </a:rPr>
                <a:t>CAR T: No</a:t>
              </a:r>
            </a:p>
            <a:p>
              <a:pPr marL="514192" lvl="1" indent="-171292">
                <a:buFontTx/>
                <a:buChar char="-"/>
              </a:pPr>
              <a:r>
                <a:rPr lang="en-US" sz="900" dirty="0" err="1">
                  <a:solidFill>
                    <a:srgbClr val="0033CC"/>
                  </a:solidFill>
                  <a:latin typeface="Arial" panose="020B0604020202020204" pitchFamily="34" charset="0"/>
                  <a:cs typeface="Arial" panose="020B0604020202020204" pitchFamily="34" charset="0"/>
                </a:rPr>
                <a:t>Bispecifics</a:t>
              </a:r>
              <a:r>
                <a:rPr lang="en-US" sz="900" dirty="0">
                  <a:solidFill>
                    <a:srgbClr val="0033CC"/>
                  </a:solidFill>
                  <a:latin typeface="Arial" panose="020B0604020202020204" pitchFamily="34" charset="0"/>
                  <a:cs typeface="Arial" panose="020B0604020202020204" pitchFamily="34" charset="0"/>
                </a:rPr>
                <a:t>: Yes (IV and SC)</a:t>
              </a:r>
            </a:p>
          </p:txBody>
        </p:sp>
      </p:grpSp>
      <p:grpSp>
        <p:nvGrpSpPr>
          <p:cNvPr id="9" name="Group 8">
            <a:extLst>
              <a:ext uri="{FF2B5EF4-FFF2-40B4-BE49-F238E27FC236}">
                <a16:creationId xmlns:a16="http://schemas.microsoft.com/office/drawing/2014/main" id="{9F335941-4075-5480-FB8B-1EFE7F67DC19}"/>
              </a:ext>
            </a:extLst>
          </p:cNvPr>
          <p:cNvGrpSpPr/>
          <p:nvPr/>
        </p:nvGrpSpPr>
        <p:grpSpPr>
          <a:xfrm>
            <a:off x="325412" y="2740183"/>
            <a:ext cx="3675089" cy="2112761"/>
            <a:chOff x="421180" y="3429001"/>
            <a:chExt cx="4900119" cy="2728114"/>
          </a:xfrm>
        </p:grpSpPr>
        <p:pic>
          <p:nvPicPr>
            <p:cNvPr id="11" name="Picture 10">
              <a:extLst>
                <a:ext uri="{FF2B5EF4-FFF2-40B4-BE49-F238E27FC236}">
                  <a16:creationId xmlns:a16="http://schemas.microsoft.com/office/drawing/2014/main" id="{CE23347D-BB7C-7E40-9BFE-07D75D8CC9D6}"/>
                </a:ext>
              </a:extLst>
            </p:cNvPr>
            <p:cNvPicPr>
              <a:picLocks noChangeAspect="1"/>
            </p:cNvPicPr>
            <p:nvPr/>
          </p:nvPicPr>
          <p:blipFill>
            <a:blip r:embed="rId4"/>
            <a:stretch>
              <a:fillRect/>
            </a:stretch>
          </p:blipFill>
          <p:spPr>
            <a:xfrm>
              <a:off x="421180" y="4100453"/>
              <a:ext cx="1998928" cy="2041141"/>
            </a:xfrm>
            <a:prstGeom prst="rect">
              <a:avLst/>
            </a:prstGeom>
          </p:spPr>
        </p:pic>
        <p:sp>
          <p:nvSpPr>
            <p:cNvPr id="15" name="Text Placeholder 2">
              <a:extLst>
                <a:ext uri="{FF2B5EF4-FFF2-40B4-BE49-F238E27FC236}">
                  <a16:creationId xmlns:a16="http://schemas.microsoft.com/office/drawing/2014/main" id="{461C2D38-5FBB-2043-A11C-02B8776BE19F}"/>
                </a:ext>
              </a:extLst>
            </p:cNvPr>
            <p:cNvSpPr txBox="1">
              <a:spLocks/>
            </p:cNvSpPr>
            <p:nvPr/>
          </p:nvSpPr>
          <p:spPr>
            <a:xfrm>
              <a:off x="2171701" y="3429001"/>
              <a:ext cx="3149598" cy="2728114"/>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200" u="sng" dirty="0">
                  <a:solidFill>
                    <a:srgbClr val="0033CC"/>
                  </a:solidFill>
                  <a:latin typeface="Arial" panose="020B0604020202020204" pitchFamily="34" charset="0"/>
                  <a:cs typeface="Arial" panose="020B0604020202020204" pitchFamily="34" charset="0"/>
                </a:rPr>
                <a:t>Patient Factors</a:t>
              </a:r>
            </a:p>
            <a:p>
              <a:pPr marL="171292" indent="-171292">
                <a:buFontTx/>
                <a:buChar char="-"/>
              </a:pPr>
              <a:r>
                <a:rPr lang="en-US" sz="1200" b="0" dirty="0">
                  <a:solidFill>
                    <a:schemeClr val="tx1"/>
                  </a:solidFill>
                  <a:latin typeface="Arial" panose="020B0604020202020204" pitchFamily="34" charset="0"/>
                  <a:cs typeface="Arial" panose="020B0604020202020204" pitchFamily="34" charset="0"/>
                </a:rPr>
                <a:t>Age, comorbidities</a:t>
              </a:r>
            </a:p>
            <a:p>
              <a:pPr marL="171292" indent="-171292">
                <a:buFontTx/>
                <a:buChar char="-"/>
              </a:pPr>
              <a:r>
                <a:rPr lang="en-US" sz="1200" b="0" dirty="0">
                  <a:solidFill>
                    <a:schemeClr val="tx1"/>
                  </a:solidFill>
                  <a:latin typeface="Arial" panose="020B0604020202020204" pitchFamily="34" charset="0"/>
                  <a:cs typeface="Arial" panose="020B0604020202020204" pitchFamily="34" charset="0"/>
                </a:rPr>
                <a:t>Prior treatments</a:t>
              </a:r>
            </a:p>
            <a:p>
              <a:pPr marL="171292" indent="-171292">
                <a:buFontTx/>
                <a:buChar char="-"/>
              </a:pPr>
              <a:r>
                <a:rPr lang="en-US" sz="1200" b="0" dirty="0">
                  <a:solidFill>
                    <a:schemeClr val="tx1"/>
                  </a:solidFill>
                  <a:latin typeface="Arial" panose="020B0604020202020204" pitchFamily="34" charset="0"/>
                  <a:cs typeface="Arial" panose="020B0604020202020204" pitchFamily="34" charset="0"/>
                </a:rPr>
                <a:t>Patient preference:</a:t>
              </a:r>
            </a:p>
            <a:p>
              <a:pPr marL="514192" lvl="1" indent="-171292">
                <a:buFontTx/>
                <a:buChar char="-"/>
              </a:pPr>
              <a:r>
                <a:rPr lang="en-US" sz="1200" dirty="0">
                  <a:solidFill>
                    <a:schemeClr val="tx1"/>
                  </a:solidFill>
                  <a:latin typeface="Arial" panose="020B0604020202020204" pitchFamily="34" charset="0"/>
                  <a:cs typeface="Arial" panose="020B0604020202020204" pitchFamily="34" charset="0"/>
                </a:rPr>
                <a:t>One treatment: CAR T</a:t>
              </a:r>
            </a:p>
            <a:p>
              <a:pPr marL="514192" lvl="1" indent="-171292">
                <a:buFontTx/>
                <a:buChar char="-"/>
              </a:pPr>
              <a:r>
                <a:rPr lang="en-US" sz="1200" dirty="0">
                  <a:solidFill>
                    <a:schemeClr val="tx1"/>
                  </a:solidFill>
                  <a:latin typeface="Arial" panose="020B0604020202020204" pitchFamily="34" charset="0"/>
                  <a:cs typeface="Arial" panose="020B0604020202020204" pitchFamily="34" charset="0"/>
                </a:rPr>
                <a:t>Multiple treatments: </a:t>
              </a:r>
              <a:r>
                <a:rPr lang="en-US" sz="1200" dirty="0" err="1">
                  <a:solidFill>
                    <a:schemeClr val="tx1"/>
                  </a:solidFill>
                  <a:latin typeface="Arial" panose="020B0604020202020204" pitchFamily="34" charset="0"/>
                  <a:cs typeface="Arial" panose="020B0604020202020204" pitchFamily="34" charset="0"/>
                </a:rPr>
                <a:t>Bispecifics</a:t>
              </a:r>
              <a:endParaRPr lang="en-US" sz="1200" dirty="0">
                <a:solidFill>
                  <a:schemeClr val="tx1"/>
                </a:solidFill>
                <a:latin typeface="Arial" panose="020B0604020202020204" pitchFamily="34" charset="0"/>
                <a:cs typeface="Arial" panose="020B0604020202020204" pitchFamily="34" charset="0"/>
              </a:endParaRPr>
            </a:p>
            <a:p>
              <a:pPr marL="171292" indent="-171292">
                <a:buFontTx/>
                <a:buChar char="-"/>
              </a:pPr>
              <a:r>
                <a:rPr lang="en-US" sz="1200" dirty="0">
                  <a:solidFill>
                    <a:srgbClr val="0033CC"/>
                  </a:solidFill>
                  <a:latin typeface="Arial" panose="020B0604020202020204" pitchFamily="34" charset="0"/>
                  <a:cs typeface="Arial" panose="020B0604020202020204" pitchFamily="34" charset="0"/>
                </a:rPr>
                <a:t>Cost</a:t>
              </a:r>
            </a:p>
          </p:txBody>
        </p:sp>
      </p:grpSp>
      <p:sp>
        <p:nvSpPr>
          <p:cNvPr id="6" name="Rectangle 2">
            <a:extLst>
              <a:ext uri="{FF2B5EF4-FFF2-40B4-BE49-F238E27FC236}">
                <a16:creationId xmlns:a16="http://schemas.microsoft.com/office/drawing/2014/main" id="{A3838176-2ED3-200F-4997-7C7E5394A02C}"/>
              </a:ext>
            </a:extLst>
          </p:cNvPr>
          <p:cNvSpPr>
            <a:spLocks noGrp="1" noChangeArrowheads="1"/>
          </p:cNvSpPr>
          <p:nvPr>
            <p:ph type="title"/>
          </p:nvPr>
        </p:nvSpPr>
        <p:spPr>
          <a:xfrm>
            <a:off x="431801" y="134466"/>
            <a:ext cx="8263467" cy="782684"/>
          </a:xfrm>
        </p:spPr>
        <p:txBody>
          <a:bodyPr/>
          <a:lstStyle/>
          <a:p>
            <a:pPr algn="ctr"/>
            <a:r>
              <a:rPr lang="en-US" altLang="en-US" sz="2100" b="1" u="sng" dirty="0">
                <a:solidFill>
                  <a:srgbClr val="0303D6"/>
                </a:solidFill>
                <a:latin typeface="Arial" panose="020B0604020202020204" pitchFamily="34" charset="0"/>
                <a:cs typeface="Arial" panose="020B0604020202020204" pitchFamily="34" charset="0"/>
              </a:rPr>
              <a:t>CAR-T and Bispecific in FL: Factors that would influence their use and/or sequencing</a:t>
            </a:r>
          </a:p>
        </p:txBody>
      </p:sp>
      <p:grpSp>
        <p:nvGrpSpPr>
          <p:cNvPr id="17" name="Group 16">
            <a:extLst>
              <a:ext uri="{FF2B5EF4-FFF2-40B4-BE49-F238E27FC236}">
                <a16:creationId xmlns:a16="http://schemas.microsoft.com/office/drawing/2014/main" id="{0F7F745A-E030-730D-93AF-A2EF62DD4CE0}"/>
              </a:ext>
            </a:extLst>
          </p:cNvPr>
          <p:cNvGrpSpPr/>
          <p:nvPr/>
        </p:nvGrpSpPr>
        <p:grpSpPr>
          <a:xfrm>
            <a:off x="369477" y="1204518"/>
            <a:ext cx="3733785" cy="1268825"/>
            <a:chOff x="492634" y="1602847"/>
            <a:chExt cx="4978380" cy="1691767"/>
          </a:xfrm>
        </p:grpSpPr>
        <p:sp>
          <p:nvSpPr>
            <p:cNvPr id="12" name="Text Placeholder 2">
              <a:extLst>
                <a:ext uri="{FF2B5EF4-FFF2-40B4-BE49-F238E27FC236}">
                  <a16:creationId xmlns:a16="http://schemas.microsoft.com/office/drawing/2014/main" id="{00CB22BC-21FA-3649-9A13-769294ED0CE3}"/>
                </a:ext>
              </a:extLst>
            </p:cNvPr>
            <p:cNvSpPr txBox="1">
              <a:spLocks/>
            </p:cNvSpPr>
            <p:nvPr/>
          </p:nvSpPr>
          <p:spPr>
            <a:xfrm>
              <a:off x="2203407" y="1819096"/>
              <a:ext cx="3267607" cy="1448472"/>
            </a:xfrm>
            <a:prstGeom prst="rect">
              <a:avLst/>
            </a:prstGeom>
          </p:spPr>
          <p:txBody>
            <a:bodyPr vert="horz" lIns="91355" tIns="45678" rIns="91355" bIns="45678" rtlCol="0" anchor="b">
              <a:noAutofit/>
            </a:bodyPr>
            <a:lstStyle>
              <a:lvl1pPr marL="0" indent="0" algn="l" defTabSz="457200" rtl="0" eaLnBrk="1" latinLnBrk="0" hangingPunct="1">
                <a:spcBef>
                  <a:spcPct val="20000"/>
                </a:spcBef>
                <a:buFont typeface="Arial"/>
                <a:buNone/>
                <a:defRPr sz="2400" b="1" kern="1200">
                  <a:solidFill>
                    <a:srgbClr val="005A9B"/>
                  </a:solidFill>
                  <a:latin typeface="+mn-lt"/>
                  <a:ea typeface="+mn-ea"/>
                  <a:cs typeface="+mn-cs"/>
                </a:defRPr>
              </a:lvl1pPr>
              <a:lvl2pPr marL="457200" indent="0" algn="l" defTabSz="457200" rtl="0" eaLnBrk="1" latinLnBrk="0" hangingPunct="1">
                <a:spcBef>
                  <a:spcPct val="20000"/>
                </a:spcBef>
                <a:buFont typeface="Arial"/>
                <a:buNone/>
                <a:defRPr sz="2000" b="1" kern="1200">
                  <a:solidFill>
                    <a:srgbClr val="005A9B"/>
                  </a:solidFill>
                  <a:latin typeface="+mn-lt"/>
                  <a:ea typeface="+mn-ea"/>
                  <a:cs typeface="+mn-cs"/>
                </a:defRPr>
              </a:lvl2pPr>
              <a:lvl3pPr marL="914400" indent="0" algn="l" defTabSz="457200" rtl="0" eaLnBrk="1" latinLnBrk="0" hangingPunct="1">
                <a:spcBef>
                  <a:spcPct val="20000"/>
                </a:spcBef>
                <a:buFont typeface="Arial"/>
                <a:buNone/>
                <a:defRPr sz="1800" b="1" kern="1200">
                  <a:solidFill>
                    <a:srgbClr val="005A9B"/>
                  </a:solidFill>
                  <a:latin typeface="+mn-lt"/>
                  <a:ea typeface="+mn-ea"/>
                  <a:cs typeface="+mn-cs"/>
                </a:defRPr>
              </a:lvl3pPr>
              <a:lvl4pPr marL="1371600" indent="0" algn="l" defTabSz="457200" rtl="0" eaLnBrk="1" latinLnBrk="0" hangingPunct="1">
                <a:spcBef>
                  <a:spcPct val="20000"/>
                </a:spcBef>
                <a:buFont typeface="Arial"/>
                <a:buNone/>
                <a:defRPr sz="1600" b="1" kern="1200">
                  <a:solidFill>
                    <a:srgbClr val="005A9B"/>
                  </a:solidFill>
                  <a:latin typeface="+mn-lt"/>
                  <a:ea typeface="+mn-ea"/>
                  <a:cs typeface="+mn-cs"/>
                </a:defRPr>
              </a:lvl4pPr>
              <a:lvl5pPr marL="1828800" indent="0" algn="l" defTabSz="457200" rtl="0" eaLnBrk="1" latinLnBrk="0" hangingPunct="1">
                <a:spcBef>
                  <a:spcPct val="20000"/>
                </a:spcBef>
                <a:buFont typeface="Arial"/>
                <a:buNone/>
                <a:defRPr sz="1600" b="1" kern="1200">
                  <a:solidFill>
                    <a:srgbClr val="005A9B"/>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350" u="sng" dirty="0">
                  <a:solidFill>
                    <a:srgbClr val="0033CC"/>
                  </a:solidFill>
                  <a:latin typeface="Arial" panose="020B0604020202020204" pitchFamily="34" charset="0"/>
                  <a:cs typeface="Arial" panose="020B0604020202020204" pitchFamily="34" charset="0"/>
                </a:rPr>
                <a:t>Treatment Goal:</a:t>
              </a:r>
            </a:p>
            <a:p>
              <a:pPr marL="171292" indent="-171292">
                <a:buFontTx/>
                <a:buChar char="-"/>
              </a:pPr>
              <a:r>
                <a:rPr lang="en-US" sz="1200" dirty="0">
                  <a:solidFill>
                    <a:schemeClr val="tx1"/>
                  </a:solidFill>
                  <a:latin typeface="Arial" panose="020B0604020202020204" pitchFamily="34" charset="0"/>
                  <a:cs typeface="Arial" panose="020B0604020202020204" pitchFamily="34" charset="0"/>
                </a:rPr>
                <a:t>Cure</a:t>
              </a:r>
              <a:endParaRPr lang="en-US" sz="1200" b="0" dirty="0">
                <a:solidFill>
                  <a:schemeClr val="tx1"/>
                </a:solidFill>
                <a:latin typeface="Arial" panose="020B0604020202020204" pitchFamily="34" charset="0"/>
                <a:cs typeface="Arial" panose="020B0604020202020204" pitchFamily="34" charset="0"/>
              </a:endParaRPr>
            </a:p>
            <a:p>
              <a:pPr marL="514192" lvl="1" indent="-171292">
                <a:buFontTx/>
                <a:buChar char="-"/>
              </a:pPr>
              <a:r>
                <a:rPr lang="en-US" sz="1400" dirty="0">
                  <a:solidFill>
                    <a:srgbClr val="0033CC"/>
                  </a:solidFill>
                  <a:latin typeface="Arial" panose="020B0604020202020204" pitchFamily="34" charset="0"/>
                  <a:cs typeface="Arial" panose="020B0604020202020204" pitchFamily="34" charset="0"/>
                </a:rPr>
                <a:t>CAR T-cells: No</a:t>
              </a:r>
            </a:p>
            <a:p>
              <a:pPr marL="514192" lvl="1" indent="-171292">
                <a:buFontTx/>
                <a:buChar char="-"/>
              </a:pPr>
              <a:r>
                <a:rPr lang="en-US" sz="1400" b="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Bi-specific : No</a:t>
              </a:r>
            </a:p>
            <a:p>
              <a:endParaRPr lang="en-US" sz="1199" b="0" dirty="0">
                <a:solidFill>
                  <a:schemeClr val="tx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658DB31-E274-3961-8B36-3FA9AE402BA1}"/>
                </a:ext>
              </a:extLst>
            </p:cNvPr>
            <p:cNvPicPr>
              <a:picLocks noChangeAspect="1"/>
            </p:cNvPicPr>
            <p:nvPr/>
          </p:nvPicPr>
          <p:blipFill>
            <a:blip r:embed="rId5"/>
            <a:stretch>
              <a:fillRect/>
            </a:stretch>
          </p:blipFill>
          <p:spPr>
            <a:xfrm>
              <a:off x="492634" y="1602847"/>
              <a:ext cx="1691767" cy="1691767"/>
            </a:xfrm>
            <a:prstGeom prst="rect">
              <a:avLst/>
            </a:prstGeom>
          </p:spPr>
        </p:pic>
      </p:grpSp>
      <p:sp>
        <p:nvSpPr>
          <p:cNvPr id="2" name="TextBox 1">
            <a:extLst>
              <a:ext uri="{FF2B5EF4-FFF2-40B4-BE49-F238E27FC236}">
                <a16:creationId xmlns:a16="http://schemas.microsoft.com/office/drawing/2014/main" id="{731CADC0-2CA6-6784-60A6-F9B6E30BB2B2}"/>
              </a:ext>
            </a:extLst>
          </p:cNvPr>
          <p:cNvSpPr txBox="1"/>
          <p:nvPr/>
        </p:nvSpPr>
        <p:spPr>
          <a:xfrm>
            <a:off x="330611" y="976528"/>
            <a:ext cx="3501918" cy="338554"/>
          </a:xfrm>
          <a:prstGeom prst="rect">
            <a:avLst/>
          </a:prstGeom>
          <a:noFill/>
          <a:ln w="57150">
            <a:solidFill>
              <a:srgbClr val="FF0000"/>
            </a:solidFill>
          </a:ln>
        </p:spPr>
        <p:txBody>
          <a:bodyPr wrap="square" rtlCol="0">
            <a:spAutoFit/>
          </a:bodyPr>
          <a:lstStyle/>
          <a:p>
            <a:pPr algn="ctr" defTabSz="685783">
              <a:defRPr/>
            </a:pPr>
            <a:endParaRPr lang="en-US" sz="16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87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F6C02-FA31-5C62-16FA-69544DF2E4B0}"/>
              </a:ext>
            </a:extLst>
          </p:cNvPr>
          <p:cNvSpPr>
            <a:spLocks noGrp="1"/>
          </p:cNvSpPr>
          <p:nvPr>
            <p:ph type="title"/>
          </p:nvPr>
        </p:nvSpPr>
        <p:spPr>
          <a:xfrm>
            <a:off x="0" y="70315"/>
            <a:ext cx="9144000" cy="695496"/>
          </a:xfrm>
        </p:spPr>
        <p:txBody>
          <a:bodyPr/>
          <a:lstStyle/>
          <a:p>
            <a:r>
              <a:rPr lang="en-US" sz="3200" dirty="0"/>
              <a:t>Momelotinib Approved 9/15/2023 for MF Patients with Anemia </a:t>
            </a:r>
          </a:p>
        </p:txBody>
      </p:sp>
      <p:pic>
        <p:nvPicPr>
          <p:cNvPr id="8" name="Picture 7">
            <a:extLst>
              <a:ext uri="{FF2B5EF4-FFF2-40B4-BE49-F238E27FC236}">
                <a16:creationId xmlns:a16="http://schemas.microsoft.com/office/drawing/2014/main" id="{D9DBDA42-DE61-96BD-BA39-34B3B74A643B}"/>
              </a:ext>
            </a:extLst>
          </p:cNvPr>
          <p:cNvPicPr>
            <a:picLocks noChangeAspect="1"/>
          </p:cNvPicPr>
          <p:nvPr/>
        </p:nvPicPr>
        <p:blipFill>
          <a:blip r:embed="rId3"/>
          <a:stretch>
            <a:fillRect/>
          </a:stretch>
        </p:blipFill>
        <p:spPr>
          <a:xfrm>
            <a:off x="2684721" y="1490960"/>
            <a:ext cx="6459279" cy="2374106"/>
          </a:xfrm>
          <a:prstGeom prst="rect">
            <a:avLst/>
          </a:prstGeom>
        </p:spPr>
      </p:pic>
      <p:sp>
        <p:nvSpPr>
          <p:cNvPr id="10" name="TextBox 9">
            <a:extLst>
              <a:ext uri="{FF2B5EF4-FFF2-40B4-BE49-F238E27FC236}">
                <a16:creationId xmlns:a16="http://schemas.microsoft.com/office/drawing/2014/main" id="{7203BD61-74EA-550A-C759-3E83B0E9FBC1}"/>
              </a:ext>
            </a:extLst>
          </p:cNvPr>
          <p:cNvSpPr txBox="1"/>
          <p:nvPr/>
        </p:nvSpPr>
        <p:spPr>
          <a:xfrm>
            <a:off x="3538538" y="4707374"/>
            <a:ext cx="4714874"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Verstovsek S, et al. Future Oncol. 2021;17(12):1449-1458. </a:t>
            </a:r>
          </a:p>
        </p:txBody>
      </p:sp>
      <p:sp>
        <p:nvSpPr>
          <p:cNvPr id="11" name="TextBox 10">
            <a:extLst>
              <a:ext uri="{FF2B5EF4-FFF2-40B4-BE49-F238E27FC236}">
                <a16:creationId xmlns:a16="http://schemas.microsoft.com/office/drawing/2014/main" id="{58DCF29F-33BF-D3CB-66F1-977640D5D3FB}"/>
              </a:ext>
            </a:extLst>
          </p:cNvPr>
          <p:cNvSpPr txBox="1"/>
          <p:nvPr/>
        </p:nvSpPr>
        <p:spPr>
          <a:xfrm>
            <a:off x="0" y="1595735"/>
            <a:ext cx="2587632"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Int-1 or higher risk</a:t>
            </a:r>
          </a:p>
          <a:p>
            <a:pPr marL="285750" indent="-285750">
              <a:buFont typeface="Arial" panose="020B0604020202020204" pitchFamily="34" charset="0"/>
              <a:buChar char="•"/>
            </a:pPr>
            <a:r>
              <a:rPr lang="en-US" sz="1600" dirty="0"/>
              <a:t>Splenomegaly &gt;5cm</a:t>
            </a:r>
          </a:p>
          <a:p>
            <a:pPr marL="285750" indent="-285750">
              <a:buFont typeface="Arial" panose="020B0604020202020204" pitchFamily="34" charset="0"/>
              <a:buChar char="•"/>
            </a:pPr>
            <a:r>
              <a:rPr lang="en-US" sz="1600" dirty="0"/>
              <a:t>Platelets &gt;25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Endpoints:</a:t>
            </a:r>
          </a:p>
          <a:p>
            <a:pPr lvl="1"/>
            <a:r>
              <a:rPr lang="en-US" sz="1600" i="1" dirty="0"/>
              <a:t>Primary</a:t>
            </a:r>
            <a:r>
              <a:rPr lang="en-US" sz="1600" dirty="0"/>
              <a:t>: TSS50</a:t>
            </a:r>
          </a:p>
          <a:p>
            <a:pPr lvl="1"/>
            <a:r>
              <a:rPr lang="en-US" sz="1600" i="1" dirty="0"/>
              <a:t>Secondary</a:t>
            </a:r>
            <a:r>
              <a:rPr lang="en-US" sz="1600" dirty="0"/>
              <a:t>: anemia and spleen responses</a:t>
            </a:r>
          </a:p>
        </p:txBody>
      </p:sp>
    </p:spTree>
    <p:extLst>
      <p:ext uri="{BB962C8B-B14F-4D97-AF65-F5344CB8AC3E}">
        <p14:creationId xmlns:p14="http://schemas.microsoft.com/office/powerpoint/2010/main" val="41847636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0BB6-0601-AAB1-B264-645099CDC635}"/>
              </a:ext>
            </a:extLst>
          </p:cNvPr>
          <p:cNvSpPr>
            <a:spLocks noGrp="1"/>
          </p:cNvSpPr>
          <p:nvPr>
            <p:ph type="title"/>
          </p:nvPr>
        </p:nvSpPr>
        <p:spPr>
          <a:xfrm>
            <a:off x="457200" y="208360"/>
            <a:ext cx="8229600" cy="463966"/>
          </a:xfrm>
        </p:spPr>
        <p:txBody>
          <a:bodyPr>
            <a:noAutofit/>
          </a:bodyPr>
          <a:lstStyle/>
          <a:p>
            <a:r>
              <a:rPr lang="en-US" sz="2200" b="1" u="sng" dirty="0">
                <a:solidFill>
                  <a:srgbClr val="0303D6"/>
                </a:solidFill>
              </a:rPr>
              <a:t>ASH 2023: 4-year follow up ZUMA-5 </a:t>
            </a:r>
            <a:r>
              <a:rPr lang="en-US" sz="2200" b="1" u="sng" dirty="0" err="1">
                <a:solidFill>
                  <a:srgbClr val="0303D6"/>
                </a:solidFill>
              </a:rPr>
              <a:t>Axi-Cel</a:t>
            </a:r>
            <a:r>
              <a:rPr lang="en-US" sz="2200" b="1" u="sng" dirty="0">
                <a:solidFill>
                  <a:srgbClr val="0303D6"/>
                </a:solidFill>
              </a:rPr>
              <a:t> 3L R/R FL</a:t>
            </a:r>
          </a:p>
        </p:txBody>
      </p:sp>
      <p:pic>
        <p:nvPicPr>
          <p:cNvPr id="4" name="Content Placeholder 3">
            <a:extLst>
              <a:ext uri="{FF2B5EF4-FFF2-40B4-BE49-F238E27FC236}">
                <a16:creationId xmlns:a16="http://schemas.microsoft.com/office/drawing/2014/main" id="{B43E6BA7-B20E-D66E-F009-B70FC7650EE2}"/>
              </a:ext>
            </a:extLst>
          </p:cNvPr>
          <p:cNvPicPr>
            <a:picLocks noGrp="1" noChangeAspect="1"/>
          </p:cNvPicPr>
          <p:nvPr>
            <p:ph idx="1"/>
          </p:nvPr>
        </p:nvPicPr>
        <p:blipFill>
          <a:blip r:embed="rId2"/>
          <a:stretch>
            <a:fillRect/>
          </a:stretch>
        </p:blipFill>
        <p:spPr>
          <a:xfrm>
            <a:off x="687166" y="832115"/>
            <a:ext cx="7194139" cy="3180845"/>
          </a:xfrm>
          <a:prstGeom prst="rect">
            <a:avLst/>
          </a:prstGeom>
        </p:spPr>
      </p:pic>
      <p:sp>
        <p:nvSpPr>
          <p:cNvPr id="5" name="Rectangle 4">
            <a:extLst>
              <a:ext uri="{FF2B5EF4-FFF2-40B4-BE49-F238E27FC236}">
                <a16:creationId xmlns:a16="http://schemas.microsoft.com/office/drawing/2014/main" id="{57F6C1E2-7A52-C0E1-7CFC-514A451806F9}"/>
              </a:ext>
            </a:extLst>
          </p:cNvPr>
          <p:cNvSpPr/>
          <p:nvPr/>
        </p:nvSpPr>
        <p:spPr>
          <a:xfrm>
            <a:off x="1372712" y="2747621"/>
            <a:ext cx="2302124" cy="37049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0F5788B7-29C0-DC9F-84DA-F74A388E509F}"/>
              </a:ext>
            </a:extLst>
          </p:cNvPr>
          <p:cNvSpPr txBox="1">
            <a:spLocks/>
          </p:cNvSpPr>
          <p:nvPr/>
        </p:nvSpPr>
        <p:spPr>
          <a:xfrm>
            <a:off x="198478" y="4776106"/>
            <a:ext cx="5187749" cy="327593"/>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err="1">
                <a:solidFill>
                  <a:srgbClr val="0303D6"/>
                </a:solidFill>
              </a:rPr>
              <a:t>Neelapu</a:t>
            </a:r>
            <a:r>
              <a:rPr lang="en-US" sz="1100" b="1" i="1" dirty="0">
                <a:solidFill>
                  <a:srgbClr val="0303D6"/>
                </a:solidFill>
              </a:rPr>
              <a:t> S et Al. ASH Meeting 2023</a:t>
            </a:r>
            <a:r>
              <a:rPr lang="en-US" sz="999" dirty="0">
                <a:solidFill>
                  <a:schemeClr val="tx1"/>
                </a:solidFill>
              </a:rPr>
              <a:t>.</a:t>
            </a:r>
          </a:p>
        </p:txBody>
      </p:sp>
      <p:sp>
        <p:nvSpPr>
          <p:cNvPr id="7" name="TextBox 6">
            <a:extLst>
              <a:ext uri="{FF2B5EF4-FFF2-40B4-BE49-F238E27FC236}">
                <a16:creationId xmlns:a16="http://schemas.microsoft.com/office/drawing/2014/main" id="{A891913B-CCC3-934A-A2BF-429446DE20C0}"/>
              </a:ext>
            </a:extLst>
          </p:cNvPr>
          <p:cNvSpPr txBox="1"/>
          <p:nvPr/>
        </p:nvSpPr>
        <p:spPr>
          <a:xfrm>
            <a:off x="2165282" y="4165455"/>
            <a:ext cx="4237905" cy="522736"/>
          </a:xfrm>
          <a:prstGeom prst="rect">
            <a:avLst/>
          </a:prstGeom>
          <a:noFill/>
        </p:spPr>
        <p:txBody>
          <a:bodyPr wrap="square" rtlCol="0">
            <a:spAutoFit/>
          </a:bodyPr>
          <a:lstStyle/>
          <a:p>
            <a:pPr algn="ctr"/>
            <a:r>
              <a:rPr lang="en-US" sz="1399" b="1" dirty="0"/>
              <a:t>Median follow- up 52 months</a:t>
            </a:r>
          </a:p>
          <a:p>
            <a:pPr algn="ctr"/>
            <a:r>
              <a:rPr lang="en-US" sz="1399" b="1" dirty="0">
                <a:solidFill>
                  <a:srgbClr val="0303D6"/>
                </a:solidFill>
              </a:rPr>
              <a:t>Median PFS for FL pts: 57.3 months</a:t>
            </a:r>
          </a:p>
        </p:txBody>
      </p:sp>
    </p:spTree>
    <p:extLst>
      <p:ext uri="{BB962C8B-B14F-4D97-AF65-F5344CB8AC3E}">
        <p14:creationId xmlns:p14="http://schemas.microsoft.com/office/powerpoint/2010/main" val="22779734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53D28E-7637-D90F-12D9-FAB00D5CDFC1}"/>
              </a:ext>
            </a:extLst>
          </p:cNvPr>
          <p:cNvSpPr txBox="1">
            <a:spLocks/>
          </p:cNvSpPr>
          <p:nvPr/>
        </p:nvSpPr>
        <p:spPr>
          <a:xfrm>
            <a:off x="306695" y="193564"/>
            <a:ext cx="8486711" cy="550678"/>
          </a:xfrm>
          <a:prstGeom prst="rect">
            <a:avLst/>
          </a:prstGeom>
        </p:spPr>
        <p:txBody>
          <a:bodyPr vert="horz" lIns="91355" tIns="45678" rIns="91355" bIns="45678" rtlCol="0" anchor="ctr">
            <a:noAutofit/>
          </a:bodyPr>
          <a:lstStyle>
            <a:lvl1pPr algn="l" defTabSz="685800" rtl="0" eaLnBrk="1" latinLnBrk="0" hangingPunct="1">
              <a:lnSpc>
                <a:spcPct val="90000"/>
              </a:lnSpc>
              <a:spcBef>
                <a:spcPct val="0"/>
              </a:spcBef>
              <a:buNone/>
              <a:defRPr sz="2700" b="1" kern="1200">
                <a:solidFill>
                  <a:srgbClr val="007DA0"/>
                </a:solidFill>
                <a:latin typeface="Arial" panose="020B0604020202020204" pitchFamily="34" charset="0"/>
                <a:ea typeface="+mj-ea"/>
                <a:cs typeface="Arial" panose="020B0604020202020204" pitchFamily="34" charset="0"/>
              </a:defRPr>
            </a:lvl1pPr>
          </a:lstStyle>
          <a:p>
            <a:pPr algn="ctr" fontAlgn="auto">
              <a:spcAft>
                <a:spcPts val="0"/>
              </a:spcAft>
            </a:pPr>
            <a:r>
              <a:rPr lang="en-US" sz="2200" u="sng" dirty="0">
                <a:solidFill>
                  <a:srgbClr val="0303D6"/>
                </a:solidFill>
              </a:rPr>
              <a:t>ASH 2023: 3-y Follow Up ELARA- Tisagenlecleucel for R/R FL</a:t>
            </a:r>
          </a:p>
        </p:txBody>
      </p:sp>
      <p:sp>
        <p:nvSpPr>
          <p:cNvPr id="13" name="Text Placeholder 9">
            <a:extLst>
              <a:ext uri="{FF2B5EF4-FFF2-40B4-BE49-F238E27FC236}">
                <a16:creationId xmlns:a16="http://schemas.microsoft.com/office/drawing/2014/main" id="{D1CFE90C-DAD1-292E-A788-C6548B802875}"/>
              </a:ext>
            </a:extLst>
          </p:cNvPr>
          <p:cNvSpPr txBox="1">
            <a:spLocks/>
          </p:cNvSpPr>
          <p:nvPr/>
        </p:nvSpPr>
        <p:spPr>
          <a:xfrm>
            <a:off x="63234" y="4815617"/>
            <a:ext cx="5187749" cy="327593"/>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a:solidFill>
                  <a:srgbClr val="0303D6"/>
                </a:solidFill>
              </a:rPr>
              <a:t>Schuster S et Al. ASH Meeting 2023</a:t>
            </a:r>
            <a:r>
              <a:rPr lang="en-US" sz="999" dirty="0">
                <a:solidFill>
                  <a:schemeClr val="tx1"/>
                </a:solidFill>
              </a:rPr>
              <a:t>.</a:t>
            </a:r>
          </a:p>
        </p:txBody>
      </p:sp>
      <p:sp>
        <p:nvSpPr>
          <p:cNvPr id="14" name="TextBox 13">
            <a:extLst>
              <a:ext uri="{FF2B5EF4-FFF2-40B4-BE49-F238E27FC236}">
                <a16:creationId xmlns:a16="http://schemas.microsoft.com/office/drawing/2014/main" id="{9ABB1325-6DCB-3BD5-BCFB-9B64DAB17BA4}"/>
              </a:ext>
            </a:extLst>
          </p:cNvPr>
          <p:cNvSpPr txBox="1"/>
          <p:nvPr/>
        </p:nvSpPr>
        <p:spPr>
          <a:xfrm>
            <a:off x="1485461" y="4286957"/>
            <a:ext cx="5928781" cy="522736"/>
          </a:xfrm>
          <a:prstGeom prst="rect">
            <a:avLst/>
          </a:prstGeom>
          <a:noFill/>
        </p:spPr>
        <p:txBody>
          <a:bodyPr wrap="square" rtlCol="0">
            <a:spAutoFit/>
          </a:bodyPr>
          <a:lstStyle/>
          <a:p>
            <a:pPr algn="ctr"/>
            <a:r>
              <a:rPr lang="en-US" sz="1399" b="1" dirty="0"/>
              <a:t>Median follow- up 30 months</a:t>
            </a:r>
          </a:p>
          <a:p>
            <a:pPr algn="ctr"/>
            <a:r>
              <a:rPr lang="en-US" sz="1399" b="1" dirty="0">
                <a:solidFill>
                  <a:srgbClr val="0303D6"/>
                </a:solidFill>
              </a:rPr>
              <a:t>Median PFS for FL pts: 37 months (not reached for non POD24 FL)</a:t>
            </a:r>
          </a:p>
        </p:txBody>
      </p:sp>
      <p:grpSp>
        <p:nvGrpSpPr>
          <p:cNvPr id="2" name="Group 1">
            <a:extLst>
              <a:ext uri="{FF2B5EF4-FFF2-40B4-BE49-F238E27FC236}">
                <a16:creationId xmlns:a16="http://schemas.microsoft.com/office/drawing/2014/main" id="{CC97DD73-5DB7-59CA-F574-E64E57D33161}"/>
              </a:ext>
            </a:extLst>
          </p:cNvPr>
          <p:cNvGrpSpPr/>
          <p:nvPr/>
        </p:nvGrpSpPr>
        <p:grpSpPr>
          <a:xfrm>
            <a:off x="115276" y="1077647"/>
            <a:ext cx="8895515" cy="3109494"/>
            <a:chOff x="115275" y="1375379"/>
            <a:chExt cx="8895515" cy="2440343"/>
          </a:xfrm>
        </p:grpSpPr>
        <p:sp>
          <p:nvSpPr>
            <p:cNvPr id="5" name="TextBox 4">
              <a:extLst>
                <a:ext uri="{FF2B5EF4-FFF2-40B4-BE49-F238E27FC236}">
                  <a16:creationId xmlns:a16="http://schemas.microsoft.com/office/drawing/2014/main" id="{4F960EDC-ADA1-9BFA-5859-DEC114A8BFC8}"/>
                </a:ext>
              </a:extLst>
            </p:cNvPr>
            <p:cNvSpPr txBox="1"/>
            <p:nvPr/>
          </p:nvSpPr>
          <p:spPr>
            <a:xfrm>
              <a:off x="725892" y="1375379"/>
              <a:ext cx="3564689" cy="217289"/>
            </a:xfrm>
            <a:prstGeom prst="rect">
              <a:avLst/>
            </a:prstGeom>
            <a:noFill/>
          </p:spPr>
          <p:txBody>
            <a:bodyPr wrap="square">
              <a:spAutoFit/>
            </a:bodyPr>
            <a:lstStyle/>
            <a:p>
              <a:pPr algn="ctr"/>
              <a:r>
                <a:rPr lang="en-US" sz="1199" b="1" kern="0" dirty="0"/>
                <a:t>PFS</a:t>
              </a:r>
              <a:endParaRPr lang="en-US" sz="1199" b="1" kern="0" dirty="0">
                <a:highlight>
                  <a:srgbClr val="FFFF00"/>
                </a:highlight>
              </a:endParaRPr>
            </a:p>
          </p:txBody>
        </p:sp>
        <p:sp>
          <p:nvSpPr>
            <p:cNvPr id="7" name="TextBox 6">
              <a:extLst>
                <a:ext uri="{FF2B5EF4-FFF2-40B4-BE49-F238E27FC236}">
                  <a16:creationId xmlns:a16="http://schemas.microsoft.com/office/drawing/2014/main" id="{2744099B-BAA6-2451-0D89-A455C133405C}"/>
                </a:ext>
              </a:extLst>
            </p:cNvPr>
            <p:cNvSpPr txBox="1"/>
            <p:nvPr/>
          </p:nvSpPr>
          <p:spPr>
            <a:xfrm>
              <a:off x="5222126" y="1375379"/>
              <a:ext cx="3722106" cy="217289"/>
            </a:xfrm>
            <a:prstGeom prst="rect">
              <a:avLst/>
            </a:prstGeom>
            <a:noFill/>
          </p:spPr>
          <p:txBody>
            <a:bodyPr wrap="square">
              <a:spAutoFit/>
            </a:bodyPr>
            <a:lstStyle/>
            <a:p>
              <a:pPr algn="ctr"/>
              <a:r>
                <a:rPr lang="en-US" sz="1199" b="1" kern="0" dirty="0"/>
                <a:t>OS</a:t>
              </a:r>
              <a:endParaRPr lang="en-US" sz="1199" b="1" kern="0" dirty="0">
                <a:highlight>
                  <a:srgbClr val="FFFF00"/>
                </a:highlight>
              </a:endParaRPr>
            </a:p>
          </p:txBody>
        </p:sp>
        <p:grpSp>
          <p:nvGrpSpPr>
            <p:cNvPr id="8" name="Group 7">
              <a:extLst>
                <a:ext uri="{FF2B5EF4-FFF2-40B4-BE49-F238E27FC236}">
                  <a16:creationId xmlns:a16="http://schemas.microsoft.com/office/drawing/2014/main" id="{4F87B79E-83E2-929D-61CF-2AE658DBC6B3}"/>
                </a:ext>
              </a:extLst>
            </p:cNvPr>
            <p:cNvGrpSpPr/>
            <p:nvPr/>
          </p:nvGrpSpPr>
          <p:grpSpPr>
            <a:xfrm>
              <a:off x="230840" y="1531641"/>
              <a:ext cx="4699832" cy="1669868"/>
              <a:chOff x="236721" y="1404518"/>
              <a:chExt cx="4704184" cy="1671414"/>
            </a:xfrm>
          </p:grpSpPr>
          <p:sp>
            <p:nvSpPr>
              <p:cNvPr id="9" name="Rectangle 291">
                <a:extLst>
                  <a:ext uri="{FF2B5EF4-FFF2-40B4-BE49-F238E27FC236}">
                    <a16:creationId xmlns:a16="http://schemas.microsoft.com/office/drawing/2014/main" id="{EFF2C5B5-CC9C-6E67-3CDF-EE8EB9FEE180}"/>
                  </a:ext>
                </a:extLst>
              </p:cNvPr>
              <p:cNvSpPr>
                <a:spLocks noChangeArrowheads="1"/>
              </p:cNvSpPr>
              <p:nvPr/>
            </p:nvSpPr>
            <p:spPr bwMode="auto">
              <a:xfrm>
                <a:off x="590483" y="2985370"/>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22" name="Rectangle 292">
                <a:extLst>
                  <a:ext uri="{FF2B5EF4-FFF2-40B4-BE49-F238E27FC236}">
                    <a16:creationId xmlns:a16="http://schemas.microsoft.com/office/drawing/2014/main" id="{2184D740-037E-7BD3-2BEB-BD587D63B842}"/>
                  </a:ext>
                </a:extLst>
              </p:cNvPr>
              <p:cNvSpPr>
                <a:spLocks noChangeArrowheads="1"/>
              </p:cNvSpPr>
              <p:nvPr/>
            </p:nvSpPr>
            <p:spPr bwMode="auto">
              <a:xfrm>
                <a:off x="517377" y="2672931"/>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26" name="Rectangle 293">
                <a:extLst>
                  <a:ext uri="{FF2B5EF4-FFF2-40B4-BE49-F238E27FC236}">
                    <a16:creationId xmlns:a16="http://schemas.microsoft.com/office/drawing/2014/main" id="{7AD06984-62F9-D7A6-2D79-F2952BF45F67}"/>
                  </a:ext>
                </a:extLst>
              </p:cNvPr>
              <p:cNvSpPr>
                <a:spLocks noChangeArrowheads="1"/>
              </p:cNvSpPr>
              <p:nvPr/>
            </p:nvSpPr>
            <p:spPr bwMode="auto">
              <a:xfrm>
                <a:off x="517377" y="2345906"/>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40</a:t>
                </a:r>
                <a:endParaRPr lang="en-US" altLang="en-US" sz="749" dirty="0">
                  <a:cs typeface="Arial" panose="020B0604020202020204" pitchFamily="34" charset="0"/>
                </a:endParaRPr>
              </a:p>
            </p:txBody>
          </p:sp>
          <p:sp>
            <p:nvSpPr>
              <p:cNvPr id="52" name="Rectangle 294">
                <a:extLst>
                  <a:ext uri="{FF2B5EF4-FFF2-40B4-BE49-F238E27FC236}">
                    <a16:creationId xmlns:a16="http://schemas.microsoft.com/office/drawing/2014/main" id="{1986DD5C-0170-D719-B1E4-C51BDAD335F5}"/>
                  </a:ext>
                </a:extLst>
              </p:cNvPr>
              <p:cNvSpPr>
                <a:spLocks noChangeArrowheads="1"/>
              </p:cNvSpPr>
              <p:nvPr/>
            </p:nvSpPr>
            <p:spPr bwMode="auto">
              <a:xfrm>
                <a:off x="517377" y="2037931"/>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60</a:t>
                </a:r>
                <a:endParaRPr lang="en-US" altLang="en-US" sz="749" dirty="0">
                  <a:cs typeface="Arial" panose="020B0604020202020204" pitchFamily="34" charset="0"/>
                </a:endParaRPr>
              </a:p>
            </p:txBody>
          </p:sp>
          <p:sp>
            <p:nvSpPr>
              <p:cNvPr id="257" name="Rectangle 295">
                <a:extLst>
                  <a:ext uri="{FF2B5EF4-FFF2-40B4-BE49-F238E27FC236}">
                    <a16:creationId xmlns:a16="http://schemas.microsoft.com/office/drawing/2014/main" id="{C4F2F109-CA4E-4C12-0BC6-E6ADB7475F0D}"/>
                  </a:ext>
                </a:extLst>
              </p:cNvPr>
              <p:cNvSpPr>
                <a:spLocks noChangeArrowheads="1"/>
              </p:cNvSpPr>
              <p:nvPr/>
            </p:nvSpPr>
            <p:spPr bwMode="auto">
              <a:xfrm>
                <a:off x="517377" y="1731543"/>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80</a:t>
                </a:r>
                <a:endParaRPr lang="en-US" altLang="en-US" sz="749" dirty="0">
                  <a:cs typeface="Arial" panose="020B0604020202020204" pitchFamily="34" charset="0"/>
                </a:endParaRPr>
              </a:p>
            </p:txBody>
          </p:sp>
          <p:sp>
            <p:nvSpPr>
              <p:cNvPr id="260" name="Rectangle 296">
                <a:extLst>
                  <a:ext uri="{FF2B5EF4-FFF2-40B4-BE49-F238E27FC236}">
                    <a16:creationId xmlns:a16="http://schemas.microsoft.com/office/drawing/2014/main" id="{91ACDEC7-9818-1320-684F-04643E724FBE}"/>
                  </a:ext>
                </a:extLst>
              </p:cNvPr>
              <p:cNvSpPr>
                <a:spLocks noChangeArrowheads="1"/>
              </p:cNvSpPr>
              <p:nvPr/>
            </p:nvSpPr>
            <p:spPr bwMode="auto">
              <a:xfrm>
                <a:off x="490389" y="1404518"/>
                <a:ext cx="158845"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100</a:t>
                </a:r>
                <a:endParaRPr lang="en-US" altLang="en-US" sz="749" dirty="0">
                  <a:cs typeface="Arial" panose="020B0604020202020204" pitchFamily="34" charset="0"/>
                </a:endParaRPr>
              </a:p>
            </p:txBody>
          </p:sp>
          <p:sp>
            <p:nvSpPr>
              <p:cNvPr id="261" name="TextBox 260">
                <a:extLst>
                  <a:ext uri="{FF2B5EF4-FFF2-40B4-BE49-F238E27FC236}">
                    <a16:creationId xmlns:a16="http://schemas.microsoft.com/office/drawing/2014/main" id="{2CF9736C-3909-F601-7599-39ACBFB68BAC}"/>
                  </a:ext>
                </a:extLst>
              </p:cNvPr>
              <p:cNvSpPr txBox="1"/>
              <p:nvPr/>
            </p:nvSpPr>
            <p:spPr>
              <a:xfrm rot="16200000">
                <a:off x="-260141" y="2156537"/>
                <a:ext cx="1201537" cy="207813"/>
              </a:xfrm>
              <a:prstGeom prst="rect">
                <a:avLst/>
              </a:prstGeom>
              <a:noFill/>
            </p:spPr>
            <p:txBody>
              <a:bodyPr wrap="none" rtlCol="0">
                <a:spAutoFit/>
              </a:bodyPr>
              <a:lstStyle/>
              <a:p>
                <a:pPr algn="ctr"/>
                <a:r>
                  <a:rPr lang="en-US" sz="749" b="1" dirty="0">
                    <a:ln/>
                    <a:solidFill>
                      <a:srgbClr val="000000"/>
                    </a:solidFill>
                    <a:latin typeface="Arial" panose="020B0604020202020204" pitchFamily="34" charset="0"/>
                    <a:cs typeface="Arial" panose="020B0604020202020204" pitchFamily="34" charset="0"/>
                    <a:sym typeface="Arial"/>
                    <a:rtl val="0"/>
                  </a:rPr>
                  <a:t>Progression-free Survival (%)</a:t>
                </a:r>
              </a:p>
            </p:txBody>
          </p:sp>
          <p:sp>
            <p:nvSpPr>
              <p:cNvPr id="262" name="TextBox 261">
                <a:extLst>
                  <a:ext uri="{FF2B5EF4-FFF2-40B4-BE49-F238E27FC236}">
                    <a16:creationId xmlns:a16="http://schemas.microsoft.com/office/drawing/2014/main" id="{6D62D7F6-CFF1-8453-C78D-8FB1EF7E99C2}"/>
                  </a:ext>
                </a:extLst>
              </p:cNvPr>
              <p:cNvSpPr txBox="1"/>
              <p:nvPr/>
            </p:nvSpPr>
            <p:spPr>
              <a:xfrm rot="16200000">
                <a:off x="4410001" y="2156538"/>
                <a:ext cx="853995" cy="207813"/>
              </a:xfrm>
              <a:prstGeom prst="rect">
                <a:avLst/>
              </a:prstGeom>
              <a:noFill/>
            </p:spPr>
            <p:txBody>
              <a:bodyPr wrap="none" rtlCol="0">
                <a:spAutoFit/>
              </a:bodyPr>
              <a:lstStyle/>
              <a:p>
                <a:pPr algn="ctr"/>
                <a:r>
                  <a:rPr lang="en-US" sz="749" b="1" dirty="0">
                    <a:ln/>
                    <a:solidFill>
                      <a:srgbClr val="000000"/>
                    </a:solidFill>
                    <a:latin typeface="Arial"/>
                    <a:cs typeface="Arial"/>
                    <a:sym typeface="Arial"/>
                    <a:rtl val="0"/>
                  </a:rPr>
                  <a:t>Overall Survival (%)</a:t>
                </a:r>
              </a:p>
            </p:txBody>
          </p:sp>
        </p:grpSp>
        <p:grpSp>
          <p:nvGrpSpPr>
            <p:cNvPr id="263" name="Group 262">
              <a:extLst>
                <a:ext uri="{FF2B5EF4-FFF2-40B4-BE49-F238E27FC236}">
                  <a16:creationId xmlns:a16="http://schemas.microsoft.com/office/drawing/2014/main" id="{1A709A6E-759B-ED0C-3819-CF4E46A5FC42}"/>
                </a:ext>
              </a:extLst>
            </p:cNvPr>
            <p:cNvGrpSpPr/>
            <p:nvPr/>
          </p:nvGrpSpPr>
          <p:grpSpPr>
            <a:xfrm>
              <a:off x="115275" y="1441266"/>
              <a:ext cx="4277204" cy="2374456"/>
              <a:chOff x="111149" y="1507954"/>
              <a:chExt cx="4281164" cy="2376655"/>
            </a:xfrm>
          </p:grpSpPr>
          <p:sp>
            <p:nvSpPr>
              <p:cNvPr id="264" name="Freeform 54">
                <a:extLst>
                  <a:ext uri="{FF2B5EF4-FFF2-40B4-BE49-F238E27FC236}">
                    <a16:creationId xmlns:a16="http://schemas.microsoft.com/office/drawing/2014/main" id="{C90AF091-978D-13CF-A5BE-CF3BFD283261}"/>
                  </a:ext>
                </a:extLst>
              </p:cNvPr>
              <p:cNvSpPr/>
              <p:nvPr/>
            </p:nvSpPr>
            <p:spPr>
              <a:xfrm>
                <a:off x="712689" y="1647027"/>
                <a:ext cx="3608486" cy="1584268"/>
              </a:xfrm>
              <a:custGeom>
                <a:avLst/>
                <a:gdLst>
                  <a:gd name="connsiteX0" fmla="*/ 0 w 3450866"/>
                  <a:gd name="connsiteY0" fmla="*/ 0 h 1725433"/>
                  <a:gd name="connsiteX1" fmla="*/ 0 w 3450866"/>
                  <a:gd name="connsiteY1" fmla="*/ 1725433 h 1725433"/>
                  <a:gd name="connsiteX2" fmla="*/ 3450866 w 3450866"/>
                  <a:gd name="connsiteY2" fmla="*/ 1725433 h 1725433"/>
                </a:gdLst>
                <a:ahLst/>
                <a:cxnLst>
                  <a:cxn ang="0">
                    <a:pos x="connsiteX0" y="connsiteY0"/>
                  </a:cxn>
                  <a:cxn ang="0">
                    <a:pos x="connsiteX1" y="connsiteY1"/>
                  </a:cxn>
                  <a:cxn ang="0">
                    <a:pos x="connsiteX2" y="connsiteY2"/>
                  </a:cxn>
                </a:cxnLst>
                <a:rect l="l" t="t" r="r" b="b"/>
                <a:pathLst>
                  <a:path w="3450866" h="1725433">
                    <a:moveTo>
                      <a:pt x="0" y="0"/>
                    </a:moveTo>
                    <a:lnTo>
                      <a:pt x="0" y="1725433"/>
                    </a:lnTo>
                    <a:lnTo>
                      <a:pt x="3450866" y="1725433"/>
                    </a:lnTo>
                  </a:path>
                </a:pathLst>
              </a:cu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5" name="Rectangle 237">
                <a:extLst>
                  <a:ext uri="{FF2B5EF4-FFF2-40B4-BE49-F238E27FC236}">
                    <a16:creationId xmlns:a16="http://schemas.microsoft.com/office/drawing/2014/main" id="{B2143F28-95A6-5AB0-A758-EB2CADE167E4}"/>
                  </a:ext>
                </a:extLst>
              </p:cNvPr>
              <p:cNvSpPr>
                <a:spLocks noChangeArrowheads="1"/>
              </p:cNvSpPr>
              <p:nvPr/>
            </p:nvSpPr>
            <p:spPr bwMode="auto">
              <a:xfrm>
                <a:off x="420688" y="1507954"/>
                <a:ext cx="32090" cy="10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99">
                    <a:solidFill>
                      <a:srgbClr val="000000"/>
                    </a:solidFill>
                    <a:cs typeface="Arial" panose="020B0604020202020204" pitchFamily="34" charset="0"/>
                  </a:rPr>
                  <a:t> </a:t>
                </a:r>
                <a:endParaRPr lang="en-US" altLang="en-US" sz="1798">
                  <a:cs typeface="Arial" panose="020B0604020202020204" pitchFamily="34" charset="0"/>
                </a:endParaRPr>
              </a:p>
            </p:txBody>
          </p:sp>
          <p:sp>
            <p:nvSpPr>
              <p:cNvPr id="266" name="Rectangle 240">
                <a:extLst>
                  <a:ext uri="{FF2B5EF4-FFF2-40B4-BE49-F238E27FC236}">
                    <a16:creationId xmlns:a16="http://schemas.microsoft.com/office/drawing/2014/main" id="{B3BC6FAC-BADA-F23E-3561-2F84A0F878F4}"/>
                  </a:ext>
                </a:extLst>
              </p:cNvPr>
              <p:cNvSpPr>
                <a:spLocks noChangeArrowheads="1"/>
              </p:cNvSpPr>
              <p:nvPr/>
            </p:nvSpPr>
            <p:spPr bwMode="auto">
              <a:xfrm>
                <a:off x="111149" y="3489662"/>
                <a:ext cx="1381464"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b="1" dirty="0">
                    <a:solidFill>
                      <a:srgbClr val="000000"/>
                    </a:solidFill>
                    <a:cs typeface="Arial" panose="020B0604020202020204" pitchFamily="34" charset="0"/>
                  </a:rPr>
                  <a:t>Number of patients still at risk</a:t>
                </a:r>
                <a:endParaRPr lang="en-US" altLang="en-US" sz="749" b="1" dirty="0">
                  <a:cs typeface="Arial" panose="020B0604020202020204" pitchFamily="34" charset="0"/>
                </a:endParaRPr>
              </a:p>
            </p:txBody>
          </p:sp>
          <p:grpSp>
            <p:nvGrpSpPr>
              <p:cNvPr id="356" name="Group 355">
                <a:extLst>
                  <a:ext uri="{FF2B5EF4-FFF2-40B4-BE49-F238E27FC236}">
                    <a16:creationId xmlns:a16="http://schemas.microsoft.com/office/drawing/2014/main" id="{F329FBE2-914A-D337-2905-47F612F7AF4E}"/>
                  </a:ext>
                </a:extLst>
              </p:cNvPr>
              <p:cNvGrpSpPr/>
              <p:nvPr/>
            </p:nvGrpSpPr>
            <p:grpSpPr>
              <a:xfrm>
                <a:off x="1150866" y="2710738"/>
                <a:ext cx="1684711" cy="318895"/>
                <a:chOff x="881063" y="2765033"/>
                <a:chExt cx="1684711" cy="318895"/>
              </a:xfrm>
            </p:grpSpPr>
            <p:sp>
              <p:nvSpPr>
                <p:cNvPr id="621" name="Rectangle 249">
                  <a:extLst>
                    <a:ext uri="{FF2B5EF4-FFF2-40B4-BE49-F238E27FC236}">
                      <a16:creationId xmlns:a16="http://schemas.microsoft.com/office/drawing/2014/main" id="{D27D9714-5266-D724-47B7-0F7E99C8C856}"/>
                    </a:ext>
                  </a:extLst>
                </p:cNvPr>
                <p:cNvSpPr>
                  <a:spLocks noChangeArrowheads="1"/>
                </p:cNvSpPr>
                <p:nvPr/>
              </p:nvSpPr>
              <p:spPr bwMode="auto">
                <a:xfrm>
                  <a:off x="881063" y="2765033"/>
                  <a:ext cx="956275"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Kaplan-Meier medians</a:t>
                  </a:r>
                  <a:endParaRPr lang="en-US" altLang="en-US" sz="749" dirty="0">
                    <a:cs typeface="Arial" panose="020B0604020202020204" pitchFamily="34" charset="0"/>
                  </a:endParaRPr>
                </a:p>
              </p:txBody>
            </p:sp>
            <p:sp>
              <p:nvSpPr>
                <p:cNvPr id="622" name="Rectangle 250">
                  <a:extLst>
                    <a:ext uri="{FF2B5EF4-FFF2-40B4-BE49-F238E27FC236}">
                      <a16:creationId xmlns:a16="http://schemas.microsoft.com/office/drawing/2014/main" id="{5BB59245-79EF-1AAD-09E7-4CAD4A8A4DAA}"/>
                    </a:ext>
                  </a:extLst>
                </p:cNvPr>
                <p:cNvSpPr>
                  <a:spLocks noChangeArrowheads="1"/>
                </p:cNvSpPr>
                <p:nvPr/>
              </p:nvSpPr>
              <p:spPr bwMode="auto">
                <a:xfrm>
                  <a:off x="881063" y="2902804"/>
                  <a:ext cx="1684711" cy="18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YES: 30.8 </a:t>
                  </a:r>
                  <a:r>
                    <a:rPr lang="en-US" altLang="en-US" sz="749" dirty="0" err="1">
                      <a:solidFill>
                        <a:srgbClr val="000000"/>
                      </a:solidFill>
                      <a:cs typeface="Arial" panose="020B0604020202020204" pitchFamily="34" charset="0"/>
                    </a:rPr>
                    <a:t>mo</a:t>
                  </a:r>
                  <a:r>
                    <a:rPr lang="en-US" altLang="en-US" sz="749" dirty="0">
                      <a:solidFill>
                        <a:srgbClr val="000000"/>
                      </a:solidFill>
                      <a:cs typeface="Arial" panose="020B0604020202020204" pitchFamily="34" charset="0"/>
                    </a:rPr>
                    <a:t>, 95% CI [9.5-NE]</a:t>
                  </a:r>
                </a:p>
                <a:p>
                  <a:r>
                    <a:rPr lang="en-US" altLang="en-US" sz="749" dirty="0">
                      <a:solidFill>
                        <a:srgbClr val="000000"/>
                      </a:solidFill>
                      <a:cs typeface="Arial" panose="020B0604020202020204" pitchFamily="34" charset="0"/>
                    </a:rPr>
                    <a:t>POD24 NO: NE </a:t>
                  </a:r>
                  <a:r>
                    <a:rPr lang="en-US" altLang="en-US" sz="749" dirty="0" err="1">
                      <a:solidFill>
                        <a:srgbClr val="000000"/>
                      </a:solidFill>
                      <a:cs typeface="Arial" panose="020B0604020202020204" pitchFamily="34" charset="0"/>
                    </a:rPr>
                    <a:t>mo</a:t>
                  </a:r>
                  <a:r>
                    <a:rPr lang="en-US" altLang="en-US" sz="749" dirty="0">
                      <a:solidFill>
                        <a:srgbClr val="000000"/>
                      </a:solidFill>
                      <a:cs typeface="Arial" panose="020B0604020202020204" pitchFamily="34" charset="0"/>
                    </a:rPr>
                    <a:t>, 95% CI [18.4-NE]</a:t>
                  </a:r>
                  <a:endParaRPr lang="en-US" altLang="en-US" sz="749" dirty="0">
                    <a:cs typeface="Arial" panose="020B0604020202020204" pitchFamily="34" charset="0"/>
                  </a:endParaRPr>
                </a:p>
              </p:txBody>
            </p:sp>
          </p:grpSp>
          <p:sp>
            <p:nvSpPr>
              <p:cNvPr id="357" name="Line 251">
                <a:extLst>
                  <a:ext uri="{FF2B5EF4-FFF2-40B4-BE49-F238E27FC236}">
                    <a16:creationId xmlns:a16="http://schemas.microsoft.com/office/drawing/2014/main" id="{5320F26F-7DAC-1B7B-1014-AC5AB011C5DD}"/>
                  </a:ext>
                </a:extLst>
              </p:cNvPr>
              <p:cNvSpPr>
                <a:spLocks noChangeShapeType="1"/>
              </p:cNvSpPr>
              <p:nvPr/>
            </p:nvSpPr>
            <p:spPr bwMode="auto">
              <a:xfrm flipH="1">
                <a:off x="668338" y="3231270"/>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8" name="Line 253">
                <a:extLst>
                  <a:ext uri="{FF2B5EF4-FFF2-40B4-BE49-F238E27FC236}">
                    <a16:creationId xmlns:a16="http://schemas.microsoft.com/office/drawing/2014/main" id="{C51ECA9E-CB37-FCA5-9756-9E4097DB465C}"/>
                  </a:ext>
                </a:extLst>
              </p:cNvPr>
              <p:cNvSpPr>
                <a:spLocks noChangeShapeType="1"/>
              </p:cNvSpPr>
              <p:nvPr/>
            </p:nvSpPr>
            <p:spPr bwMode="auto">
              <a:xfrm flipH="1">
                <a:off x="668338" y="2925591"/>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9" name="Line 255">
                <a:extLst>
                  <a:ext uri="{FF2B5EF4-FFF2-40B4-BE49-F238E27FC236}">
                    <a16:creationId xmlns:a16="http://schemas.microsoft.com/office/drawing/2014/main" id="{DADCCC44-CA4F-35DD-75B7-17A7774E9FDC}"/>
                  </a:ext>
                </a:extLst>
              </p:cNvPr>
              <p:cNvSpPr>
                <a:spLocks noChangeShapeType="1"/>
              </p:cNvSpPr>
              <p:nvPr/>
            </p:nvSpPr>
            <p:spPr bwMode="auto">
              <a:xfrm flipH="1">
                <a:off x="668338" y="2601741"/>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0" name="Line 257">
                <a:extLst>
                  <a:ext uri="{FF2B5EF4-FFF2-40B4-BE49-F238E27FC236}">
                    <a16:creationId xmlns:a16="http://schemas.microsoft.com/office/drawing/2014/main" id="{C9BC3178-C61E-1004-E36D-9EED4C71227B}"/>
                  </a:ext>
                </a:extLst>
              </p:cNvPr>
              <p:cNvSpPr>
                <a:spLocks noChangeShapeType="1"/>
              </p:cNvSpPr>
              <p:nvPr/>
            </p:nvSpPr>
            <p:spPr bwMode="auto">
              <a:xfrm flipH="1">
                <a:off x="668338" y="2290591"/>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1" name="Line 259">
                <a:extLst>
                  <a:ext uri="{FF2B5EF4-FFF2-40B4-BE49-F238E27FC236}">
                    <a16:creationId xmlns:a16="http://schemas.microsoft.com/office/drawing/2014/main" id="{466136CA-67B2-1058-3FE8-80804C5B2C38}"/>
                  </a:ext>
                </a:extLst>
              </p:cNvPr>
              <p:cNvSpPr>
                <a:spLocks noChangeShapeType="1"/>
              </p:cNvSpPr>
              <p:nvPr/>
            </p:nvSpPr>
            <p:spPr bwMode="auto">
              <a:xfrm flipH="1">
                <a:off x="668338" y="1984204"/>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2" name="Line 261">
                <a:extLst>
                  <a:ext uri="{FF2B5EF4-FFF2-40B4-BE49-F238E27FC236}">
                    <a16:creationId xmlns:a16="http://schemas.microsoft.com/office/drawing/2014/main" id="{E0D6BCCC-D126-3048-FB95-90E4D2FCC3B8}"/>
                  </a:ext>
                </a:extLst>
              </p:cNvPr>
              <p:cNvSpPr>
                <a:spLocks noChangeShapeType="1"/>
              </p:cNvSpPr>
              <p:nvPr/>
            </p:nvSpPr>
            <p:spPr bwMode="auto">
              <a:xfrm flipH="1">
                <a:off x="668338" y="1650829"/>
                <a:ext cx="381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3" name="Line 297">
                <a:extLst>
                  <a:ext uri="{FF2B5EF4-FFF2-40B4-BE49-F238E27FC236}">
                    <a16:creationId xmlns:a16="http://schemas.microsoft.com/office/drawing/2014/main" id="{4A9164A1-B974-2BC4-8C10-6CD3241F3C3F}"/>
                  </a:ext>
                </a:extLst>
              </p:cNvPr>
              <p:cNvSpPr>
                <a:spLocks noChangeShapeType="1"/>
              </p:cNvSpPr>
              <p:nvPr/>
            </p:nvSpPr>
            <p:spPr bwMode="auto">
              <a:xfrm>
                <a:off x="712689"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4" name="Line 300">
                <a:extLst>
                  <a:ext uri="{FF2B5EF4-FFF2-40B4-BE49-F238E27FC236}">
                    <a16:creationId xmlns:a16="http://schemas.microsoft.com/office/drawing/2014/main" id="{64DCB079-3C5B-4D36-FA7D-95050FE88401}"/>
                  </a:ext>
                </a:extLst>
              </p:cNvPr>
              <p:cNvSpPr>
                <a:spLocks noChangeShapeType="1"/>
              </p:cNvSpPr>
              <p:nvPr/>
            </p:nvSpPr>
            <p:spPr bwMode="auto">
              <a:xfrm>
                <a:off x="876962"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5" name="Line 306">
                <a:extLst>
                  <a:ext uri="{FF2B5EF4-FFF2-40B4-BE49-F238E27FC236}">
                    <a16:creationId xmlns:a16="http://schemas.microsoft.com/office/drawing/2014/main" id="{2EA422D6-8DF9-4705-3AF7-ADBCF853698F}"/>
                  </a:ext>
                </a:extLst>
              </p:cNvPr>
              <p:cNvSpPr>
                <a:spLocks noChangeShapeType="1"/>
              </p:cNvSpPr>
              <p:nvPr/>
            </p:nvSpPr>
            <p:spPr bwMode="auto">
              <a:xfrm>
                <a:off x="1041235"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6" name="Line 309">
                <a:extLst>
                  <a:ext uri="{FF2B5EF4-FFF2-40B4-BE49-F238E27FC236}">
                    <a16:creationId xmlns:a16="http://schemas.microsoft.com/office/drawing/2014/main" id="{CD45E60E-0D7C-8749-9077-A569718C8DA3}"/>
                  </a:ext>
                </a:extLst>
              </p:cNvPr>
              <p:cNvSpPr>
                <a:spLocks noChangeShapeType="1"/>
              </p:cNvSpPr>
              <p:nvPr/>
            </p:nvSpPr>
            <p:spPr bwMode="auto">
              <a:xfrm>
                <a:off x="1205508"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7" name="Line 312">
                <a:extLst>
                  <a:ext uri="{FF2B5EF4-FFF2-40B4-BE49-F238E27FC236}">
                    <a16:creationId xmlns:a16="http://schemas.microsoft.com/office/drawing/2014/main" id="{9784D97E-CDEB-0CBC-5A06-FB76C79DFA34}"/>
                  </a:ext>
                </a:extLst>
              </p:cNvPr>
              <p:cNvSpPr>
                <a:spLocks noChangeShapeType="1"/>
              </p:cNvSpPr>
              <p:nvPr/>
            </p:nvSpPr>
            <p:spPr bwMode="auto">
              <a:xfrm>
                <a:off x="1369781"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8" name="Line 315">
                <a:extLst>
                  <a:ext uri="{FF2B5EF4-FFF2-40B4-BE49-F238E27FC236}">
                    <a16:creationId xmlns:a16="http://schemas.microsoft.com/office/drawing/2014/main" id="{5A81864E-1D85-252E-1B6C-F3DAFEC73D63}"/>
                  </a:ext>
                </a:extLst>
              </p:cNvPr>
              <p:cNvSpPr>
                <a:spLocks noChangeShapeType="1"/>
              </p:cNvSpPr>
              <p:nvPr/>
            </p:nvSpPr>
            <p:spPr bwMode="auto">
              <a:xfrm>
                <a:off x="1534054"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9" name="Line 318">
                <a:extLst>
                  <a:ext uri="{FF2B5EF4-FFF2-40B4-BE49-F238E27FC236}">
                    <a16:creationId xmlns:a16="http://schemas.microsoft.com/office/drawing/2014/main" id="{80FC5416-AE43-0B47-C5BC-89A307E9B94C}"/>
                  </a:ext>
                </a:extLst>
              </p:cNvPr>
              <p:cNvSpPr>
                <a:spLocks noChangeShapeType="1"/>
              </p:cNvSpPr>
              <p:nvPr/>
            </p:nvSpPr>
            <p:spPr bwMode="auto">
              <a:xfrm>
                <a:off x="1698327"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0" name="Line 321">
                <a:extLst>
                  <a:ext uri="{FF2B5EF4-FFF2-40B4-BE49-F238E27FC236}">
                    <a16:creationId xmlns:a16="http://schemas.microsoft.com/office/drawing/2014/main" id="{C4DDF263-872C-20E3-79C0-B63D0050D7EC}"/>
                  </a:ext>
                </a:extLst>
              </p:cNvPr>
              <p:cNvSpPr>
                <a:spLocks noChangeShapeType="1"/>
              </p:cNvSpPr>
              <p:nvPr/>
            </p:nvSpPr>
            <p:spPr bwMode="auto">
              <a:xfrm>
                <a:off x="1862600"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1" name="Line 324">
                <a:extLst>
                  <a:ext uri="{FF2B5EF4-FFF2-40B4-BE49-F238E27FC236}">
                    <a16:creationId xmlns:a16="http://schemas.microsoft.com/office/drawing/2014/main" id="{43AC64FE-0149-ED47-04B6-87296AC1130C}"/>
                  </a:ext>
                </a:extLst>
              </p:cNvPr>
              <p:cNvSpPr>
                <a:spLocks noChangeShapeType="1"/>
              </p:cNvSpPr>
              <p:nvPr/>
            </p:nvSpPr>
            <p:spPr bwMode="auto">
              <a:xfrm>
                <a:off x="2026873"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2" name="Line 327">
                <a:extLst>
                  <a:ext uri="{FF2B5EF4-FFF2-40B4-BE49-F238E27FC236}">
                    <a16:creationId xmlns:a16="http://schemas.microsoft.com/office/drawing/2014/main" id="{49930B11-9018-3E3A-6456-B5B74DE5741D}"/>
                  </a:ext>
                </a:extLst>
              </p:cNvPr>
              <p:cNvSpPr>
                <a:spLocks noChangeShapeType="1"/>
              </p:cNvSpPr>
              <p:nvPr/>
            </p:nvSpPr>
            <p:spPr bwMode="auto">
              <a:xfrm>
                <a:off x="2191146"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3" name="Line 330">
                <a:extLst>
                  <a:ext uri="{FF2B5EF4-FFF2-40B4-BE49-F238E27FC236}">
                    <a16:creationId xmlns:a16="http://schemas.microsoft.com/office/drawing/2014/main" id="{ABEF5D11-D790-EE3A-F956-C2011A361EDE}"/>
                  </a:ext>
                </a:extLst>
              </p:cNvPr>
              <p:cNvSpPr>
                <a:spLocks noChangeShapeType="1"/>
              </p:cNvSpPr>
              <p:nvPr/>
            </p:nvSpPr>
            <p:spPr bwMode="auto">
              <a:xfrm>
                <a:off x="2519692"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4" name="Line 333">
                <a:extLst>
                  <a:ext uri="{FF2B5EF4-FFF2-40B4-BE49-F238E27FC236}">
                    <a16:creationId xmlns:a16="http://schemas.microsoft.com/office/drawing/2014/main" id="{9F979433-C308-662D-7425-64D35ED32B8B}"/>
                  </a:ext>
                </a:extLst>
              </p:cNvPr>
              <p:cNvSpPr>
                <a:spLocks noChangeShapeType="1"/>
              </p:cNvSpPr>
              <p:nvPr/>
            </p:nvSpPr>
            <p:spPr bwMode="auto">
              <a:xfrm>
                <a:off x="2848238"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5" name="Line 336">
                <a:extLst>
                  <a:ext uri="{FF2B5EF4-FFF2-40B4-BE49-F238E27FC236}">
                    <a16:creationId xmlns:a16="http://schemas.microsoft.com/office/drawing/2014/main" id="{28952B1B-FB6C-7E99-425D-CE3CF44813C1}"/>
                  </a:ext>
                </a:extLst>
              </p:cNvPr>
              <p:cNvSpPr>
                <a:spLocks noChangeShapeType="1"/>
              </p:cNvSpPr>
              <p:nvPr/>
            </p:nvSpPr>
            <p:spPr bwMode="auto">
              <a:xfrm>
                <a:off x="3176784"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6" name="Line 339">
                <a:extLst>
                  <a:ext uri="{FF2B5EF4-FFF2-40B4-BE49-F238E27FC236}">
                    <a16:creationId xmlns:a16="http://schemas.microsoft.com/office/drawing/2014/main" id="{E58E162E-4E7D-C149-A647-8ED52A5C01BE}"/>
                  </a:ext>
                </a:extLst>
              </p:cNvPr>
              <p:cNvSpPr>
                <a:spLocks noChangeShapeType="1"/>
              </p:cNvSpPr>
              <p:nvPr/>
            </p:nvSpPr>
            <p:spPr bwMode="auto">
              <a:xfrm>
                <a:off x="3505330"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7" name="Line 342">
                <a:extLst>
                  <a:ext uri="{FF2B5EF4-FFF2-40B4-BE49-F238E27FC236}">
                    <a16:creationId xmlns:a16="http://schemas.microsoft.com/office/drawing/2014/main" id="{BE7C4891-8512-8EDE-1AA1-B8E00F00359F}"/>
                  </a:ext>
                </a:extLst>
              </p:cNvPr>
              <p:cNvSpPr>
                <a:spLocks noChangeShapeType="1"/>
              </p:cNvSpPr>
              <p:nvPr/>
            </p:nvSpPr>
            <p:spPr bwMode="auto">
              <a:xfrm>
                <a:off x="4162425"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8" name="Rectangle 241">
                <a:extLst>
                  <a:ext uri="{FF2B5EF4-FFF2-40B4-BE49-F238E27FC236}">
                    <a16:creationId xmlns:a16="http://schemas.microsoft.com/office/drawing/2014/main" id="{2F77CEE8-87F0-20B7-1569-8A0B40107772}"/>
                  </a:ext>
                </a:extLst>
              </p:cNvPr>
              <p:cNvSpPr>
                <a:spLocks noChangeArrowheads="1"/>
              </p:cNvSpPr>
              <p:nvPr/>
            </p:nvSpPr>
            <p:spPr bwMode="auto">
              <a:xfrm>
                <a:off x="712689" y="3475618"/>
                <a:ext cx="3489692"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b="1" dirty="0">
                    <a:solidFill>
                      <a:srgbClr val="000000"/>
                    </a:solidFill>
                    <a:cs typeface="Arial" panose="020B0604020202020204" pitchFamily="34" charset="0"/>
                  </a:rPr>
                  <a:t>Time (months)</a:t>
                </a:r>
                <a:endParaRPr lang="en-US" altLang="en-US" sz="749" b="1" dirty="0">
                  <a:cs typeface="Arial" panose="020B0604020202020204" pitchFamily="34" charset="0"/>
                </a:endParaRPr>
              </a:p>
            </p:txBody>
          </p:sp>
          <p:sp>
            <p:nvSpPr>
              <p:cNvPr id="379" name="Rectangle 242">
                <a:extLst>
                  <a:ext uri="{FF2B5EF4-FFF2-40B4-BE49-F238E27FC236}">
                    <a16:creationId xmlns:a16="http://schemas.microsoft.com/office/drawing/2014/main" id="{897D12E9-EBAC-2043-2485-5DDA5F3F1F68}"/>
                  </a:ext>
                </a:extLst>
              </p:cNvPr>
              <p:cNvSpPr>
                <a:spLocks noChangeArrowheads="1"/>
              </p:cNvSpPr>
              <p:nvPr/>
            </p:nvSpPr>
            <p:spPr bwMode="auto">
              <a:xfrm>
                <a:off x="111149" y="3649555"/>
                <a:ext cx="507018"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Yes</a:t>
                </a:r>
                <a:endParaRPr lang="en-US" altLang="en-US" sz="749" dirty="0">
                  <a:cs typeface="Arial" panose="020B0604020202020204" pitchFamily="34" charset="0"/>
                </a:endParaRPr>
              </a:p>
            </p:txBody>
          </p:sp>
          <p:grpSp>
            <p:nvGrpSpPr>
              <p:cNvPr id="380" name="Group 379">
                <a:extLst>
                  <a:ext uri="{FF2B5EF4-FFF2-40B4-BE49-F238E27FC236}">
                    <a16:creationId xmlns:a16="http://schemas.microsoft.com/office/drawing/2014/main" id="{92467478-70DC-1F94-299D-C37487444D42}"/>
                  </a:ext>
                </a:extLst>
              </p:cNvPr>
              <p:cNvGrpSpPr/>
              <p:nvPr/>
            </p:nvGrpSpPr>
            <p:grpSpPr>
              <a:xfrm>
                <a:off x="794471" y="1668624"/>
                <a:ext cx="3416435" cy="665841"/>
                <a:chOff x="791311" y="1650539"/>
                <a:chExt cx="3416435" cy="636766"/>
              </a:xfrm>
            </p:grpSpPr>
            <p:sp>
              <p:nvSpPr>
                <p:cNvPr id="604" name="Freeform 196">
                  <a:extLst>
                    <a:ext uri="{FF2B5EF4-FFF2-40B4-BE49-F238E27FC236}">
                      <a16:creationId xmlns:a16="http://schemas.microsoft.com/office/drawing/2014/main" id="{B1A48951-23D3-0BE3-8CB2-218D2633211A}"/>
                    </a:ext>
                  </a:extLst>
                </p:cNvPr>
                <p:cNvSpPr/>
                <p:nvPr/>
              </p:nvSpPr>
              <p:spPr>
                <a:xfrm>
                  <a:off x="791311" y="1650539"/>
                  <a:ext cx="3373729" cy="611234"/>
                </a:xfrm>
                <a:custGeom>
                  <a:avLst/>
                  <a:gdLst>
                    <a:gd name="connsiteX0" fmla="*/ 0 w 3233290"/>
                    <a:gd name="connsiteY0" fmla="*/ 0 h 585790"/>
                    <a:gd name="connsiteX1" fmla="*/ 0 w 3233290"/>
                    <a:gd name="connsiteY1" fmla="*/ 42484 h 585790"/>
                    <a:gd name="connsiteX2" fmla="*/ 93955 w 3233290"/>
                    <a:gd name="connsiteY2" fmla="*/ 42484 h 585790"/>
                    <a:gd name="connsiteX3" fmla="*/ 93955 w 3233290"/>
                    <a:gd name="connsiteY3" fmla="*/ 87186 h 585790"/>
                    <a:gd name="connsiteX4" fmla="*/ 167749 w 3233290"/>
                    <a:gd name="connsiteY4" fmla="*/ 87186 h 585790"/>
                    <a:gd name="connsiteX5" fmla="*/ 167749 w 3233290"/>
                    <a:gd name="connsiteY5" fmla="*/ 126304 h 585790"/>
                    <a:gd name="connsiteX6" fmla="*/ 228154 w 3233290"/>
                    <a:gd name="connsiteY6" fmla="*/ 126304 h 585790"/>
                    <a:gd name="connsiteX7" fmla="*/ 228154 w 3233290"/>
                    <a:gd name="connsiteY7" fmla="*/ 166571 h 585790"/>
                    <a:gd name="connsiteX8" fmla="*/ 609520 w 3233290"/>
                    <a:gd name="connsiteY8" fmla="*/ 166571 h 585790"/>
                    <a:gd name="connsiteX9" fmla="*/ 609520 w 3233290"/>
                    <a:gd name="connsiteY9" fmla="*/ 216855 h 585790"/>
                    <a:gd name="connsiteX10" fmla="*/ 710209 w 3233290"/>
                    <a:gd name="connsiteY10" fmla="*/ 216855 h 585790"/>
                    <a:gd name="connsiteX11" fmla="*/ 710209 w 3233290"/>
                    <a:gd name="connsiteY11" fmla="*/ 264922 h 585790"/>
                    <a:gd name="connsiteX12" fmla="*/ 796321 w 3233290"/>
                    <a:gd name="connsiteY12" fmla="*/ 264922 h 585790"/>
                    <a:gd name="connsiteX13" fmla="*/ 796321 w 3233290"/>
                    <a:gd name="connsiteY13" fmla="*/ 309663 h 585790"/>
                    <a:gd name="connsiteX14" fmla="*/ 1327532 w 3233290"/>
                    <a:gd name="connsiteY14" fmla="*/ 309663 h 585790"/>
                    <a:gd name="connsiteX15" fmla="*/ 1327532 w 3233290"/>
                    <a:gd name="connsiteY15" fmla="*/ 349891 h 585790"/>
                    <a:gd name="connsiteX16" fmla="*/ 1355496 w 3233290"/>
                    <a:gd name="connsiteY16" fmla="*/ 349891 h 585790"/>
                    <a:gd name="connsiteX17" fmla="*/ 1355496 w 3233290"/>
                    <a:gd name="connsiteY17" fmla="*/ 397957 h 585790"/>
                    <a:gd name="connsiteX18" fmla="*/ 1368924 w 3233290"/>
                    <a:gd name="connsiteY18" fmla="*/ 397957 h 585790"/>
                    <a:gd name="connsiteX19" fmla="*/ 1368924 w 3233290"/>
                    <a:gd name="connsiteY19" fmla="*/ 444916 h 585790"/>
                    <a:gd name="connsiteX20" fmla="*/ 1768194 w 3233290"/>
                    <a:gd name="connsiteY20" fmla="*/ 444916 h 585790"/>
                    <a:gd name="connsiteX21" fmla="*/ 1768194 w 3233290"/>
                    <a:gd name="connsiteY21" fmla="*/ 495239 h 585790"/>
                    <a:gd name="connsiteX22" fmla="*/ 2232344 w 3233290"/>
                    <a:gd name="connsiteY22" fmla="*/ 495239 h 585790"/>
                    <a:gd name="connsiteX23" fmla="*/ 2232344 w 3233290"/>
                    <a:gd name="connsiteY23" fmla="*/ 537724 h 585790"/>
                    <a:gd name="connsiteX24" fmla="*/ 2275955 w 3233290"/>
                    <a:gd name="connsiteY24" fmla="*/ 537724 h 585790"/>
                    <a:gd name="connsiteX25" fmla="*/ 2275955 w 3233290"/>
                    <a:gd name="connsiteY25" fmla="*/ 585791 h 585790"/>
                    <a:gd name="connsiteX26" fmla="*/ 3233291 w 3233290"/>
                    <a:gd name="connsiteY26" fmla="*/ 585791 h 58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33290" h="585790">
                      <a:moveTo>
                        <a:pt x="0" y="0"/>
                      </a:moveTo>
                      <a:lnTo>
                        <a:pt x="0" y="42484"/>
                      </a:lnTo>
                      <a:lnTo>
                        <a:pt x="93955" y="42484"/>
                      </a:lnTo>
                      <a:lnTo>
                        <a:pt x="93955" y="87186"/>
                      </a:lnTo>
                      <a:lnTo>
                        <a:pt x="167749" y="87186"/>
                      </a:lnTo>
                      <a:lnTo>
                        <a:pt x="167749" y="126304"/>
                      </a:lnTo>
                      <a:lnTo>
                        <a:pt x="228154" y="126304"/>
                      </a:lnTo>
                      <a:lnTo>
                        <a:pt x="228154" y="166571"/>
                      </a:lnTo>
                      <a:lnTo>
                        <a:pt x="609520" y="166571"/>
                      </a:lnTo>
                      <a:lnTo>
                        <a:pt x="609520" y="216855"/>
                      </a:lnTo>
                      <a:lnTo>
                        <a:pt x="710209" y="216855"/>
                      </a:lnTo>
                      <a:lnTo>
                        <a:pt x="710209" y="264922"/>
                      </a:lnTo>
                      <a:lnTo>
                        <a:pt x="796321" y="264922"/>
                      </a:lnTo>
                      <a:lnTo>
                        <a:pt x="796321" y="309663"/>
                      </a:lnTo>
                      <a:lnTo>
                        <a:pt x="1327532" y="309663"/>
                      </a:lnTo>
                      <a:lnTo>
                        <a:pt x="1327532" y="349891"/>
                      </a:lnTo>
                      <a:lnTo>
                        <a:pt x="1355496" y="349891"/>
                      </a:lnTo>
                      <a:lnTo>
                        <a:pt x="1355496" y="397957"/>
                      </a:lnTo>
                      <a:lnTo>
                        <a:pt x="1368924" y="397957"/>
                      </a:lnTo>
                      <a:lnTo>
                        <a:pt x="1368924" y="444916"/>
                      </a:lnTo>
                      <a:lnTo>
                        <a:pt x="1768194" y="444916"/>
                      </a:lnTo>
                      <a:lnTo>
                        <a:pt x="1768194" y="495239"/>
                      </a:lnTo>
                      <a:lnTo>
                        <a:pt x="2232344" y="495239"/>
                      </a:lnTo>
                      <a:lnTo>
                        <a:pt x="2232344" y="537724"/>
                      </a:lnTo>
                      <a:lnTo>
                        <a:pt x="2275955" y="537724"/>
                      </a:lnTo>
                      <a:lnTo>
                        <a:pt x="2275955" y="585791"/>
                      </a:lnTo>
                      <a:lnTo>
                        <a:pt x="3233291" y="585791"/>
                      </a:lnTo>
                    </a:path>
                  </a:pathLst>
                </a:custGeom>
                <a:noFill/>
                <a:ln w="1905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5" name="Freeform 197">
                  <a:extLst>
                    <a:ext uri="{FF2B5EF4-FFF2-40B4-BE49-F238E27FC236}">
                      <a16:creationId xmlns:a16="http://schemas.microsoft.com/office/drawing/2014/main" id="{7493F4C6-6839-C26E-132B-48BDA4F30795}"/>
                    </a:ext>
                  </a:extLst>
                </p:cNvPr>
                <p:cNvSpPr/>
                <p:nvPr/>
              </p:nvSpPr>
              <p:spPr>
                <a:xfrm>
                  <a:off x="1159641" y="1803854"/>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6" name="Freeform 198">
                  <a:extLst>
                    <a:ext uri="{FF2B5EF4-FFF2-40B4-BE49-F238E27FC236}">
                      <a16:creationId xmlns:a16="http://schemas.microsoft.com/office/drawing/2014/main" id="{F3F56B1C-15CC-D774-D017-5C6ACEF90A7E}"/>
                    </a:ext>
                  </a:extLst>
                </p:cNvPr>
                <p:cNvSpPr/>
                <p:nvPr/>
              </p:nvSpPr>
              <p:spPr>
                <a:xfrm>
                  <a:off x="1174810" y="1803854"/>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7" name="Freeform 199">
                  <a:extLst>
                    <a:ext uri="{FF2B5EF4-FFF2-40B4-BE49-F238E27FC236}">
                      <a16:creationId xmlns:a16="http://schemas.microsoft.com/office/drawing/2014/main" id="{C4ECAC96-2868-1710-6A56-44912D9A1775}"/>
                    </a:ext>
                  </a:extLst>
                </p:cNvPr>
                <p:cNvSpPr/>
                <p:nvPr/>
              </p:nvSpPr>
              <p:spPr>
                <a:xfrm>
                  <a:off x="3213522"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8" name="Freeform 200">
                  <a:extLst>
                    <a:ext uri="{FF2B5EF4-FFF2-40B4-BE49-F238E27FC236}">
                      <a16:creationId xmlns:a16="http://schemas.microsoft.com/office/drawing/2014/main" id="{43E9525E-AE28-89B4-9663-88701ABB62D8}"/>
                    </a:ext>
                  </a:extLst>
                </p:cNvPr>
                <p:cNvSpPr/>
                <p:nvPr/>
              </p:nvSpPr>
              <p:spPr>
                <a:xfrm>
                  <a:off x="3441088"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9" name="Freeform 201">
                  <a:extLst>
                    <a:ext uri="{FF2B5EF4-FFF2-40B4-BE49-F238E27FC236}">
                      <a16:creationId xmlns:a16="http://schemas.microsoft.com/office/drawing/2014/main" id="{B0712FE0-A77F-8B0E-678F-B7C02C928D35}"/>
                    </a:ext>
                  </a:extLst>
                </p:cNvPr>
                <p:cNvSpPr/>
                <p:nvPr/>
              </p:nvSpPr>
              <p:spPr>
                <a:xfrm>
                  <a:off x="3564790"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0" name="Freeform 202">
                  <a:extLst>
                    <a:ext uri="{FF2B5EF4-FFF2-40B4-BE49-F238E27FC236}">
                      <a16:creationId xmlns:a16="http://schemas.microsoft.com/office/drawing/2014/main" id="{5FE696CA-2429-47DA-40F4-B3FCF230E0E0}"/>
                    </a:ext>
                  </a:extLst>
                </p:cNvPr>
                <p:cNvSpPr/>
                <p:nvPr/>
              </p:nvSpPr>
              <p:spPr>
                <a:xfrm>
                  <a:off x="3589299"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1" name="Freeform 203">
                  <a:extLst>
                    <a:ext uri="{FF2B5EF4-FFF2-40B4-BE49-F238E27FC236}">
                      <a16:creationId xmlns:a16="http://schemas.microsoft.com/office/drawing/2014/main" id="{CEC9C735-D047-FD1B-5F5E-DCF825CC9A82}"/>
                    </a:ext>
                  </a:extLst>
                </p:cNvPr>
                <p:cNvSpPr/>
                <p:nvPr/>
              </p:nvSpPr>
              <p:spPr>
                <a:xfrm>
                  <a:off x="3621991"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2" name="Freeform 204">
                  <a:extLst>
                    <a:ext uri="{FF2B5EF4-FFF2-40B4-BE49-F238E27FC236}">
                      <a16:creationId xmlns:a16="http://schemas.microsoft.com/office/drawing/2014/main" id="{5FC1A525-8460-AE90-2EE3-8F33FA2F7A20}"/>
                    </a:ext>
                  </a:extLst>
                </p:cNvPr>
                <p:cNvSpPr/>
                <p:nvPr/>
              </p:nvSpPr>
              <p:spPr>
                <a:xfrm>
                  <a:off x="3628976"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3" name="Freeform 205">
                  <a:extLst>
                    <a:ext uri="{FF2B5EF4-FFF2-40B4-BE49-F238E27FC236}">
                      <a16:creationId xmlns:a16="http://schemas.microsoft.com/office/drawing/2014/main" id="{7241EE33-44E0-4ACF-4453-4A121E9B1144}"/>
                    </a:ext>
                  </a:extLst>
                </p:cNvPr>
                <p:cNvSpPr/>
                <p:nvPr/>
              </p:nvSpPr>
              <p:spPr>
                <a:xfrm>
                  <a:off x="3649972"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4" name="Freeform 206">
                  <a:extLst>
                    <a:ext uri="{FF2B5EF4-FFF2-40B4-BE49-F238E27FC236}">
                      <a16:creationId xmlns:a16="http://schemas.microsoft.com/office/drawing/2014/main" id="{3F5E3E26-12D2-068A-BBF5-16DF4371B670}"/>
                    </a:ext>
                  </a:extLst>
                </p:cNvPr>
                <p:cNvSpPr/>
                <p:nvPr/>
              </p:nvSpPr>
              <p:spPr>
                <a:xfrm>
                  <a:off x="3656214"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5" name="Freeform 207">
                  <a:extLst>
                    <a:ext uri="{FF2B5EF4-FFF2-40B4-BE49-F238E27FC236}">
                      <a16:creationId xmlns:a16="http://schemas.microsoft.com/office/drawing/2014/main" id="{A4E71EA4-E7EA-EF9F-717C-EEFAEAFBE602}"/>
                    </a:ext>
                  </a:extLst>
                </p:cNvPr>
                <p:cNvSpPr/>
                <p:nvPr/>
              </p:nvSpPr>
              <p:spPr>
                <a:xfrm>
                  <a:off x="3662455"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6" name="Freeform 208">
                  <a:extLst>
                    <a:ext uri="{FF2B5EF4-FFF2-40B4-BE49-F238E27FC236}">
                      <a16:creationId xmlns:a16="http://schemas.microsoft.com/office/drawing/2014/main" id="{F14791A7-3B07-F22F-35DE-37D81E939CC4}"/>
                    </a:ext>
                  </a:extLst>
                </p:cNvPr>
                <p:cNvSpPr/>
                <p:nvPr/>
              </p:nvSpPr>
              <p:spPr>
                <a:xfrm>
                  <a:off x="3668695"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7" name="Freeform 209">
                  <a:extLst>
                    <a:ext uri="{FF2B5EF4-FFF2-40B4-BE49-F238E27FC236}">
                      <a16:creationId xmlns:a16="http://schemas.microsoft.com/office/drawing/2014/main" id="{40027535-2015-4CD8-0132-0332A2BA4492}"/>
                    </a:ext>
                  </a:extLst>
                </p:cNvPr>
                <p:cNvSpPr/>
                <p:nvPr/>
              </p:nvSpPr>
              <p:spPr>
                <a:xfrm>
                  <a:off x="3684235"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8" name="Freeform 210">
                  <a:extLst>
                    <a:ext uri="{FF2B5EF4-FFF2-40B4-BE49-F238E27FC236}">
                      <a16:creationId xmlns:a16="http://schemas.microsoft.com/office/drawing/2014/main" id="{91D2C686-9143-90DB-B9C3-7DE22AFA7678}"/>
                    </a:ext>
                  </a:extLst>
                </p:cNvPr>
                <p:cNvSpPr/>
                <p:nvPr/>
              </p:nvSpPr>
              <p:spPr>
                <a:xfrm>
                  <a:off x="4122028"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19" name="Freeform 211">
                  <a:extLst>
                    <a:ext uri="{FF2B5EF4-FFF2-40B4-BE49-F238E27FC236}">
                      <a16:creationId xmlns:a16="http://schemas.microsoft.com/office/drawing/2014/main" id="{CC247583-1E8E-4BA2-E5B4-7D88F8E29C36}"/>
                    </a:ext>
                  </a:extLst>
                </p:cNvPr>
                <p:cNvSpPr/>
                <p:nvPr/>
              </p:nvSpPr>
              <p:spPr>
                <a:xfrm>
                  <a:off x="4158233"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20" name="Freeform 212">
                  <a:extLst>
                    <a:ext uri="{FF2B5EF4-FFF2-40B4-BE49-F238E27FC236}">
                      <a16:creationId xmlns:a16="http://schemas.microsoft.com/office/drawing/2014/main" id="{B4513265-F9CF-BCB1-0E2D-77BDBF480969}"/>
                    </a:ext>
                  </a:extLst>
                </p:cNvPr>
                <p:cNvSpPr/>
                <p:nvPr/>
              </p:nvSpPr>
              <p:spPr>
                <a:xfrm>
                  <a:off x="3640755" y="2237812"/>
                  <a:ext cx="49513" cy="49493"/>
                </a:xfrm>
                <a:custGeom>
                  <a:avLst/>
                  <a:gdLst>
                    <a:gd name="connsiteX0" fmla="*/ 0 w 47452"/>
                    <a:gd name="connsiteY0" fmla="*/ 0 h 47433"/>
                    <a:gd name="connsiteX1" fmla="*/ 47453 w 47452"/>
                    <a:gd name="connsiteY1" fmla="*/ 0 h 47433"/>
                    <a:gd name="connsiteX2" fmla="*/ 47453 w 47452"/>
                    <a:gd name="connsiteY2" fmla="*/ 47433 h 47433"/>
                    <a:gd name="connsiteX3" fmla="*/ 0 w 47452"/>
                    <a:gd name="connsiteY3" fmla="*/ 47433 h 47433"/>
                  </a:gdLst>
                  <a:ahLst/>
                  <a:cxnLst>
                    <a:cxn ang="0">
                      <a:pos x="connsiteX0" y="connsiteY0"/>
                    </a:cxn>
                    <a:cxn ang="0">
                      <a:pos x="connsiteX1" y="connsiteY1"/>
                    </a:cxn>
                    <a:cxn ang="0">
                      <a:pos x="connsiteX2" y="connsiteY2"/>
                    </a:cxn>
                    <a:cxn ang="0">
                      <a:pos x="connsiteX3" y="connsiteY3"/>
                    </a:cxn>
                  </a:cxnLst>
                  <a:rect l="l" t="t" r="r" b="b"/>
                  <a:pathLst>
                    <a:path w="47452" h="47433">
                      <a:moveTo>
                        <a:pt x="0" y="0"/>
                      </a:moveTo>
                      <a:lnTo>
                        <a:pt x="47453" y="0"/>
                      </a:lnTo>
                      <a:lnTo>
                        <a:pt x="47453" y="47433"/>
                      </a:lnTo>
                      <a:lnTo>
                        <a:pt x="0" y="47433"/>
                      </a:lnTo>
                      <a:close/>
                    </a:path>
                  </a:pathLst>
                </a:custGeom>
                <a:noFill/>
                <a:ln w="12700" cap="flat">
                  <a:solidFill>
                    <a:schemeClr val="accent2"/>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381" name="Group 380">
                <a:extLst>
                  <a:ext uri="{FF2B5EF4-FFF2-40B4-BE49-F238E27FC236}">
                    <a16:creationId xmlns:a16="http://schemas.microsoft.com/office/drawing/2014/main" id="{1B685BE4-5850-CC37-600C-2E12741CF115}"/>
                  </a:ext>
                </a:extLst>
              </p:cNvPr>
              <p:cNvGrpSpPr/>
              <p:nvPr/>
            </p:nvGrpSpPr>
            <p:grpSpPr>
              <a:xfrm>
                <a:off x="701251" y="1648117"/>
                <a:ext cx="3626853" cy="915394"/>
                <a:chOff x="701252" y="1623065"/>
                <a:chExt cx="3608486" cy="876468"/>
              </a:xfrm>
            </p:grpSpPr>
            <p:sp>
              <p:nvSpPr>
                <p:cNvPr id="577" name="Freeform 174">
                  <a:extLst>
                    <a:ext uri="{FF2B5EF4-FFF2-40B4-BE49-F238E27FC236}">
                      <a16:creationId xmlns:a16="http://schemas.microsoft.com/office/drawing/2014/main" id="{2A80A5DB-1541-18D2-A288-C718996CC536}"/>
                    </a:ext>
                  </a:extLst>
                </p:cNvPr>
                <p:cNvSpPr/>
                <p:nvPr/>
              </p:nvSpPr>
              <p:spPr>
                <a:xfrm>
                  <a:off x="729481" y="1647027"/>
                  <a:ext cx="3549921" cy="827056"/>
                </a:xfrm>
                <a:custGeom>
                  <a:avLst/>
                  <a:gdLst>
                    <a:gd name="connsiteX0" fmla="*/ 0 w 3402148"/>
                    <a:gd name="connsiteY0" fmla="*/ 0 h 792628"/>
                    <a:gd name="connsiteX1" fmla="*/ 187871 w 3402148"/>
                    <a:gd name="connsiteY1" fmla="*/ 0 h 792628"/>
                    <a:gd name="connsiteX2" fmla="*/ 187871 w 3402148"/>
                    <a:gd name="connsiteY2" fmla="*/ 8948 h 792628"/>
                    <a:gd name="connsiteX3" fmla="*/ 201298 w 3402148"/>
                    <a:gd name="connsiteY3" fmla="*/ 8948 h 792628"/>
                    <a:gd name="connsiteX4" fmla="*/ 201298 w 3402148"/>
                    <a:gd name="connsiteY4" fmla="*/ 29062 h 792628"/>
                    <a:gd name="connsiteX5" fmla="*/ 212468 w 3402148"/>
                    <a:gd name="connsiteY5" fmla="*/ 29062 h 792628"/>
                    <a:gd name="connsiteX6" fmla="*/ 212468 w 3402148"/>
                    <a:gd name="connsiteY6" fmla="*/ 76020 h 792628"/>
                    <a:gd name="connsiteX7" fmla="*/ 231481 w 3402148"/>
                    <a:gd name="connsiteY7" fmla="*/ 76020 h 792628"/>
                    <a:gd name="connsiteX8" fmla="*/ 231481 w 3402148"/>
                    <a:gd name="connsiteY8" fmla="*/ 174411 h 792628"/>
                    <a:gd name="connsiteX9" fmla="*/ 231481 w 3402148"/>
                    <a:gd name="connsiteY9" fmla="*/ 202364 h 792628"/>
                    <a:gd name="connsiteX10" fmla="*/ 379108 w 3402148"/>
                    <a:gd name="connsiteY10" fmla="*/ 202364 h 792628"/>
                    <a:gd name="connsiteX11" fmla="*/ 379108 w 3402148"/>
                    <a:gd name="connsiteY11" fmla="*/ 225843 h 792628"/>
                    <a:gd name="connsiteX12" fmla="*/ 400379 w 3402148"/>
                    <a:gd name="connsiteY12" fmla="*/ 225843 h 792628"/>
                    <a:gd name="connsiteX13" fmla="*/ 400379 w 3402148"/>
                    <a:gd name="connsiteY13" fmla="*/ 249283 h 792628"/>
                    <a:gd name="connsiteX14" fmla="*/ 410440 w 3402148"/>
                    <a:gd name="connsiteY14" fmla="*/ 249283 h 792628"/>
                    <a:gd name="connsiteX15" fmla="*/ 410440 w 3402148"/>
                    <a:gd name="connsiteY15" fmla="*/ 277236 h 792628"/>
                    <a:gd name="connsiteX16" fmla="*/ 422758 w 3402148"/>
                    <a:gd name="connsiteY16" fmla="*/ 277236 h 792628"/>
                    <a:gd name="connsiteX17" fmla="*/ 422758 w 3402148"/>
                    <a:gd name="connsiteY17" fmla="*/ 297389 h 792628"/>
                    <a:gd name="connsiteX18" fmla="*/ 433928 w 3402148"/>
                    <a:gd name="connsiteY18" fmla="*/ 297389 h 792628"/>
                    <a:gd name="connsiteX19" fmla="*/ 433928 w 3402148"/>
                    <a:gd name="connsiteY19" fmla="*/ 324194 h 792628"/>
                    <a:gd name="connsiteX20" fmla="*/ 454050 w 3402148"/>
                    <a:gd name="connsiteY20" fmla="*/ 324194 h 792628"/>
                    <a:gd name="connsiteX21" fmla="*/ 454050 w 3402148"/>
                    <a:gd name="connsiteY21" fmla="*/ 348782 h 792628"/>
                    <a:gd name="connsiteX22" fmla="*/ 463002 w 3402148"/>
                    <a:gd name="connsiteY22" fmla="*/ 348782 h 792628"/>
                    <a:gd name="connsiteX23" fmla="*/ 463002 w 3402148"/>
                    <a:gd name="connsiteY23" fmla="*/ 399106 h 792628"/>
                    <a:gd name="connsiteX24" fmla="*/ 469696 w 3402148"/>
                    <a:gd name="connsiteY24" fmla="*/ 399106 h 792628"/>
                    <a:gd name="connsiteX25" fmla="*/ 469696 w 3402148"/>
                    <a:gd name="connsiteY25" fmla="*/ 425950 h 792628"/>
                    <a:gd name="connsiteX26" fmla="*/ 476430 w 3402148"/>
                    <a:gd name="connsiteY26" fmla="*/ 425950 h 792628"/>
                    <a:gd name="connsiteX27" fmla="*/ 476430 w 3402148"/>
                    <a:gd name="connsiteY27" fmla="*/ 455012 h 792628"/>
                    <a:gd name="connsiteX28" fmla="*/ 484273 w 3402148"/>
                    <a:gd name="connsiteY28" fmla="*/ 455012 h 792628"/>
                    <a:gd name="connsiteX29" fmla="*/ 484273 w 3402148"/>
                    <a:gd name="connsiteY29" fmla="*/ 480709 h 792628"/>
                    <a:gd name="connsiteX30" fmla="*/ 706802 w 3402148"/>
                    <a:gd name="connsiteY30" fmla="*/ 480709 h 792628"/>
                    <a:gd name="connsiteX31" fmla="*/ 706802 w 3402148"/>
                    <a:gd name="connsiteY31" fmla="*/ 506445 h 792628"/>
                    <a:gd name="connsiteX32" fmla="*/ 737025 w 3402148"/>
                    <a:gd name="connsiteY32" fmla="*/ 506445 h 792628"/>
                    <a:gd name="connsiteX33" fmla="*/ 737025 w 3402148"/>
                    <a:gd name="connsiteY33" fmla="*/ 532141 h 792628"/>
                    <a:gd name="connsiteX34" fmla="*/ 896930 w 3402148"/>
                    <a:gd name="connsiteY34" fmla="*/ 532141 h 792628"/>
                    <a:gd name="connsiteX35" fmla="*/ 896930 w 3402148"/>
                    <a:gd name="connsiteY35" fmla="*/ 560094 h 792628"/>
                    <a:gd name="connsiteX36" fmla="*/ 936105 w 3402148"/>
                    <a:gd name="connsiteY36" fmla="*/ 560094 h 792628"/>
                    <a:gd name="connsiteX37" fmla="*/ 936105 w 3402148"/>
                    <a:gd name="connsiteY37" fmla="*/ 582465 h 792628"/>
                    <a:gd name="connsiteX38" fmla="*/ 951751 w 3402148"/>
                    <a:gd name="connsiteY38" fmla="*/ 582465 h 792628"/>
                    <a:gd name="connsiteX39" fmla="*/ 951751 w 3402148"/>
                    <a:gd name="connsiteY39" fmla="*/ 610378 h 792628"/>
                    <a:gd name="connsiteX40" fmla="*/ 959554 w 3402148"/>
                    <a:gd name="connsiteY40" fmla="*/ 610378 h 792628"/>
                    <a:gd name="connsiteX41" fmla="*/ 959554 w 3402148"/>
                    <a:gd name="connsiteY41" fmla="*/ 636193 h 792628"/>
                    <a:gd name="connsiteX42" fmla="*/ 1391264 w 3402148"/>
                    <a:gd name="connsiteY42" fmla="*/ 636193 h 792628"/>
                    <a:gd name="connsiteX43" fmla="*/ 1391264 w 3402148"/>
                    <a:gd name="connsiteY43" fmla="*/ 660702 h 792628"/>
                    <a:gd name="connsiteX44" fmla="*/ 2337430 w 3402148"/>
                    <a:gd name="connsiteY44" fmla="*/ 660702 h 792628"/>
                    <a:gd name="connsiteX45" fmla="*/ 2337430 w 3402148"/>
                    <a:gd name="connsiteY45" fmla="*/ 692021 h 792628"/>
                    <a:gd name="connsiteX46" fmla="*/ 2392250 w 3402148"/>
                    <a:gd name="connsiteY46" fmla="*/ 692021 h 792628"/>
                    <a:gd name="connsiteX47" fmla="*/ 2392250 w 3402148"/>
                    <a:gd name="connsiteY47" fmla="*/ 717717 h 792628"/>
                    <a:gd name="connsiteX48" fmla="*/ 2854143 w 3402148"/>
                    <a:gd name="connsiteY48" fmla="*/ 717717 h 792628"/>
                    <a:gd name="connsiteX49" fmla="*/ 2854143 w 3402148"/>
                    <a:gd name="connsiteY49" fmla="*/ 792629 h 792628"/>
                    <a:gd name="connsiteX50" fmla="*/ 3402148 w 3402148"/>
                    <a:gd name="connsiteY50" fmla="*/ 792629 h 79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02148" h="792628">
                      <a:moveTo>
                        <a:pt x="0" y="0"/>
                      </a:moveTo>
                      <a:lnTo>
                        <a:pt x="187871" y="0"/>
                      </a:lnTo>
                      <a:lnTo>
                        <a:pt x="187871" y="8948"/>
                      </a:lnTo>
                      <a:lnTo>
                        <a:pt x="201298" y="8948"/>
                      </a:lnTo>
                      <a:lnTo>
                        <a:pt x="201298" y="29062"/>
                      </a:lnTo>
                      <a:lnTo>
                        <a:pt x="212468" y="29062"/>
                      </a:lnTo>
                      <a:lnTo>
                        <a:pt x="212468" y="76020"/>
                      </a:lnTo>
                      <a:lnTo>
                        <a:pt x="231481" y="76020"/>
                      </a:lnTo>
                      <a:lnTo>
                        <a:pt x="231481" y="174411"/>
                      </a:lnTo>
                      <a:lnTo>
                        <a:pt x="231481" y="202364"/>
                      </a:lnTo>
                      <a:lnTo>
                        <a:pt x="379108" y="202364"/>
                      </a:lnTo>
                      <a:lnTo>
                        <a:pt x="379108" y="225843"/>
                      </a:lnTo>
                      <a:lnTo>
                        <a:pt x="400379" y="225843"/>
                      </a:lnTo>
                      <a:lnTo>
                        <a:pt x="400379" y="249283"/>
                      </a:lnTo>
                      <a:lnTo>
                        <a:pt x="410440" y="249283"/>
                      </a:lnTo>
                      <a:lnTo>
                        <a:pt x="410440" y="277236"/>
                      </a:lnTo>
                      <a:lnTo>
                        <a:pt x="422758" y="277236"/>
                      </a:lnTo>
                      <a:lnTo>
                        <a:pt x="422758" y="297389"/>
                      </a:lnTo>
                      <a:lnTo>
                        <a:pt x="433928" y="297389"/>
                      </a:lnTo>
                      <a:lnTo>
                        <a:pt x="433928" y="324194"/>
                      </a:lnTo>
                      <a:lnTo>
                        <a:pt x="454050" y="324194"/>
                      </a:lnTo>
                      <a:lnTo>
                        <a:pt x="454050" y="348782"/>
                      </a:lnTo>
                      <a:lnTo>
                        <a:pt x="463002" y="348782"/>
                      </a:lnTo>
                      <a:lnTo>
                        <a:pt x="463002" y="399106"/>
                      </a:lnTo>
                      <a:lnTo>
                        <a:pt x="469696" y="399106"/>
                      </a:lnTo>
                      <a:lnTo>
                        <a:pt x="469696" y="425950"/>
                      </a:lnTo>
                      <a:lnTo>
                        <a:pt x="476430" y="425950"/>
                      </a:lnTo>
                      <a:lnTo>
                        <a:pt x="476430" y="455012"/>
                      </a:lnTo>
                      <a:lnTo>
                        <a:pt x="484273" y="455012"/>
                      </a:lnTo>
                      <a:lnTo>
                        <a:pt x="484273" y="480709"/>
                      </a:lnTo>
                      <a:lnTo>
                        <a:pt x="706802" y="480709"/>
                      </a:lnTo>
                      <a:lnTo>
                        <a:pt x="706802" y="506445"/>
                      </a:lnTo>
                      <a:lnTo>
                        <a:pt x="737025" y="506445"/>
                      </a:lnTo>
                      <a:lnTo>
                        <a:pt x="737025" y="532141"/>
                      </a:lnTo>
                      <a:lnTo>
                        <a:pt x="896930" y="532141"/>
                      </a:lnTo>
                      <a:lnTo>
                        <a:pt x="896930" y="560094"/>
                      </a:lnTo>
                      <a:lnTo>
                        <a:pt x="936105" y="560094"/>
                      </a:lnTo>
                      <a:lnTo>
                        <a:pt x="936105" y="582465"/>
                      </a:lnTo>
                      <a:lnTo>
                        <a:pt x="951751" y="582465"/>
                      </a:lnTo>
                      <a:lnTo>
                        <a:pt x="951751" y="610378"/>
                      </a:lnTo>
                      <a:lnTo>
                        <a:pt x="959554" y="610378"/>
                      </a:lnTo>
                      <a:lnTo>
                        <a:pt x="959554" y="636193"/>
                      </a:lnTo>
                      <a:lnTo>
                        <a:pt x="1391264" y="636193"/>
                      </a:lnTo>
                      <a:lnTo>
                        <a:pt x="1391264" y="660702"/>
                      </a:lnTo>
                      <a:lnTo>
                        <a:pt x="2337430" y="660702"/>
                      </a:lnTo>
                      <a:lnTo>
                        <a:pt x="2337430" y="692021"/>
                      </a:lnTo>
                      <a:lnTo>
                        <a:pt x="2392250" y="692021"/>
                      </a:lnTo>
                      <a:lnTo>
                        <a:pt x="2392250" y="717717"/>
                      </a:lnTo>
                      <a:lnTo>
                        <a:pt x="2854143" y="717717"/>
                      </a:lnTo>
                      <a:lnTo>
                        <a:pt x="2854143" y="792629"/>
                      </a:lnTo>
                      <a:lnTo>
                        <a:pt x="3402148" y="792629"/>
                      </a:lnTo>
                    </a:path>
                  </a:pathLst>
                </a:custGeom>
                <a:noFill/>
                <a:ln w="1905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78" name="Freeform 175">
                  <a:extLst>
                    <a:ext uri="{FF2B5EF4-FFF2-40B4-BE49-F238E27FC236}">
                      <a16:creationId xmlns:a16="http://schemas.microsoft.com/office/drawing/2014/main" id="{A2555553-0B2C-BEAA-E835-F7F6510D6C1F}"/>
                    </a:ext>
                  </a:extLst>
                </p:cNvPr>
                <p:cNvSpPr/>
                <p:nvPr/>
              </p:nvSpPr>
              <p:spPr>
                <a:xfrm>
                  <a:off x="701252" y="1623065"/>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79" name="Freeform 176">
                  <a:extLst>
                    <a:ext uri="{FF2B5EF4-FFF2-40B4-BE49-F238E27FC236}">
                      <a16:creationId xmlns:a16="http://schemas.microsoft.com/office/drawing/2014/main" id="{AB1A7249-8CB4-79EE-5B03-732D78A594F4}"/>
                    </a:ext>
                  </a:extLst>
                </p:cNvPr>
                <p:cNvSpPr/>
                <p:nvPr/>
              </p:nvSpPr>
              <p:spPr>
                <a:xfrm>
                  <a:off x="781763" y="1623065"/>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0" name="Freeform 177">
                  <a:extLst>
                    <a:ext uri="{FF2B5EF4-FFF2-40B4-BE49-F238E27FC236}">
                      <a16:creationId xmlns:a16="http://schemas.microsoft.com/office/drawing/2014/main" id="{F498A9B3-905B-7ACE-AE28-1B248C859EE6}"/>
                    </a:ext>
                  </a:extLst>
                </p:cNvPr>
                <p:cNvSpPr/>
                <p:nvPr/>
              </p:nvSpPr>
              <p:spPr>
                <a:xfrm>
                  <a:off x="890297" y="1623065"/>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1" name="Freeform 178">
                  <a:extLst>
                    <a:ext uri="{FF2B5EF4-FFF2-40B4-BE49-F238E27FC236}">
                      <a16:creationId xmlns:a16="http://schemas.microsoft.com/office/drawing/2014/main" id="{1E5ADFCD-9C91-F828-5720-AC1F1C464957}"/>
                    </a:ext>
                  </a:extLst>
                </p:cNvPr>
                <p:cNvSpPr/>
                <p:nvPr/>
              </p:nvSpPr>
              <p:spPr>
                <a:xfrm>
                  <a:off x="933488" y="169887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2" name="Freeform 179">
                  <a:extLst>
                    <a:ext uri="{FF2B5EF4-FFF2-40B4-BE49-F238E27FC236}">
                      <a16:creationId xmlns:a16="http://schemas.microsoft.com/office/drawing/2014/main" id="{D08F9452-90F2-EB5D-FC2E-CF49F39A0D84}"/>
                    </a:ext>
                  </a:extLst>
                </p:cNvPr>
                <p:cNvSpPr/>
                <p:nvPr/>
              </p:nvSpPr>
              <p:spPr>
                <a:xfrm>
                  <a:off x="1170395" y="1988194"/>
                  <a:ext cx="54721" cy="47345"/>
                </a:xfrm>
                <a:custGeom>
                  <a:avLst/>
                  <a:gdLst>
                    <a:gd name="connsiteX0" fmla="*/ 26222 w 52443"/>
                    <a:gd name="connsiteY0" fmla="*/ 0 h 45374"/>
                    <a:gd name="connsiteX1" fmla="*/ 0 w 52443"/>
                    <a:gd name="connsiteY1" fmla="*/ 45375 h 45374"/>
                    <a:gd name="connsiteX2" fmla="*/ 52444 w 52443"/>
                    <a:gd name="connsiteY2" fmla="*/ 45375 h 45374"/>
                    <a:gd name="connsiteX3" fmla="*/ 26222 w 52443"/>
                    <a:gd name="connsiteY3" fmla="*/ 0 h 45374"/>
                  </a:gdLst>
                  <a:ahLst/>
                  <a:cxnLst>
                    <a:cxn ang="0">
                      <a:pos x="connsiteX0" y="connsiteY0"/>
                    </a:cxn>
                    <a:cxn ang="0">
                      <a:pos x="connsiteX1" y="connsiteY1"/>
                    </a:cxn>
                    <a:cxn ang="0">
                      <a:pos x="connsiteX2" y="connsiteY2"/>
                    </a:cxn>
                    <a:cxn ang="0">
                      <a:pos x="connsiteX3" y="connsiteY3"/>
                    </a:cxn>
                  </a:cxnLst>
                  <a:rect l="l" t="t" r="r" b="b"/>
                  <a:pathLst>
                    <a:path w="52443" h="45374">
                      <a:moveTo>
                        <a:pt x="26222" y="0"/>
                      </a:moveTo>
                      <a:lnTo>
                        <a:pt x="0" y="45375"/>
                      </a:lnTo>
                      <a:lnTo>
                        <a:pt x="52444" y="45375"/>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3" name="Freeform 180">
                  <a:extLst>
                    <a:ext uri="{FF2B5EF4-FFF2-40B4-BE49-F238E27FC236}">
                      <a16:creationId xmlns:a16="http://schemas.microsoft.com/office/drawing/2014/main" id="{7B9A3279-29B2-6B5F-8861-0E46365C29E0}"/>
                    </a:ext>
                  </a:extLst>
                </p:cNvPr>
                <p:cNvSpPr/>
                <p:nvPr/>
              </p:nvSpPr>
              <p:spPr>
                <a:xfrm>
                  <a:off x="1190234" y="2064005"/>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4" name="Freeform 181">
                  <a:extLst>
                    <a:ext uri="{FF2B5EF4-FFF2-40B4-BE49-F238E27FC236}">
                      <a16:creationId xmlns:a16="http://schemas.microsoft.com/office/drawing/2014/main" id="{DF71BAB6-5FE1-3F96-65C9-2592AC45F946}"/>
                    </a:ext>
                  </a:extLst>
                </p:cNvPr>
                <p:cNvSpPr/>
                <p:nvPr/>
              </p:nvSpPr>
              <p:spPr>
                <a:xfrm>
                  <a:off x="2645441" y="2311309"/>
                  <a:ext cx="54721" cy="47345"/>
                </a:xfrm>
                <a:custGeom>
                  <a:avLst/>
                  <a:gdLst>
                    <a:gd name="connsiteX0" fmla="*/ 26222 w 52443"/>
                    <a:gd name="connsiteY0" fmla="*/ 0 h 45374"/>
                    <a:gd name="connsiteX1" fmla="*/ 0 w 52443"/>
                    <a:gd name="connsiteY1" fmla="*/ 45375 h 45374"/>
                    <a:gd name="connsiteX2" fmla="*/ 52444 w 52443"/>
                    <a:gd name="connsiteY2" fmla="*/ 45375 h 45374"/>
                    <a:gd name="connsiteX3" fmla="*/ 26222 w 52443"/>
                    <a:gd name="connsiteY3" fmla="*/ 0 h 45374"/>
                  </a:gdLst>
                  <a:ahLst/>
                  <a:cxnLst>
                    <a:cxn ang="0">
                      <a:pos x="connsiteX0" y="connsiteY0"/>
                    </a:cxn>
                    <a:cxn ang="0">
                      <a:pos x="connsiteX1" y="connsiteY1"/>
                    </a:cxn>
                    <a:cxn ang="0">
                      <a:pos x="connsiteX2" y="connsiteY2"/>
                    </a:cxn>
                    <a:cxn ang="0">
                      <a:pos x="connsiteX3" y="connsiteY3"/>
                    </a:cxn>
                  </a:cxnLst>
                  <a:rect l="l" t="t" r="r" b="b"/>
                  <a:pathLst>
                    <a:path w="52443" h="45374">
                      <a:moveTo>
                        <a:pt x="26222" y="0"/>
                      </a:moveTo>
                      <a:lnTo>
                        <a:pt x="0" y="45375"/>
                      </a:lnTo>
                      <a:lnTo>
                        <a:pt x="52444" y="45375"/>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5" name="Freeform 182">
                  <a:extLst>
                    <a:ext uri="{FF2B5EF4-FFF2-40B4-BE49-F238E27FC236}">
                      <a16:creationId xmlns:a16="http://schemas.microsoft.com/office/drawing/2014/main" id="{6F8061E2-39A5-20DC-B529-0B45F8DDD989}"/>
                    </a:ext>
                  </a:extLst>
                </p:cNvPr>
                <p:cNvSpPr/>
                <p:nvPr/>
              </p:nvSpPr>
              <p:spPr>
                <a:xfrm>
                  <a:off x="3114584" y="2311309"/>
                  <a:ext cx="54721" cy="47345"/>
                </a:xfrm>
                <a:custGeom>
                  <a:avLst/>
                  <a:gdLst>
                    <a:gd name="connsiteX0" fmla="*/ 26222 w 52443"/>
                    <a:gd name="connsiteY0" fmla="*/ 0 h 45374"/>
                    <a:gd name="connsiteX1" fmla="*/ 0 w 52443"/>
                    <a:gd name="connsiteY1" fmla="*/ 45375 h 45374"/>
                    <a:gd name="connsiteX2" fmla="*/ 52444 w 52443"/>
                    <a:gd name="connsiteY2" fmla="*/ 45375 h 45374"/>
                    <a:gd name="connsiteX3" fmla="*/ 26222 w 52443"/>
                    <a:gd name="connsiteY3" fmla="*/ 0 h 45374"/>
                  </a:gdLst>
                  <a:ahLst/>
                  <a:cxnLst>
                    <a:cxn ang="0">
                      <a:pos x="connsiteX0" y="connsiteY0"/>
                    </a:cxn>
                    <a:cxn ang="0">
                      <a:pos x="connsiteX1" y="connsiteY1"/>
                    </a:cxn>
                    <a:cxn ang="0">
                      <a:pos x="connsiteX2" y="connsiteY2"/>
                    </a:cxn>
                    <a:cxn ang="0">
                      <a:pos x="connsiteX3" y="connsiteY3"/>
                    </a:cxn>
                  </a:cxnLst>
                  <a:rect l="l" t="t" r="r" b="b"/>
                  <a:pathLst>
                    <a:path w="52443" h="45374">
                      <a:moveTo>
                        <a:pt x="26222" y="0"/>
                      </a:moveTo>
                      <a:lnTo>
                        <a:pt x="0" y="45375"/>
                      </a:lnTo>
                      <a:lnTo>
                        <a:pt x="52444" y="45375"/>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6" name="Freeform 183">
                  <a:extLst>
                    <a:ext uri="{FF2B5EF4-FFF2-40B4-BE49-F238E27FC236}">
                      <a16:creationId xmlns:a16="http://schemas.microsoft.com/office/drawing/2014/main" id="{E322F3CF-40E4-4732-E888-564225445AF2}"/>
                    </a:ext>
                  </a:extLst>
                </p:cNvPr>
                <p:cNvSpPr/>
                <p:nvPr/>
              </p:nvSpPr>
              <p:spPr>
                <a:xfrm>
                  <a:off x="3336281"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7" name="Freeform 184">
                  <a:extLst>
                    <a:ext uri="{FF2B5EF4-FFF2-40B4-BE49-F238E27FC236}">
                      <a16:creationId xmlns:a16="http://schemas.microsoft.com/office/drawing/2014/main" id="{4E8D2860-2FD6-BD5D-A802-691619833CE6}"/>
                    </a:ext>
                  </a:extLst>
                </p:cNvPr>
                <p:cNvSpPr/>
                <p:nvPr/>
              </p:nvSpPr>
              <p:spPr>
                <a:xfrm>
                  <a:off x="3545165"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8" name="Freeform 185">
                  <a:extLst>
                    <a:ext uri="{FF2B5EF4-FFF2-40B4-BE49-F238E27FC236}">
                      <a16:creationId xmlns:a16="http://schemas.microsoft.com/office/drawing/2014/main" id="{C3619FD6-874B-8EF9-CD7F-F65DA6DBADD3}"/>
                    </a:ext>
                  </a:extLst>
                </p:cNvPr>
                <p:cNvSpPr/>
                <p:nvPr/>
              </p:nvSpPr>
              <p:spPr>
                <a:xfrm>
                  <a:off x="3572030"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89" name="Freeform 186">
                  <a:extLst>
                    <a:ext uri="{FF2B5EF4-FFF2-40B4-BE49-F238E27FC236}">
                      <a16:creationId xmlns:a16="http://schemas.microsoft.com/office/drawing/2014/main" id="{D88BE842-0601-DCD2-1D2F-6443D2DD8FCF}"/>
                    </a:ext>
                  </a:extLst>
                </p:cNvPr>
                <p:cNvSpPr/>
                <p:nvPr/>
              </p:nvSpPr>
              <p:spPr>
                <a:xfrm>
                  <a:off x="3580214"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0" name="Freeform 187">
                  <a:extLst>
                    <a:ext uri="{FF2B5EF4-FFF2-40B4-BE49-F238E27FC236}">
                      <a16:creationId xmlns:a16="http://schemas.microsoft.com/office/drawing/2014/main" id="{1795E841-C583-60D5-0C70-1CA877BF858E}"/>
                    </a:ext>
                  </a:extLst>
                </p:cNvPr>
                <p:cNvSpPr/>
                <p:nvPr/>
              </p:nvSpPr>
              <p:spPr>
                <a:xfrm>
                  <a:off x="3588356"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1" name="Freeform 188">
                  <a:extLst>
                    <a:ext uri="{FF2B5EF4-FFF2-40B4-BE49-F238E27FC236}">
                      <a16:creationId xmlns:a16="http://schemas.microsoft.com/office/drawing/2014/main" id="{84847DCB-9DFC-71B8-6CAA-9CC2FE4C6B2B}"/>
                    </a:ext>
                  </a:extLst>
                </p:cNvPr>
                <p:cNvSpPr/>
                <p:nvPr/>
              </p:nvSpPr>
              <p:spPr>
                <a:xfrm>
                  <a:off x="3606748"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2" name="Freeform 189">
                  <a:extLst>
                    <a:ext uri="{FF2B5EF4-FFF2-40B4-BE49-F238E27FC236}">
                      <a16:creationId xmlns:a16="http://schemas.microsoft.com/office/drawing/2014/main" id="{2EE6E8CA-F38B-B653-1C8D-DFEE3F348468}"/>
                    </a:ext>
                  </a:extLst>
                </p:cNvPr>
                <p:cNvSpPr/>
                <p:nvPr/>
              </p:nvSpPr>
              <p:spPr>
                <a:xfrm>
                  <a:off x="3597407"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3" name="Freeform 190">
                  <a:extLst>
                    <a:ext uri="{FF2B5EF4-FFF2-40B4-BE49-F238E27FC236}">
                      <a16:creationId xmlns:a16="http://schemas.microsoft.com/office/drawing/2014/main" id="{7FC07F6D-B757-C1E8-EB9C-F0A4BDCB2699}"/>
                    </a:ext>
                  </a:extLst>
                </p:cNvPr>
                <p:cNvSpPr/>
                <p:nvPr/>
              </p:nvSpPr>
              <p:spPr>
                <a:xfrm>
                  <a:off x="3619560"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4" name="Freeform 578">
                  <a:extLst>
                    <a:ext uri="{FF2B5EF4-FFF2-40B4-BE49-F238E27FC236}">
                      <a16:creationId xmlns:a16="http://schemas.microsoft.com/office/drawing/2014/main" id="{DB0F4FEE-381B-303E-0C4F-54A2FE689BB5}"/>
                    </a:ext>
                  </a:extLst>
                </p:cNvPr>
                <p:cNvSpPr/>
                <p:nvPr/>
              </p:nvSpPr>
              <p:spPr>
                <a:xfrm>
                  <a:off x="3647871"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5" name="Freeform 579">
                  <a:extLst>
                    <a:ext uri="{FF2B5EF4-FFF2-40B4-BE49-F238E27FC236}">
                      <a16:creationId xmlns:a16="http://schemas.microsoft.com/office/drawing/2014/main" id="{C8C9C3BA-A4EF-660F-5349-A7F952B415DF}"/>
                    </a:ext>
                  </a:extLst>
                </p:cNvPr>
                <p:cNvSpPr/>
                <p:nvPr/>
              </p:nvSpPr>
              <p:spPr>
                <a:xfrm>
                  <a:off x="3653989"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6" name="Freeform 580">
                  <a:extLst>
                    <a:ext uri="{FF2B5EF4-FFF2-40B4-BE49-F238E27FC236}">
                      <a16:creationId xmlns:a16="http://schemas.microsoft.com/office/drawing/2014/main" id="{211F6072-2A76-1B83-591B-CA39F51C84C1}"/>
                    </a:ext>
                  </a:extLst>
                </p:cNvPr>
                <p:cNvSpPr/>
                <p:nvPr/>
              </p:nvSpPr>
              <p:spPr>
                <a:xfrm>
                  <a:off x="3659857" y="237195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7" name="Freeform 582">
                  <a:extLst>
                    <a:ext uri="{FF2B5EF4-FFF2-40B4-BE49-F238E27FC236}">
                      <a16:creationId xmlns:a16="http://schemas.microsoft.com/office/drawing/2014/main" id="{48C03C5B-1C71-7DE0-B1A8-0B4EB9DF53FB}"/>
                    </a:ext>
                  </a:extLst>
                </p:cNvPr>
                <p:cNvSpPr/>
                <p:nvPr/>
              </p:nvSpPr>
              <p:spPr>
                <a:xfrm>
                  <a:off x="3682590"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8" name="Freeform 583">
                  <a:extLst>
                    <a:ext uri="{FF2B5EF4-FFF2-40B4-BE49-F238E27FC236}">
                      <a16:creationId xmlns:a16="http://schemas.microsoft.com/office/drawing/2014/main" id="{1C6F5F9A-631C-9298-6FCE-353ACF4E969D}"/>
                    </a:ext>
                  </a:extLst>
                </p:cNvPr>
                <p:cNvSpPr/>
                <p:nvPr/>
              </p:nvSpPr>
              <p:spPr>
                <a:xfrm>
                  <a:off x="3848325"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599" name="Freeform 191">
                  <a:extLst>
                    <a:ext uri="{FF2B5EF4-FFF2-40B4-BE49-F238E27FC236}">
                      <a16:creationId xmlns:a16="http://schemas.microsoft.com/office/drawing/2014/main" id="{23E196DB-D02A-A710-F6CB-95325FDB5803}"/>
                    </a:ext>
                  </a:extLst>
                </p:cNvPr>
                <p:cNvSpPr/>
                <p:nvPr/>
              </p:nvSpPr>
              <p:spPr>
                <a:xfrm>
                  <a:off x="4066550"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0" name="Freeform 192">
                  <a:extLst>
                    <a:ext uri="{FF2B5EF4-FFF2-40B4-BE49-F238E27FC236}">
                      <a16:creationId xmlns:a16="http://schemas.microsoft.com/office/drawing/2014/main" id="{418E6091-B03C-EE80-FC01-48D5B99CAE22}"/>
                    </a:ext>
                  </a:extLst>
                </p:cNvPr>
                <p:cNvSpPr/>
                <p:nvPr/>
              </p:nvSpPr>
              <p:spPr>
                <a:xfrm>
                  <a:off x="4087546"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1" name="Freeform 193">
                  <a:extLst>
                    <a:ext uri="{FF2B5EF4-FFF2-40B4-BE49-F238E27FC236}">
                      <a16:creationId xmlns:a16="http://schemas.microsoft.com/office/drawing/2014/main" id="{3396A054-7525-F5CD-0EC9-B1778CAE4E34}"/>
                    </a:ext>
                  </a:extLst>
                </p:cNvPr>
                <p:cNvSpPr/>
                <p:nvPr/>
              </p:nvSpPr>
              <p:spPr>
                <a:xfrm>
                  <a:off x="4125776"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2" name="Freeform 194">
                  <a:extLst>
                    <a:ext uri="{FF2B5EF4-FFF2-40B4-BE49-F238E27FC236}">
                      <a16:creationId xmlns:a16="http://schemas.microsoft.com/office/drawing/2014/main" id="{31FD6545-B97B-E969-8E36-4CF8F7136635}"/>
                    </a:ext>
                  </a:extLst>
                </p:cNvPr>
                <p:cNvSpPr/>
                <p:nvPr/>
              </p:nvSpPr>
              <p:spPr>
                <a:xfrm>
                  <a:off x="4184673"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03" name="Freeform 195">
                  <a:extLst>
                    <a:ext uri="{FF2B5EF4-FFF2-40B4-BE49-F238E27FC236}">
                      <a16:creationId xmlns:a16="http://schemas.microsoft.com/office/drawing/2014/main" id="{63157170-0C6A-B6A4-6056-3568E42F736E}"/>
                    </a:ext>
                  </a:extLst>
                </p:cNvPr>
                <p:cNvSpPr/>
                <p:nvPr/>
              </p:nvSpPr>
              <p:spPr>
                <a:xfrm>
                  <a:off x="4255017" y="2452146"/>
                  <a:ext cx="54721" cy="47387"/>
                </a:xfrm>
                <a:custGeom>
                  <a:avLst/>
                  <a:gdLst>
                    <a:gd name="connsiteX0" fmla="*/ 26222 w 52443"/>
                    <a:gd name="connsiteY0" fmla="*/ 0 h 45414"/>
                    <a:gd name="connsiteX1" fmla="*/ 0 w 52443"/>
                    <a:gd name="connsiteY1" fmla="*/ 45414 h 45414"/>
                    <a:gd name="connsiteX2" fmla="*/ 52444 w 52443"/>
                    <a:gd name="connsiteY2" fmla="*/ 45414 h 45414"/>
                    <a:gd name="connsiteX3" fmla="*/ 26222 w 52443"/>
                    <a:gd name="connsiteY3" fmla="*/ 0 h 45414"/>
                  </a:gdLst>
                  <a:ahLst/>
                  <a:cxnLst>
                    <a:cxn ang="0">
                      <a:pos x="connsiteX0" y="connsiteY0"/>
                    </a:cxn>
                    <a:cxn ang="0">
                      <a:pos x="connsiteX1" y="connsiteY1"/>
                    </a:cxn>
                    <a:cxn ang="0">
                      <a:pos x="connsiteX2" y="connsiteY2"/>
                    </a:cxn>
                    <a:cxn ang="0">
                      <a:pos x="connsiteX3" y="connsiteY3"/>
                    </a:cxn>
                  </a:cxnLst>
                  <a:rect l="l" t="t" r="r" b="b"/>
                  <a:pathLst>
                    <a:path w="52443" h="45414">
                      <a:moveTo>
                        <a:pt x="26222" y="0"/>
                      </a:moveTo>
                      <a:lnTo>
                        <a:pt x="0" y="45414"/>
                      </a:lnTo>
                      <a:lnTo>
                        <a:pt x="52444" y="45414"/>
                      </a:lnTo>
                      <a:lnTo>
                        <a:pt x="26222" y="0"/>
                      </a:lnTo>
                      <a:close/>
                    </a:path>
                  </a:pathLst>
                </a:custGeom>
                <a:noFill/>
                <a:ln w="12700" cap="flat">
                  <a:solidFill>
                    <a:schemeClr val="accent1"/>
                  </a:solid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382" name="Group 381">
                <a:extLst>
                  <a:ext uri="{FF2B5EF4-FFF2-40B4-BE49-F238E27FC236}">
                    <a16:creationId xmlns:a16="http://schemas.microsoft.com/office/drawing/2014/main" id="{5262F0F3-AFF6-8B54-EA03-8AE4F447D44A}"/>
                  </a:ext>
                </a:extLst>
              </p:cNvPr>
              <p:cNvGrpSpPr/>
              <p:nvPr/>
            </p:nvGrpSpPr>
            <p:grpSpPr>
              <a:xfrm>
                <a:off x="875596" y="2873374"/>
                <a:ext cx="204564" cy="176312"/>
                <a:chOff x="875596" y="2873374"/>
                <a:chExt cx="204564" cy="176312"/>
              </a:xfrm>
            </p:grpSpPr>
            <p:grpSp>
              <p:nvGrpSpPr>
                <p:cNvPr id="507" name="Group 506">
                  <a:extLst>
                    <a:ext uri="{FF2B5EF4-FFF2-40B4-BE49-F238E27FC236}">
                      <a16:creationId xmlns:a16="http://schemas.microsoft.com/office/drawing/2014/main" id="{F3E3FAB3-2192-B785-BCE7-EFA83374173A}"/>
                    </a:ext>
                  </a:extLst>
                </p:cNvPr>
                <p:cNvGrpSpPr/>
                <p:nvPr/>
              </p:nvGrpSpPr>
              <p:grpSpPr>
                <a:xfrm>
                  <a:off x="875596" y="2873374"/>
                  <a:ext cx="204564" cy="68210"/>
                  <a:chOff x="882428" y="2457869"/>
                  <a:chExt cx="268438" cy="89508"/>
                </a:xfrm>
              </p:grpSpPr>
              <p:cxnSp>
                <p:nvCxnSpPr>
                  <p:cNvPr id="511" name="Straight Connector 510">
                    <a:extLst>
                      <a:ext uri="{FF2B5EF4-FFF2-40B4-BE49-F238E27FC236}">
                        <a16:creationId xmlns:a16="http://schemas.microsoft.com/office/drawing/2014/main" id="{5CAD6EE4-6E58-72A1-4E3E-DA2ED19BF409}"/>
                      </a:ext>
                    </a:extLst>
                  </p:cNvPr>
                  <p:cNvCxnSpPr>
                    <a:cxnSpLocks/>
                  </p:cNvCxnSpPr>
                  <p:nvPr/>
                </p:nvCxnSpPr>
                <p:spPr>
                  <a:xfrm>
                    <a:off x="882428" y="2502623"/>
                    <a:ext cx="2684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6" name="Triangle 173">
                    <a:extLst>
                      <a:ext uri="{FF2B5EF4-FFF2-40B4-BE49-F238E27FC236}">
                        <a16:creationId xmlns:a16="http://schemas.microsoft.com/office/drawing/2014/main" id="{CFE2423D-8CD5-4C93-2A19-C970261C1875}"/>
                      </a:ext>
                    </a:extLst>
                  </p:cNvPr>
                  <p:cNvSpPr/>
                  <p:nvPr/>
                </p:nvSpPr>
                <p:spPr>
                  <a:xfrm>
                    <a:off x="964733" y="2457869"/>
                    <a:ext cx="103829" cy="89508"/>
                  </a:xfrm>
                  <a:prstGeom prst="triangl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508" name="Group 507">
                  <a:extLst>
                    <a:ext uri="{FF2B5EF4-FFF2-40B4-BE49-F238E27FC236}">
                      <a16:creationId xmlns:a16="http://schemas.microsoft.com/office/drawing/2014/main" id="{9F709903-FA1D-AD55-8F84-DFBDB30A99E1}"/>
                    </a:ext>
                  </a:extLst>
                </p:cNvPr>
                <p:cNvGrpSpPr/>
                <p:nvPr/>
              </p:nvGrpSpPr>
              <p:grpSpPr>
                <a:xfrm>
                  <a:off x="875596" y="2981476"/>
                  <a:ext cx="204564" cy="68210"/>
                  <a:chOff x="882428" y="2457869"/>
                  <a:chExt cx="268438" cy="89508"/>
                </a:xfrm>
              </p:grpSpPr>
              <p:cxnSp>
                <p:nvCxnSpPr>
                  <p:cNvPr id="509" name="Straight Connector 508">
                    <a:extLst>
                      <a:ext uri="{FF2B5EF4-FFF2-40B4-BE49-F238E27FC236}">
                        <a16:creationId xmlns:a16="http://schemas.microsoft.com/office/drawing/2014/main" id="{6179C8C8-B082-E263-F0D9-C3715B632F90}"/>
                      </a:ext>
                    </a:extLst>
                  </p:cNvPr>
                  <p:cNvCxnSpPr>
                    <a:cxnSpLocks/>
                  </p:cNvCxnSpPr>
                  <p:nvPr/>
                </p:nvCxnSpPr>
                <p:spPr>
                  <a:xfrm>
                    <a:off x="882428" y="2502623"/>
                    <a:ext cx="2684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0" name="Rectangle 509">
                    <a:extLst>
                      <a:ext uri="{FF2B5EF4-FFF2-40B4-BE49-F238E27FC236}">
                        <a16:creationId xmlns:a16="http://schemas.microsoft.com/office/drawing/2014/main" id="{AD52C153-1F18-E90C-31F0-EECE0062B62F}"/>
                      </a:ext>
                    </a:extLst>
                  </p:cNvPr>
                  <p:cNvSpPr/>
                  <p:nvPr/>
                </p:nvSpPr>
                <p:spPr>
                  <a:xfrm>
                    <a:off x="964733" y="2457869"/>
                    <a:ext cx="103829" cy="89508"/>
                  </a:xfrm>
                  <a:prstGeom prst="rect">
                    <a:avLst/>
                  </a:prstGeom>
                  <a:no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383" name="Line 342">
                <a:extLst>
                  <a:ext uri="{FF2B5EF4-FFF2-40B4-BE49-F238E27FC236}">
                    <a16:creationId xmlns:a16="http://schemas.microsoft.com/office/drawing/2014/main" id="{2BC870FC-B98D-85BA-585C-92F6C34F6DB4}"/>
                  </a:ext>
                </a:extLst>
              </p:cNvPr>
              <p:cNvSpPr>
                <a:spLocks noChangeShapeType="1"/>
              </p:cNvSpPr>
              <p:nvPr/>
            </p:nvSpPr>
            <p:spPr bwMode="auto">
              <a:xfrm>
                <a:off x="3833876"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4" name="Line 339">
                <a:extLst>
                  <a:ext uri="{FF2B5EF4-FFF2-40B4-BE49-F238E27FC236}">
                    <a16:creationId xmlns:a16="http://schemas.microsoft.com/office/drawing/2014/main" id="{1B1E2D6B-6E0B-B4EF-13FB-EDF0ECA97854}"/>
                  </a:ext>
                </a:extLst>
              </p:cNvPr>
              <p:cNvSpPr>
                <a:spLocks noChangeShapeType="1"/>
              </p:cNvSpPr>
              <p:nvPr/>
            </p:nvSpPr>
            <p:spPr bwMode="auto">
              <a:xfrm>
                <a:off x="3341057"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5" name="Line 336">
                <a:extLst>
                  <a:ext uri="{FF2B5EF4-FFF2-40B4-BE49-F238E27FC236}">
                    <a16:creationId xmlns:a16="http://schemas.microsoft.com/office/drawing/2014/main" id="{0C06783C-F5FC-A4A2-1374-69739A30C2DE}"/>
                  </a:ext>
                </a:extLst>
              </p:cNvPr>
              <p:cNvSpPr>
                <a:spLocks noChangeShapeType="1"/>
              </p:cNvSpPr>
              <p:nvPr/>
            </p:nvSpPr>
            <p:spPr bwMode="auto">
              <a:xfrm>
                <a:off x="3012511"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6" name="Line 333">
                <a:extLst>
                  <a:ext uri="{FF2B5EF4-FFF2-40B4-BE49-F238E27FC236}">
                    <a16:creationId xmlns:a16="http://schemas.microsoft.com/office/drawing/2014/main" id="{D2D18EFD-EC48-C764-B392-087CD8FFD06A}"/>
                  </a:ext>
                </a:extLst>
              </p:cNvPr>
              <p:cNvSpPr>
                <a:spLocks noChangeShapeType="1"/>
              </p:cNvSpPr>
              <p:nvPr/>
            </p:nvSpPr>
            <p:spPr bwMode="auto">
              <a:xfrm>
                <a:off x="2683965"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7" name="Line 330">
                <a:extLst>
                  <a:ext uri="{FF2B5EF4-FFF2-40B4-BE49-F238E27FC236}">
                    <a16:creationId xmlns:a16="http://schemas.microsoft.com/office/drawing/2014/main" id="{4CD87251-D4CF-C635-7791-7F4E70EA0021}"/>
                  </a:ext>
                </a:extLst>
              </p:cNvPr>
              <p:cNvSpPr>
                <a:spLocks noChangeShapeType="1"/>
              </p:cNvSpPr>
              <p:nvPr/>
            </p:nvSpPr>
            <p:spPr bwMode="auto">
              <a:xfrm>
                <a:off x="2355419"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8" name="Rectangle 344">
                <a:extLst>
                  <a:ext uri="{FF2B5EF4-FFF2-40B4-BE49-F238E27FC236}">
                    <a16:creationId xmlns:a16="http://schemas.microsoft.com/office/drawing/2014/main" id="{E0B5DCBD-3FC6-CED8-3C22-28B084905261}"/>
                  </a:ext>
                </a:extLst>
              </p:cNvPr>
              <p:cNvSpPr>
                <a:spLocks noChangeArrowheads="1"/>
              </p:cNvSpPr>
              <p:nvPr/>
            </p:nvSpPr>
            <p:spPr bwMode="auto">
              <a:xfrm>
                <a:off x="691138" y="3320972"/>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389" name="Rectangle 346">
                <a:extLst>
                  <a:ext uri="{FF2B5EF4-FFF2-40B4-BE49-F238E27FC236}">
                    <a16:creationId xmlns:a16="http://schemas.microsoft.com/office/drawing/2014/main" id="{04B00CD6-DCC2-2D0F-93D0-0F843D1540D5}"/>
                  </a:ext>
                </a:extLst>
              </p:cNvPr>
              <p:cNvSpPr>
                <a:spLocks noChangeArrowheads="1"/>
              </p:cNvSpPr>
              <p:nvPr/>
            </p:nvSpPr>
            <p:spPr bwMode="auto">
              <a:xfrm>
                <a:off x="851938" y="3320972"/>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a:t>
                </a:r>
                <a:endParaRPr lang="en-US" altLang="en-US" sz="749" dirty="0">
                  <a:cs typeface="Arial" panose="020B0604020202020204" pitchFamily="34" charset="0"/>
                </a:endParaRPr>
              </a:p>
            </p:txBody>
          </p:sp>
          <p:sp>
            <p:nvSpPr>
              <p:cNvPr id="390" name="Rectangle 348">
                <a:extLst>
                  <a:ext uri="{FF2B5EF4-FFF2-40B4-BE49-F238E27FC236}">
                    <a16:creationId xmlns:a16="http://schemas.microsoft.com/office/drawing/2014/main" id="{DCC83196-6D42-7ED2-1F7D-32B126911CBD}"/>
                  </a:ext>
                </a:extLst>
              </p:cNvPr>
              <p:cNvSpPr>
                <a:spLocks noChangeArrowheads="1"/>
              </p:cNvSpPr>
              <p:nvPr/>
            </p:nvSpPr>
            <p:spPr bwMode="auto">
              <a:xfrm>
                <a:off x="1015912" y="3320972"/>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a:t>
                </a:r>
                <a:endParaRPr lang="en-US" altLang="en-US" sz="749" dirty="0">
                  <a:cs typeface="Arial" panose="020B0604020202020204" pitchFamily="34" charset="0"/>
                </a:endParaRPr>
              </a:p>
            </p:txBody>
          </p:sp>
          <p:sp>
            <p:nvSpPr>
              <p:cNvPr id="391" name="Rectangle 350">
                <a:extLst>
                  <a:ext uri="{FF2B5EF4-FFF2-40B4-BE49-F238E27FC236}">
                    <a16:creationId xmlns:a16="http://schemas.microsoft.com/office/drawing/2014/main" id="{C954227F-E19E-7668-7B30-FD444F6E470D}"/>
                  </a:ext>
                </a:extLst>
              </p:cNvPr>
              <p:cNvSpPr>
                <a:spLocks noChangeArrowheads="1"/>
              </p:cNvSpPr>
              <p:nvPr/>
            </p:nvSpPr>
            <p:spPr bwMode="auto">
              <a:xfrm>
                <a:off x="1179886" y="3320972"/>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6</a:t>
                </a:r>
                <a:endParaRPr lang="en-US" altLang="en-US" sz="749" dirty="0">
                  <a:cs typeface="Arial" panose="020B0604020202020204" pitchFamily="34" charset="0"/>
                </a:endParaRPr>
              </a:p>
            </p:txBody>
          </p:sp>
          <p:sp>
            <p:nvSpPr>
              <p:cNvPr id="392" name="Rectangle 352">
                <a:extLst>
                  <a:ext uri="{FF2B5EF4-FFF2-40B4-BE49-F238E27FC236}">
                    <a16:creationId xmlns:a16="http://schemas.microsoft.com/office/drawing/2014/main" id="{9B2D735F-616B-705F-5435-299D487A9053}"/>
                  </a:ext>
                </a:extLst>
              </p:cNvPr>
              <p:cNvSpPr>
                <a:spLocks noChangeArrowheads="1"/>
              </p:cNvSpPr>
              <p:nvPr/>
            </p:nvSpPr>
            <p:spPr bwMode="auto">
              <a:xfrm>
                <a:off x="1340685" y="3320972"/>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8</a:t>
                </a:r>
                <a:endParaRPr lang="en-US" altLang="en-US" sz="749" dirty="0">
                  <a:cs typeface="Arial" panose="020B0604020202020204" pitchFamily="34" charset="0"/>
                </a:endParaRPr>
              </a:p>
            </p:txBody>
          </p:sp>
          <p:sp>
            <p:nvSpPr>
              <p:cNvPr id="393" name="Rectangle 354">
                <a:extLst>
                  <a:ext uri="{FF2B5EF4-FFF2-40B4-BE49-F238E27FC236}">
                    <a16:creationId xmlns:a16="http://schemas.microsoft.com/office/drawing/2014/main" id="{99653A13-DA47-E11D-D63C-6C16CC459199}"/>
                  </a:ext>
                </a:extLst>
              </p:cNvPr>
              <p:cNvSpPr>
                <a:spLocks noChangeArrowheads="1"/>
              </p:cNvSpPr>
              <p:nvPr/>
            </p:nvSpPr>
            <p:spPr bwMode="auto">
              <a:xfrm>
                <a:off x="1479234"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10</a:t>
                </a:r>
                <a:endParaRPr lang="en-US" altLang="en-US" sz="749" dirty="0">
                  <a:cs typeface="Arial" panose="020B0604020202020204" pitchFamily="34" charset="0"/>
                </a:endParaRPr>
              </a:p>
            </p:txBody>
          </p:sp>
          <p:sp>
            <p:nvSpPr>
              <p:cNvPr id="394" name="Rectangle 356">
                <a:extLst>
                  <a:ext uri="{FF2B5EF4-FFF2-40B4-BE49-F238E27FC236}">
                    <a16:creationId xmlns:a16="http://schemas.microsoft.com/office/drawing/2014/main" id="{7525C59C-AC28-1415-FADC-80028B198A77}"/>
                  </a:ext>
                </a:extLst>
              </p:cNvPr>
              <p:cNvSpPr>
                <a:spLocks noChangeArrowheads="1"/>
              </p:cNvSpPr>
              <p:nvPr/>
            </p:nvSpPr>
            <p:spPr bwMode="auto">
              <a:xfrm>
                <a:off x="1648481"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12</a:t>
                </a:r>
                <a:endParaRPr lang="en-US" altLang="en-US" sz="749" dirty="0">
                  <a:cs typeface="Arial" panose="020B0604020202020204" pitchFamily="34" charset="0"/>
                </a:endParaRPr>
              </a:p>
            </p:txBody>
          </p:sp>
          <p:sp>
            <p:nvSpPr>
              <p:cNvPr id="395" name="Rectangle 358">
                <a:extLst>
                  <a:ext uri="{FF2B5EF4-FFF2-40B4-BE49-F238E27FC236}">
                    <a16:creationId xmlns:a16="http://schemas.microsoft.com/office/drawing/2014/main" id="{62F91880-8E70-8BCD-1DE9-5A2D7E340E63}"/>
                  </a:ext>
                </a:extLst>
              </p:cNvPr>
              <p:cNvSpPr>
                <a:spLocks noChangeArrowheads="1"/>
              </p:cNvSpPr>
              <p:nvPr/>
            </p:nvSpPr>
            <p:spPr bwMode="auto">
              <a:xfrm>
                <a:off x="1808203"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14</a:t>
                </a:r>
                <a:endParaRPr lang="en-US" altLang="en-US" sz="749" dirty="0">
                  <a:cs typeface="Arial" panose="020B0604020202020204" pitchFamily="34" charset="0"/>
                </a:endParaRPr>
              </a:p>
            </p:txBody>
          </p:sp>
          <p:sp>
            <p:nvSpPr>
              <p:cNvPr id="396" name="Rectangle 360">
                <a:extLst>
                  <a:ext uri="{FF2B5EF4-FFF2-40B4-BE49-F238E27FC236}">
                    <a16:creationId xmlns:a16="http://schemas.microsoft.com/office/drawing/2014/main" id="{0FB55ABC-7BA4-FA92-80E4-1F0DF87D46C1}"/>
                  </a:ext>
                </a:extLst>
              </p:cNvPr>
              <p:cNvSpPr>
                <a:spLocks noChangeArrowheads="1"/>
              </p:cNvSpPr>
              <p:nvPr/>
            </p:nvSpPr>
            <p:spPr bwMode="auto">
              <a:xfrm>
                <a:off x="1974275"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16</a:t>
                </a:r>
                <a:endParaRPr lang="en-US" altLang="en-US" sz="749" dirty="0">
                  <a:cs typeface="Arial" panose="020B0604020202020204" pitchFamily="34" charset="0"/>
                </a:endParaRPr>
              </a:p>
            </p:txBody>
          </p:sp>
          <p:sp>
            <p:nvSpPr>
              <p:cNvPr id="397" name="Rectangle 362">
                <a:extLst>
                  <a:ext uri="{FF2B5EF4-FFF2-40B4-BE49-F238E27FC236}">
                    <a16:creationId xmlns:a16="http://schemas.microsoft.com/office/drawing/2014/main" id="{234D6CE6-B41D-CB2E-1A75-3B0DCB9C0C22}"/>
                  </a:ext>
                </a:extLst>
              </p:cNvPr>
              <p:cNvSpPr>
                <a:spLocks noChangeArrowheads="1"/>
              </p:cNvSpPr>
              <p:nvPr/>
            </p:nvSpPr>
            <p:spPr bwMode="auto">
              <a:xfrm>
                <a:off x="2137172"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18</a:t>
                </a:r>
                <a:endParaRPr lang="en-US" altLang="en-US" sz="749" dirty="0">
                  <a:cs typeface="Arial" panose="020B0604020202020204" pitchFamily="34" charset="0"/>
                </a:endParaRPr>
              </a:p>
            </p:txBody>
          </p:sp>
          <p:sp>
            <p:nvSpPr>
              <p:cNvPr id="398" name="Rectangle 364">
                <a:extLst>
                  <a:ext uri="{FF2B5EF4-FFF2-40B4-BE49-F238E27FC236}">
                    <a16:creationId xmlns:a16="http://schemas.microsoft.com/office/drawing/2014/main" id="{30FA1B72-8A9A-5FC8-8061-194B6892F30B}"/>
                  </a:ext>
                </a:extLst>
              </p:cNvPr>
              <p:cNvSpPr>
                <a:spLocks noChangeArrowheads="1"/>
              </p:cNvSpPr>
              <p:nvPr/>
            </p:nvSpPr>
            <p:spPr bwMode="auto">
              <a:xfrm>
                <a:off x="2303244"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399" name="Rectangle 366">
                <a:extLst>
                  <a:ext uri="{FF2B5EF4-FFF2-40B4-BE49-F238E27FC236}">
                    <a16:creationId xmlns:a16="http://schemas.microsoft.com/office/drawing/2014/main" id="{8C3F2A88-3C81-E2D0-9CBB-AE4826F77827}"/>
                  </a:ext>
                </a:extLst>
              </p:cNvPr>
              <p:cNvSpPr>
                <a:spLocks noChangeArrowheads="1"/>
              </p:cNvSpPr>
              <p:nvPr/>
            </p:nvSpPr>
            <p:spPr bwMode="auto">
              <a:xfrm>
                <a:off x="2469316"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22</a:t>
                </a:r>
                <a:endParaRPr lang="en-US" altLang="en-US" sz="749" dirty="0">
                  <a:cs typeface="Arial" panose="020B0604020202020204" pitchFamily="34" charset="0"/>
                </a:endParaRPr>
              </a:p>
            </p:txBody>
          </p:sp>
          <p:sp>
            <p:nvSpPr>
              <p:cNvPr id="400" name="Rectangle 368">
                <a:extLst>
                  <a:ext uri="{FF2B5EF4-FFF2-40B4-BE49-F238E27FC236}">
                    <a16:creationId xmlns:a16="http://schemas.microsoft.com/office/drawing/2014/main" id="{EB353596-94A2-37D5-3F33-AEE0894F1130}"/>
                  </a:ext>
                </a:extLst>
              </p:cNvPr>
              <p:cNvSpPr>
                <a:spLocks noChangeArrowheads="1"/>
              </p:cNvSpPr>
              <p:nvPr/>
            </p:nvSpPr>
            <p:spPr bwMode="auto">
              <a:xfrm>
                <a:off x="2632213"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401" name="Rectangle 370">
                <a:extLst>
                  <a:ext uri="{FF2B5EF4-FFF2-40B4-BE49-F238E27FC236}">
                    <a16:creationId xmlns:a16="http://schemas.microsoft.com/office/drawing/2014/main" id="{3BED8ED6-FC02-A82B-9C0C-0AE29FDD5332}"/>
                  </a:ext>
                </a:extLst>
              </p:cNvPr>
              <p:cNvSpPr>
                <a:spLocks noChangeArrowheads="1"/>
              </p:cNvSpPr>
              <p:nvPr/>
            </p:nvSpPr>
            <p:spPr bwMode="auto">
              <a:xfrm>
                <a:off x="2795110"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26</a:t>
                </a:r>
                <a:endParaRPr lang="en-US" altLang="en-US" sz="749" dirty="0">
                  <a:cs typeface="Arial" panose="020B0604020202020204" pitchFamily="34" charset="0"/>
                </a:endParaRPr>
              </a:p>
            </p:txBody>
          </p:sp>
          <p:sp>
            <p:nvSpPr>
              <p:cNvPr id="402" name="Rectangle 372">
                <a:extLst>
                  <a:ext uri="{FF2B5EF4-FFF2-40B4-BE49-F238E27FC236}">
                    <a16:creationId xmlns:a16="http://schemas.microsoft.com/office/drawing/2014/main" id="{5D7CFFF3-B58B-A237-F9AE-5797F6523A7A}"/>
                  </a:ext>
                </a:extLst>
              </p:cNvPr>
              <p:cNvSpPr>
                <a:spLocks noChangeArrowheads="1"/>
              </p:cNvSpPr>
              <p:nvPr/>
            </p:nvSpPr>
            <p:spPr bwMode="auto">
              <a:xfrm>
                <a:off x="2961182"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28</a:t>
                </a:r>
                <a:endParaRPr lang="en-US" altLang="en-US" sz="749" dirty="0">
                  <a:cs typeface="Arial" panose="020B0604020202020204" pitchFamily="34" charset="0"/>
                </a:endParaRPr>
              </a:p>
            </p:txBody>
          </p:sp>
          <p:sp>
            <p:nvSpPr>
              <p:cNvPr id="403" name="Rectangle 374">
                <a:extLst>
                  <a:ext uri="{FF2B5EF4-FFF2-40B4-BE49-F238E27FC236}">
                    <a16:creationId xmlns:a16="http://schemas.microsoft.com/office/drawing/2014/main" id="{B534A305-2FE8-E5F0-CA2F-00D20E4AED3D}"/>
                  </a:ext>
                </a:extLst>
              </p:cNvPr>
              <p:cNvSpPr>
                <a:spLocks noChangeArrowheads="1"/>
              </p:cNvSpPr>
              <p:nvPr/>
            </p:nvSpPr>
            <p:spPr bwMode="auto">
              <a:xfrm>
                <a:off x="3127254"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30</a:t>
                </a:r>
                <a:endParaRPr lang="en-US" altLang="en-US" sz="749" dirty="0">
                  <a:cs typeface="Arial" panose="020B0604020202020204" pitchFamily="34" charset="0"/>
                </a:endParaRPr>
              </a:p>
            </p:txBody>
          </p:sp>
          <p:sp>
            <p:nvSpPr>
              <p:cNvPr id="404" name="Rectangle 374">
                <a:extLst>
                  <a:ext uri="{FF2B5EF4-FFF2-40B4-BE49-F238E27FC236}">
                    <a16:creationId xmlns:a16="http://schemas.microsoft.com/office/drawing/2014/main" id="{79300A48-CDAD-40A9-D6B4-AED9BC417F10}"/>
                  </a:ext>
                </a:extLst>
              </p:cNvPr>
              <p:cNvSpPr>
                <a:spLocks noChangeArrowheads="1"/>
              </p:cNvSpPr>
              <p:nvPr/>
            </p:nvSpPr>
            <p:spPr bwMode="auto">
              <a:xfrm>
                <a:off x="3290151"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32</a:t>
                </a:r>
                <a:endParaRPr lang="en-US" altLang="en-US" sz="749" dirty="0">
                  <a:cs typeface="Arial" panose="020B0604020202020204" pitchFamily="34" charset="0"/>
                </a:endParaRPr>
              </a:p>
            </p:txBody>
          </p:sp>
          <p:sp>
            <p:nvSpPr>
              <p:cNvPr id="405" name="Rectangle 374">
                <a:extLst>
                  <a:ext uri="{FF2B5EF4-FFF2-40B4-BE49-F238E27FC236}">
                    <a16:creationId xmlns:a16="http://schemas.microsoft.com/office/drawing/2014/main" id="{BDF4A684-BB4A-169C-150E-5C608AE09751}"/>
                  </a:ext>
                </a:extLst>
              </p:cNvPr>
              <p:cNvSpPr>
                <a:spLocks noChangeArrowheads="1"/>
              </p:cNvSpPr>
              <p:nvPr/>
            </p:nvSpPr>
            <p:spPr bwMode="auto">
              <a:xfrm>
                <a:off x="3449873"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34</a:t>
                </a:r>
                <a:endParaRPr lang="en-US" altLang="en-US" sz="749" dirty="0">
                  <a:cs typeface="Arial" panose="020B0604020202020204" pitchFamily="34" charset="0"/>
                </a:endParaRPr>
              </a:p>
            </p:txBody>
          </p:sp>
          <p:sp>
            <p:nvSpPr>
              <p:cNvPr id="409" name="Rectangle 374">
                <a:extLst>
                  <a:ext uri="{FF2B5EF4-FFF2-40B4-BE49-F238E27FC236}">
                    <a16:creationId xmlns:a16="http://schemas.microsoft.com/office/drawing/2014/main" id="{DA9C2855-0403-1263-ABD0-A9C6A7BA5E59}"/>
                  </a:ext>
                </a:extLst>
              </p:cNvPr>
              <p:cNvSpPr>
                <a:spLocks noChangeArrowheads="1"/>
              </p:cNvSpPr>
              <p:nvPr/>
            </p:nvSpPr>
            <p:spPr bwMode="auto">
              <a:xfrm>
                <a:off x="3619120"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36</a:t>
                </a:r>
                <a:endParaRPr lang="en-US" altLang="en-US" sz="749" dirty="0">
                  <a:cs typeface="Arial" panose="020B0604020202020204" pitchFamily="34" charset="0"/>
                </a:endParaRPr>
              </a:p>
            </p:txBody>
          </p:sp>
          <p:sp>
            <p:nvSpPr>
              <p:cNvPr id="410" name="Rectangle 374">
                <a:extLst>
                  <a:ext uri="{FF2B5EF4-FFF2-40B4-BE49-F238E27FC236}">
                    <a16:creationId xmlns:a16="http://schemas.microsoft.com/office/drawing/2014/main" id="{8AC4F8EF-AC0B-5020-20A9-712F80A034EB}"/>
                  </a:ext>
                </a:extLst>
              </p:cNvPr>
              <p:cNvSpPr>
                <a:spLocks noChangeArrowheads="1"/>
              </p:cNvSpPr>
              <p:nvPr/>
            </p:nvSpPr>
            <p:spPr bwMode="auto">
              <a:xfrm>
                <a:off x="3791542" y="3320972"/>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38</a:t>
                </a:r>
                <a:endParaRPr lang="en-US" altLang="en-US" sz="749" dirty="0">
                  <a:cs typeface="Arial" panose="020B0604020202020204" pitchFamily="34" charset="0"/>
                </a:endParaRPr>
              </a:p>
            </p:txBody>
          </p:sp>
          <p:sp>
            <p:nvSpPr>
              <p:cNvPr id="454" name="Rectangle 374">
                <a:extLst>
                  <a:ext uri="{FF2B5EF4-FFF2-40B4-BE49-F238E27FC236}">
                    <a16:creationId xmlns:a16="http://schemas.microsoft.com/office/drawing/2014/main" id="{4D6B9C06-6F39-137B-BBDF-2C3C50F0EF3E}"/>
                  </a:ext>
                </a:extLst>
              </p:cNvPr>
              <p:cNvSpPr>
                <a:spLocks noChangeArrowheads="1"/>
              </p:cNvSpPr>
              <p:nvPr/>
            </p:nvSpPr>
            <p:spPr bwMode="auto">
              <a:xfrm flipH="1">
                <a:off x="3929088" y="3320972"/>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40</a:t>
                </a:r>
                <a:endParaRPr lang="en-US" altLang="en-US" sz="749" dirty="0">
                  <a:cs typeface="Arial" panose="020B0604020202020204" pitchFamily="34" charset="0"/>
                </a:endParaRPr>
              </a:p>
            </p:txBody>
          </p:sp>
          <p:sp>
            <p:nvSpPr>
              <p:cNvPr id="455" name="Rectangle 374">
                <a:extLst>
                  <a:ext uri="{FF2B5EF4-FFF2-40B4-BE49-F238E27FC236}">
                    <a16:creationId xmlns:a16="http://schemas.microsoft.com/office/drawing/2014/main" id="{DB026BB9-0AC1-2E85-CFE8-EC96826D6967}"/>
                  </a:ext>
                </a:extLst>
              </p:cNvPr>
              <p:cNvSpPr>
                <a:spLocks noChangeArrowheads="1"/>
              </p:cNvSpPr>
              <p:nvPr/>
            </p:nvSpPr>
            <p:spPr bwMode="auto">
              <a:xfrm flipH="1">
                <a:off x="4089239" y="3320972"/>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42</a:t>
                </a:r>
                <a:endParaRPr lang="en-US" altLang="en-US" sz="749" dirty="0">
                  <a:cs typeface="Arial" panose="020B0604020202020204" pitchFamily="34" charset="0"/>
                </a:endParaRPr>
              </a:p>
            </p:txBody>
          </p:sp>
          <p:sp>
            <p:nvSpPr>
              <p:cNvPr id="456" name="Rectangle 374">
                <a:extLst>
                  <a:ext uri="{FF2B5EF4-FFF2-40B4-BE49-F238E27FC236}">
                    <a16:creationId xmlns:a16="http://schemas.microsoft.com/office/drawing/2014/main" id="{69E2BDCD-E118-635C-51B9-17E50FFBCAD3}"/>
                  </a:ext>
                </a:extLst>
              </p:cNvPr>
              <p:cNvSpPr>
                <a:spLocks noChangeArrowheads="1"/>
              </p:cNvSpPr>
              <p:nvPr/>
            </p:nvSpPr>
            <p:spPr bwMode="auto">
              <a:xfrm flipH="1">
                <a:off x="4239917" y="3320972"/>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44</a:t>
                </a:r>
                <a:endParaRPr lang="en-US" altLang="en-US" sz="749" dirty="0">
                  <a:cs typeface="Arial" panose="020B0604020202020204" pitchFamily="34" charset="0"/>
                </a:endParaRPr>
              </a:p>
            </p:txBody>
          </p:sp>
          <p:sp>
            <p:nvSpPr>
              <p:cNvPr id="457" name="Line 342">
                <a:extLst>
                  <a:ext uri="{FF2B5EF4-FFF2-40B4-BE49-F238E27FC236}">
                    <a16:creationId xmlns:a16="http://schemas.microsoft.com/office/drawing/2014/main" id="{B765C064-0BA8-DC03-7B6C-C115F22F0DE8}"/>
                  </a:ext>
                </a:extLst>
              </p:cNvPr>
              <p:cNvSpPr>
                <a:spLocks noChangeShapeType="1"/>
              </p:cNvSpPr>
              <p:nvPr/>
            </p:nvSpPr>
            <p:spPr bwMode="auto">
              <a:xfrm>
                <a:off x="3669603"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8" name="Line 342">
                <a:extLst>
                  <a:ext uri="{FF2B5EF4-FFF2-40B4-BE49-F238E27FC236}">
                    <a16:creationId xmlns:a16="http://schemas.microsoft.com/office/drawing/2014/main" id="{4E2529EA-BAB9-55BE-E6EB-98FB99C34568}"/>
                  </a:ext>
                </a:extLst>
              </p:cNvPr>
              <p:cNvSpPr>
                <a:spLocks noChangeShapeType="1"/>
              </p:cNvSpPr>
              <p:nvPr/>
            </p:nvSpPr>
            <p:spPr bwMode="auto">
              <a:xfrm>
                <a:off x="3998149"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9" name="Rectangle 344">
                <a:extLst>
                  <a:ext uri="{FF2B5EF4-FFF2-40B4-BE49-F238E27FC236}">
                    <a16:creationId xmlns:a16="http://schemas.microsoft.com/office/drawing/2014/main" id="{256C7097-43D2-68A1-7ED0-486BF250870C}"/>
                  </a:ext>
                </a:extLst>
              </p:cNvPr>
              <p:cNvSpPr>
                <a:spLocks noChangeArrowheads="1"/>
              </p:cNvSpPr>
              <p:nvPr/>
            </p:nvSpPr>
            <p:spPr bwMode="auto">
              <a:xfrm>
                <a:off x="664665"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61</a:t>
                </a:r>
                <a:endParaRPr lang="en-US" altLang="en-US" sz="749" dirty="0">
                  <a:cs typeface="Arial" panose="020B0604020202020204" pitchFamily="34" charset="0"/>
                </a:endParaRPr>
              </a:p>
            </p:txBody>
          </p:sp>
          <p:sp>
            <p:nvSpPr>
              <p:cNvPr id="460" name="Rectangle 346">
                <a:extLst>
                  <a:ext uri="{FF2B5EF4-FFF2-40B4-BE49-F238E27FC236}">
                    <a16:creationId xmlns:a16="http://schemas.microsoft.com/office/drawing/2014/main" id="{AEDE424B-C943-5986-D412-E488FEE9A0FB}"/>
                  </a:ext>
                </a:extLst>
              </p:cNvPr>
              <p:cNvSpPr>
                <a:spLocks noChangeArrowheads="1"/>
              </p:cNvSpPr>
              <p:nvPr/>
            </p:nvSpPr>
            <p:spPr bwMode="auto">
              <a:xfrm>
                <a:off x="825464"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59</a:t>
                </a:r>
                <a:endParaRPr lang="en-US" altLang="en-US" sz="749" dirty="0">
                  <a:cs typeface="Arial" panose="020B0604020202020204" pitchFamily="34" charset="0"/>
                </a:endParaRPr>
              </a:p>
            </p:txBody>
          </p:sp>
          <p:sp>
            <p:nvSpPr>
              <p:cNvPr id="461" name="Rectangle 348">
                <a:extLst>
                  <a:ext uri="{FF2B5EF4-FFF2-40B4-BE49-F238E27FC236}">
                    <a16:creationId xmlns:a16="http://schemas.microsoft.com/office/drawing/2014/main" id="{FB54A6CE-6261-9682-5178-AF1C852D103E}"/>
                  </a:ext>
                </a:extLst>
              </p:cNvPr>
              <p:cNvSpPr>
                <a:spLocks noChangeArrowheads="1"/>
              </p:cNvSpPr>
              <p:nvPr/>
            </p:nvSpPr>
            <p:spPr bwMode="auto">
              <a:xfrm>
                <a:off x="989438"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49</a:t>
                </a:r>
                <a:endParaRPr lang="en-US" altLang="en-US" sz="749" dirty="0">
                  <a:cs typeface="Arial" panose="020B0604020202020204" pitchFamily="34" charset="0"/>
                </a:endParaRPr>
              </a:p>
            </p:txBody>
          </p:sp>
          <p:sp>
            <p:nvSpPr>
              <p:cNvPr id="462" name="Rectangle 350">
                <a:extLst>
                  <a:ext uri="{FF2B5EF4-FFF2-40B4-BE49-F238E27FC236}">
                    <a16:creationId xmlns:a16="http://schemas.microsoft.com/office/drawing/2014/main" id="{B355A929-75B0-AE9B-9F65-5A7DF6C749D0}"/>
                  </a:ext>
                </a:extLst>
              </p:cNvPr>
              <p:cNvSpPr>
                <a:spLocks noChangeArrowheads="1"/>
              </p:cNvSpPr>
              <p:nvPr/>
            </p:nvSpPr>
            <p:spPr bwMode="auto">
              <a:xfrm>
                <a:off x="1153412"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40</a:t>
                </a:r>
                <a:endParaRPr lang="en-US" altLang="en-US" sz="749" dirty="0">
                  <a:cs typeface="Arial" panose="020B0604020202020204" pitchFamily="34" charset="0"/>
                </a:endParaRPr>
              </a:p>
            </p:txBody>
          </p:sp>
          <p:sp>
            <p:nvSpPr>
              <p:cNvPr id="463" name="Rectangle 352">
                <a:extLst>
                  <a:ext uri="{FF2B5EF4-FFF2-40B4-BE49-F238E27FC236}">
                    <a16:creationId xmlns:a16="http://schemas.microsoft.com/office/drawing/2014/main" id="{EFEE739C-D465-FEFA-6003-360ABEE2D8CE}"/>
                  </a:ext>
                </a:extLst>
              </p:cNvPr>
              <p:cNvSpPr>
                <a:spLocks noChangeArrowheads="1"/>
              </p:cNvSpPr>
              <p:nvPr/>
            </p:nvSpPr>
            <p:spPr bwMode="auto">
              <a:xfrm>
                <a:off x="1314211"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36</a:t>
                </a:r>
                <a:endParaRPr lang="en-US" altLang="en-US" sz="749" dirty="0">
                  <a:cs typeface="Arial" panose="020B0604020202020204" pitchFamily="34" charset="0"/>
                </a:endParaRPr>
              </a:p>
            </p:txBody>
          </p:sp>
          <p:sp>
            <p:nvSpPr>
              <p:cNvPr id="464" name="Rectangle 354">
                <a:extLst>
                  <a:ext uri="{FF2B5EF4-FFF2-40B4-BE49-F238E27FC236}">
                    <a16:creationId xmlns:a16="http://schemas.microsoft.com/office/drawing/2014/main" id="{0C890BE3-1056-2DCA-BF55-67618908729A}"/>
                  </a:ext>
                </a:extLst>
              </p:cNvPr>
              <p:cNvSpPr>
                <a:spLocks noChangeArrowheads="1"/>
              </p:cNvSpPr>
              <p:nvPr/>
            </p:nvSpPr>
            <p:spPr bwMode="auto">
              <a:xfrm>
                <a:off x="1479234"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34</a:t>
                </a:r>
                <a:endParaRPr lang="en-US" altLang="en-US" sz="749" dirty="0">
                  <a:cs typeface="Arial" panose="020B0604020202020204" pitchFamily="34" charset="0"/>
                </a:endParaRPr>
              </a:p>
            </p:txBody>
          </p:sp>
          <p:sp>
            <p:nvSpPr>
              <p:cNvPr id="465" name="Rectangle 356">
                <a:extLst>
                  <a:ext uri="{FF2B5EF4-FFF2-40B4-BE49-F238E27FC236}">
                    <a16:creationId xmlns:a16="http://schemas.microsoft.com/office/drawing/2014/main" id="{F8696A45-02F0-436F-E0FA-C6A4C040EF23}"/>
                  </a:ext>
                </a:extLst>
              </p:cNvPr>
              <p:cNvSpPr>
                <a:spLocks noChangeArrowheads="1"/>
              </p:cNvSpPr>
              <p:nvPr/>
            </p:nvSpPr>
            <p:spPr bwMode="auto">
              <a:xfrm>
                <a:off x="1648481"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33</a:t>
                </a:r>
                <a:endParaRPr lang="en-US" altLang="en-US" sz="749" dirty="0">
                  <a:cs typeface="Arial" panose="020B0604020202020204" pitchFamily="34" charset="0"/>
                </a:endParaRPr>
              </a:p>
            </p:txBody>
          </p:sp>
          <p:sp>
            <p:nvSpPr>
              <p:cNvPr id="466" name="Rectangle 358">
                <a:extLst>
                  <a:ext uri="{FF2B5EF4-FFF2-40B4-BE49-F238E27FC236}">
                    <a16:creationId xmlns:a16="http://schemas.microsoft.com/office/drawing/2014/main" id="{B262DF71-9110-E6C4-15C4-1327A97DF0C3}"/>
                  </a:ext>
                </a:extLst>
              </p:cNvPr>
              <p:cNvSpPr>
                <a:spLocks noChangeArrowheads="1"/>
              </p:cNvSpPr>
              <p:nvPr/>
            </p:nvSpPr>
            <p:spPr bwMode="auto">
              <a:xfrm>
                <a:off x="1808203"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30</a:t>
                </a:r>
                <a:endParaRPr lang="en-US" altLang="en-US" sz="749" dirty="0">
                  <a:cs typeface="Arial" panose="020B0604020202020204" pitchFamily="34" charset="0"/>
                </a:endParaRPr>
              </a:p>
            </p:txBody>
          </p:sp>
          <p:sp>
            <p:nvSpPr>
              <p:cNvPr id="467" name="Rectangle 360">
                <a:extLst>
                  <a:ext uri="{FF2B5EF4-FFF2-40B4-BE49-F238E27FC236}">
                    <a16:creationId xmlns:a16="http://schemas.microsoft.com/office/drawing/2014/main" id="{72F2D7D0-8D70-B3CE-619D-4BE59C6959BA}"/>
                  </a:ext>
                </a:extLst>
              </p:cNvPr>
              <p:cNvSpPr>
                <a:spLocks noChangeArrowheads="1"/>
              </p:cNvSpPr>
              <p:nvPr/>
            </p:nvSpPr>
            <p:spPr bwMode="auto">
              <a:xfrm>
                <a:off x="1974275"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30</a:t>
                </a:r>
                <a:endParaRPr lang="en-US" altLang="en-US" sz="749" dirty="0">
                  <a:cs typeface="Arial" panose="020B0604020202020204" pitchFamily="34" charset="0"/>
                </a:endParaRPr>
              </a:p>
            </p:txBody>
          </p:sp>
          <p:sp>
            <p:nvSpPr>
              <p:cNvPr id="468" name="Rectangle 362">
                <a:extLst>
                  <a:ext uri="{FF2B5EF4-FFF2-40B4-BE49-F238E27FC236}">
                    <a16:creationId xmlns:a16="http://schemas.microsoft.com/office/drawing/2014/main" id="{459EFF93-2830-8D04-F25C-07A30AB81A9A}"/>
                  </a:ext>
                </a:extLst>
              </p:cNvPr>
              <p:cNvSpPr>
                <a:spLocks noChangeArrowheads="1"/>
              </p:cNvSpPr>
              <p:nvPr/>
            </p:nvSpPr>
            <p:spPr bwMode="auto">
              <a:xfrm>
                <a:off x="2137172"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469" name="Rectangle 364">
                <a:extLst>
                  <a:ext uri="{FF2B5EF4-FFF2-40B4-BE49-F238E27FC236}">
                    <a16:creationId xmlns:a16="http://schemas.microsoft.com/office/drawing/2014/main" id="{566F4E5A-53BD-A94D-DB32-7ABFB5465033}"/>
                  </a:ext>
                </a:extLst>
              </p:cNvPr>
              <p:cNvSpPr>
                <a:spLocks noChangeArrowheads="1"/>
              </p:cNvSpPr>
              <p:nvPr/>
            </p:nvSpPr>
            <p:spPr bwMode="auto">
              <a:xfrm>
                <a:off x="2303244"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470" name="Rectangle 366">
                <a:extLst>
                  <a:ext uri="{FF2B5EF4-FFF2-40B4-BE49-F238E27FC236}">
                    <a16:creationId xmlns:a16="http://schemas.microsoft.com/office/drawing/2014/main" id="{B6384577-CBE5-3490-7BE4-E4880D5F6C50}"/>
                  </a:ext>
                </a:extLst>
              </p:cNvPr>
              <p:cNvSpPr>
                <a:spLocks noChangeArrowheads="1"/>
              </p:cNvSpPr>
              <p:nvPr/>
            </p:nvSpPr>
            <p:spPr bwMode="auto">
              <a:xfrm>
                <a:off x="2469316"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471" name="Rectangle 368">
                <a:extLst>
                  <a:ext uri="{FF2B5EF4-FFF2-40B4-BE49-F238E27FC236}">
                    <a16:creationId xmlns:a16="http://schemas.microsoft.com/office/drawing/2014/main" id="{46E9FE2E-9576-A58B-0808-04DD3FDFE019}"/>
                  </a:ext>
                </a:extLst>
              </p:cNvPr>
              <p:cNvSpPr>
                <a:spLocks noChangeArrowheads="1"/>
              </p:cNvSpPr>
              <p:nvPr/>
            </p:nvSpPr>
            <p:spPr bwMode="auto">
              <a:xfrm>
                <a:off x="2632213"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28</a:t>
                </a:r>
                <a:endParaRPr lang="en-US" altLang="en-US" sz="749" dirty="0">
                  <a:cs typeface="Arial" panose="020B0604020202020204" pitchFamily="34" charset="0"/>
                </a:endParaRPr>
              </a:p>
            </p:txBody>
          </p:sp>
          <p:sp>
            <p:nvSpPr>
              <p:cNvPr id="472" name="Rectangle 370">
                <a:extLst>
                  <a:ext uri="{FF2B5EF4-FFF2-40B4-BE49-F238E27FC236}">
                    <a16:creationId xmlns:a16="http://schemas.microsoft.com/office/drawing/2014/main" id="{BA9A959A-7852-DF4D-2F29-ADB0212091D2}"/>
                  </a:ext>
                </a:extLst>
              </p:cNvPr>
              <p:cNvSpPr>
                <a:spLocks noChangeArrowheads="1"/>
              </p:cNvSpPr>
              <p:nvPr/>
            </p:nvSpPr>
            <p:spPr bwMode="auto">
              <a:xfrm>
                <a:off x="2795110"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28</a:t>
                </a:r>
                <a:endParaRPr lang="en-US" altLang="en-US" sz="749" dirty="0">
                  <a:cs typeface="Arial" panose="020B0604020202020204" pitchFamily="34" charset="0"/>
                </a:endParaRPr>
              </a:p>
            </p:txBody>
          </p:sp>
          <p:sp>
            <p:nvSpPr>
              <p:cNvPr id="473" name="Rectangle 372">
                <a:extLst>
                  <a:ext uri="{FF2B5EF4-FFF2-40B4-BE49-F238E27FC236}">
                    <a16:creationId xmlns:a16="http://schemas.microsoft.com/office/drawing/2014/main" id="{8146104D-E5DB-AC7E-F310-E78D6628AC8A}"/>
                  </a:ext>
                </a:extLst>
              </p:cNvPr>
              <p:cNvSpPr>
                <a:spLocks noChangeArrowheads="1"/>
              </p:cNvSpPr>
              <p:nvPr/>
            </p:nvSpPr>
            <p:spPr bwMode="auto">
              <a:xfrm>
                <a:off x="2961182"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28</a:t>
                </a:r>
                <a:endParaRPr lang="en-US" altLang="en-US" sz="749" dirty="0">
                  <a:cs typeface="Arial" panose="020B0604020202020204" pitchFamily="34" charset="0"/>
                </a:endParaRPr>
              </a:p>
            </p:txBody>
          </p:sp>
          <p:sp>
            <p:nvSpPr>
              <p:cNvPr id="474" name="Rectangle 374">
                <a:extLst>
                  <a:ext uri="{FF2B5EF4-FFF2-40B4-BE49-F238E27FC236}">
                    <a16:creationId xmlns:a16="http://schemas.microsoft.com/office/drawing/2014/main" id="{E1CDE5F3-83EE-BD02-9192-C8B1A61E45C9}"/>
                  </a:ext>
                </a:extLst>
              </p:cNvPr>
              <p:cNvSpPr>
                <a:spLocks noChangeArrowheads="1"/>
              </p:cNvSpPr>
              <p:nvPr/>
            </p:nvSpPr>
            <p:spPr bwMode="auto">
              <a:xfrm>
                <a:off x="3127254"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27</a:t>
                </a:r>
                <a:endParaRPr lang="en-US" altLang="en-US" sz="749" dirty="0">
                  <a:cs typeface="Arial" panose="020B0604020202020204" pitchFamily="34" charset="0"/>
                </a:endParaRPr>
              </a:p>
            </p:txBody>
          </p:sp>
          <p:sp>
            <p:nvSpPr>
              <p:cNvPr id="475" name="Rectangle 374">
                <a:extLst>
                  <a:ext uri="{FF2B5EF4-FFF2-40B4-BE49-F238E27FC236}">
                    <a16:creationId xmlns:a16="http://schemas.microsoft.com/office/drawing/2014/main" id="{EC8D72D7-3534-FB71-35E7-F34B0B3B7D4A}"/>
                  </a:ext>
                </a:extLst>
              </p:cNvPr>
              <p:cNvSpPr>
                <a:spLocks noChangeArrowheads="1"/>
              </p:cNvSpPr>
              <p:nvPr/>
            </p:nvSpPr>
            <p:spPr bwMode="auto">
              <a:xfrm>
                <a:off x="3290151"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25</a:t>
                </a:r>
                <a:endParaRPr lang="en-US" altLang="en-US" sz="749" dirty="0">
                  <a:cs typeface="Arial" panose="020B0604020202020204" pitchFamily="34" charset="0"/>
                </a:endParaRPr>
              </a:p>
            </p:txBody>
          </p:sp>
          <p:sp>
            <p:nvSpPr>
              <p:cNvPr id="476" name="Rectangle 374">
                <a:extLst>
                  <a:ext uri="{FF2B5EF4-FFF2-40B4-BE49-F238E27FC236}">
                    <a16:creationId xmlns:a16="http://schemas.microsoft.com/office/drawing/2014/main" id="{70F4BFF9-771F-0019-252C-3A9CD90412CE}"/>
                  </a:ext>
                </a:extLst>
              </p:cNvPr>
              <p:cNvSpPr>
                <a:spLocks noChangeArrowheads="1"/>
              </p:cNvSpPr>
              <p:nvPr/>
            </p:nvSpPr>
            <p:spPr bwMode="auto">
              <a:xfrm>
                <a:off x="3449873"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477" name="Rectangle 374">
                <a:extLst>
                  <a:ext uri="{FF2B5EF4-FFF2-40B4-BE49-F238E27FC236}">
                    <a16:creationId xmlns:a16="http://schemas.microsoft.com/office/drawing/2014/main" id="{EFE5211D-1B79-9554-EF37-E47441C73187}"/>
                  </a:ext>
                </a:extLst>
              </p:cNvPr>
              <p:cNvSpPr>
                <a:spLocks noChangeArrowheads="1"/>
              </p:cNvSpPr>
              <p:nvPr/>
            </p:nvSpPr>
            <p:spPr bwMode="auto">
              <a:xfrm>
                <a:off x="3619120" y="36543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14</a:t>
                </a:r>
                <a:endParaRPr lang="en-US" altLang="en-US" sz="749" dirty="0">
                  <a:cs typeface="Arial" panose="020B0604020202020204" pitchFamily="34" charset="0"/>
                </a:endParaRPr>
              </a:p>
            </p:txBody>
          </p:sp>
          <p:sp>
            <p:nvSpPr>
              <p:cNvPr id="478" name="Rectangle 374">
                <a:extLst>
                  <a:ext uri="{FF2B5EF4-FFF2-40B4-BE49-F238E27FC236}">
                    <a16:creationId xmlns:a16="http://schemas.microsoft.com/office/drawing/2014/main" id="{C2853AFE-95D7-B0EC-F818-03D7F3DA8DBB}"/>
                  </a:ext>
                </a:extLst>
              </p:cNvPr>
              <p:cNvSpPr>
                <a:spLocks noChangeArrowheads="1"/>
              </p:cNvSpPr>
              <p:nvPr/>
            </p:nvSpPr>
            <p:spPr bwMode="auto">
              <a:xfrm>
                <a:off x="3818016" y="3654347"/>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7</a:t>
                </a:r>
                <a:endParaRPr lang="en-US" altLang="en-US" sz="749" dirty="0">
                  <a:cs typeface="Arial" panose="020B0604020202020204" pitchFamily="34" charset="0"/>
                </a:endParaRPr>
              </a:p>
            </p:txBody>
          </p:sp>
          <p:sp>
            <p:nvSpPr>
              <p:cNvPr id="479" name="Rectangle 374">
                <a:extLst>
                  <a:ext uri="{FF2B5EF4-FFF2-40B4-BE49-F238E27FC236}">
                    <a16:creationId xmlns:a16="http://schemas.microsoft.com/office/drawing/2014/main" id="{9976C89D-3B33-4E16-931D-CDBD1EF7BB1B}"/>
                  </a:ext>
                </a:extLst>
              </p:cNvPr>
              <p:cNvSpPr>
                <a:spLocks noChangeArrowheads="1"/>
              </p:cNvSpPr>
              <p:nvPr/>
            </p:nvSpPr>
            <p:spPr bwMode="auto">
              <a:xfrm flipH="1">
                <a:off x="3929088" y="36543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6</a:t>
                </a:r>
                <a:endParaRPr lang="en-US" altLang="en-US" sz="749" dirty="0">
                  <a:cs typeface="Arial" panose="020B0604020202020204" pitchFamily="34" charset="0"/>
                </a:endParaRPr>
              </a:p>
            </p:txBody>
          </p:sp>
          <p:sp>
            <p:nvSpPr>
              <p:cNvPr id="480" name="Rectangle 374">
                <a:extLst>
                  <a:ext uri="{FF2B5EF4-FFF2-40B4-BE49-F238E27FC236}">
                    <a16:creationId xmlns:a16="http://schemas.microsoft.com/office/drawing/2014/main" id="{A5EFEDD3-1E7C-C60A-490F-F827ECE645A5}"/>
                  </a:ext>
                </a:extLst>
              </p:cNvPr>
              <p:cNvSpPr>
                <a:spLocks noChangeArrowheads="1"/>
              </p:cNvSpPr>
              <p:nvPr/>
            </p:nvSpPr>
            <p:spPr bwMode="auto">
              <a:xfrm flipH="1">
                <a:off x="4089239" y="36543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a:t>
                </a:r>
                <a:endParaRPr lang="en-US" altLang="en-US" sz="749" dirty="0">
                  <a:cs typeface="Arial" panose="020B0604020202020204" pitchFamily="34" charset="0"/>
                </a:endParaRPr>
              </a:p>
            </p:txBody>
          </p:sp>
          <p:sp>
            <p:nvSpPr>
              <p:cNvPr id="481" name="Rectangle 344">
                <a:extLst>
                  <a:ext uri="{FF2B5EF4-FFF2-40B4-BE49-F238E27FC236}">
                    <a16:creationId xmlns:a16="http://schemas.microsoft.com/office/drawing/2014/main" id="{DB38B015-1101-F1F7-69F9-3DFE3EDB3A49}"/>
                  </a:ext>
                </a:extLst>
              </p:cNvPr>
              <p:cNvSpPr>
                <a:spLocks noChangeArrowheads="1"/>
              </p:cNvSpPr>
              <p:nvPr/>
            </p:nvSpPr>
            <p:spPr bwMode="auto">
              <a:xfrm>
                <a:off x="664665"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33</a:t>
                </a:r>
                <a:endParaRPr lang="en-US" altLang="en-US" sz="749" dirty="0">
                  <a:cs typeface="Arial" panose="020B0604020202020204" pitchFamily="34" charset="0"/>
                </a:endParaRPr>
              </a:p>
            </p:txBody>
          </p:sp>
          <p:sp>
            <p:nvSpPr>
              <p:cNvPr id="482" name="Rectangle 346">
                <a:extLst>
                  <a:ext uri="{FF2B5EF4-FFF2-40B4-BE49-F238E27FC236}">
                    <a16:creationId xmlns:a16="http://schemas.microsoft.com/office/drawing/2014/main" id="{765A325A-4D33-7123-7224-4DDBAA1B5A87}"/>
                  </a:ext>
                </a:extLst>
              </p:cNvPr>
              <p:cNvSpPr>
                <a:spLocks noChangeArrowheads="1"/>
              </p:cNvSpPr>
              <p:nvPr/>
            </p:nvSpPr>
            <p:spPr bwMode="auto">
              <a:xfrm>
                <a:off x="825464"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32</a:t>
                </a:r>
                <a:endParaRPr lang="en-US" altLang="en-US" sz="749" dirty="0">
                  <a:cs typeface="Arial" panose="020B0604020202020204" pitchFamily="34" charset="0"/>
                </a:endParaRPr>
              </a:p>
            </p:txBody>
          </p:sp>
          <p:sp>
            <p:nvSpPr>
              <p:cNvPr id="483" name="Rectangle 348">
                <a:extLst>
                  <a:ext uri="{FF2B5EF4-FFF2-40B4-BE49-F238E27FC236}">
                    <a16:creationId xmlns:a16="http://schemas.microsoft.com/office/drawing/2014/main" id="{F17CC9D6-D0AE-1FC9-66B6-12497C1A8B0B}"/>
                  </a:ext>
                </a:extLst>
              </p:cNvPr>
              <p:cNvSpPr>
                <a:spLocks noChangeArrowheads="1"/>
              </p:cNvSpPr>
              <p:nvPr/>
            </p:nvSpPr>
            <p:spPr bwMode="auto">
              <a:xfrm>
                <a:off x="989438"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484" name="Rectangle 350">
                <a:extLst>
                  <a:ext uri="{FF2B5EF4-FFF2-40B4-BE49-F238E27FC236}">
                    <a16:creationId xmlns:a16="http://schemas.microsoft.com/office/drawing/2014/main" id="{8855182B-97B6-CF40-48C6-163D68298251}"/>
                  </a:ext>
                </a:extLst>
              </p:cNvPr>
              <p:cNvSpPr>
                <a:spLocks noChangeArrowheads="1"/>
              </p:cNvSpPr>
              <p:nvPr/>
            </p:nvSpPr>
            <p:spPr bwMode="auto">
              <a:xfrm>
                <a:off x="1153412"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27</a:t>
                </a:r>
                <a:endParaRPr lang="en-US" altLang="en-US" sz="749" dirty="0">
                  <a:cs typeface="Arial" panose="020B0604020202020204" pitchFamily="34" charset="0"/>
                </a:endParaRPr>
              </a:p>
            </p:txBody>
          </p:sp>
          <p:sp>
            <p:nvSpPr>
              <p:cNvPr id="485" name="Rectangle 352">
                <a:extLst>
                  <a:ext uri="{FF2B5EF4-FFF2-40B4-BE49-F238E27FC236}">
                    <a16:creationId xmlns:a16="http://schemas.microsoft.com/office/drawing/2014/main" id="{F44C9733-EF78-E0FE-FB68-A00FD975C22A}"/>
                  </a:ext>
                </a:extLst>
              </p:cNvPr>
              <p:cNvSpPr>
                <a:spLocks noChangeArrowheads="1"/>
              </p:cNvSpPr>
              <p:nvPr/>
            </p:nvSpPr>
            <p:spPr bwMode="auto">
              <a:xfrm>
                <a:off x="1314211"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27</a:t>
                </a:r>
                <a:endParaRPr lang="en-US" altLang="en-US" sz="749" dirty="0">
                  <a:cs typeface="Arial" panose="020B0604020202020204" pitchFamily="34" charset="0"/>
                </a:endParaRPr>
              </a:p>
            </p:txBody>
          </p:sp>
          <p:sp>
            <p:nvSpPr>
              <p:cNvPr id="486" name="Rectangle 354">
                <a:extLst>
                  <a:ext uri="{FF2B5EF4-FFF2-40B4-BE49-F238E27FC236}">
                    <a16:creationId xmlns:a16="http://schemas.microsoft.com/office/drawing/2014/main" id="{A510E8CF-896A-B22D-27E3-6EFA9A9F40F1}"/>
                  </a:ext>
                </a:extLst>
              </p:cNvPr>
              <p:cNvSpPr>
                <a:spLocks noChangeArrowheads="1"/>
              </p:cNvSpPr>
              <p:nvPr/>
            </p:nvSpPr>
            <p:spPr bwMode="auto">
              <a:xfrm>
                <a:off x="1479234"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25</a:t>
                </a:r>
                <a:endParaRPr lang="en-US" altLang="en-US" sz="749" dirty="0">
                  <a:cs typeface="Arial" panose="020B0604020202020204" pitchFamily="34" charset="0"/>
                </a:endParaRPr>
              </a:p>
            </p:txBody>
          </p:sp>
          <p:sp>
            <p:nvSpPr>
              <p:cNvPr id="487" name="Rectangle 356">
                <a:extLst>
                  <a:ext uri="{FF2B5EF4-FFF2-40B4-BE49-F238E27FC236}">
                    <a16:creationId xmlns:a16="http://schemas.microsoft.com/office/drawing/2014/main" id="{2F929E14-DFA5-CC3C-D10E-DE015EC39182}"/>
                  </a:ext>
                </a:extLst>
              </p:cNvPr>
              <p:cNvSpPr>
                <a:spLocks noChangeArrowheads="1"/>
              </p:cNvSpPr>
              <p:nvPr/>
            </p:nvSpPr>
            <p:spPr bwMode="auto">
              <a:xfrm>
                <a:off x="1648481"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488" name="Rectangle 358">
                <a:extLst>
                  <a:ext uri="{FF2B5EF4-FFF2-40B4-BE49-F238E27FC236}">
                    <a16:creationId xmlns:a16="http://schemas.microsoft.com/office/drawing/2014/main" id="{5AAC37A2-ED10-C34C-2558-CF31940505EF}"/>
                  </a:ext>
                </a:extLst>
              </p:cNvPr>
              <p:cNvSpPr>
                <a:spLocks noChangeArrowheads="1"/>
              </p:cNvSpPr>
              <p:nvPr/>
            </p:nvSpPr>
            <p:spPr bwMode="auto">
              <a:xfrm>
                <a:off x="1808203"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489" name="Rectangle 360">
                <a:extLst>
                  <a:ext uri="{FF2B5EF4-FFF2-40B4-BE49-F238E27FC236}">
                    <a16:creationId xmlns:a16="http://schemas.microsoft.com/office/drawing/2014/main" id="{38D408FE-A60D-6329-CDFA-D1B82D526003}"/>
                  </a:ext>
                </a:extLst>
              </p:cNvPr>
              <p:cNvSpPr>
                <a:spLocks noChangeArrowheads="1"/>
              </p:cNvSpPr>
              <p:nvPr/>
            </p:nvSpPr>
            <p:spPr bwMode="auto">
              <a:xfrm>
                <a:off x="1974275"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490" name="Rectangle 362">
                <a:extLst>
                  <a:ext uri="{FF2B5EF4-FFF2-40B4-BE49-F238E27FC236}">
                    <a16:creationId xmlns:a16="http://schemas.microsoft.com/office/drawing/2014/main" id="{3C382915-7565-D60D-1D1E-E0FFC80D3665}"/>
                  </a:ext>
                </a:extLst>
              </p:cNvPr>
              <p:cNvSpPr>
                <a:spLocks noChangeArrowheads="1"/>
              </p:cNvSpPr>
              <p:nvPr/>
            </p:nvSpPr>
            <p:spPr bwMode="auto">
              <a:xfrm>
                <a:off x="2137172"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23</a:t>
                </a:r>
                <a:endParaRPr lang="en-US" altLang="en-US" sz="749" dirty="0">
                  <a:cs typeface="Arial" panose="020B0604020202020204" pitchFamily="34" charset="0"/>
                </a:endParaRPr>
              </a:p>
            </p:txBody>
          </p:sp>
          <p:sp>
            <p:nvSpPr>
              <p:cNvPr id="491" name="Rectangle 364">
                <a:extLst>
                  <a:ext uri="{FF2B5EF4-FFF2-40B4-BE49-F238E27FC236}">
                    <a16:creationId xmlns:a16="http://schemas.microsoft.com/office/drawing/2014/main" id="{071C5DBD-96BD-2590-E986-6C674259A651}"/>
                  </a:ext>
                </a:extLst>
              </p:cNvPr>
              <p:cNvSpPr>
                <a:spLocks noChangeArrowheads="1"/>
              </p:cNvSpPr>
              <p:nvPr/>
            </p:nvSpPr>
            <p:spPr bwMode="auto">
              <a:xfrm>
                <a:off x="2303244"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21</a:t>
                </a:r>
                <a:endParaRPr lang="en-US" altLang="en-US" sz="749" dirty="0">
                  <a:cs typeface="Arial" panose="020B0604020202020204" pitchFamily="34" charset="0"/>
                </a:endParaRPr>
              </a:p>
            </p:txBody>
          </p:sp>
          <p:sp>
            <p:nvSpPr>
              <p:cNvPr id="492" name="Rectangle 366">
                <a:extLst>
                  <a:ext uri="{FF2B5EF4-FFF2-40B4-BE49-F238E27FC236}">
                    <a16:creationId xmlns:a16="http://schemas.microsoft.com/office/drawing/2014/main" id="{4399E7B9-5028-E612-57DB-2E9E89D42663}"/>
                  </a:ext>
                </a:extLst>
              </p:cNvPr>
              <p:cNvSpPr>
                <a:spLocks noChangeArrowheads="1"/>
              </p:cNvSpPr>
              <p:nvPr/>
            </p:nvSpPr>
            <p:spPr bwMode="auto">
              <a:xfrm>
                <a:off x="2469316"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21</a:t>
                </a:r>
                <a:endParaRPr lang="en-US" altLang="en-US" sz="749" dirty="0">
                  <a:cs typeface="Arial" panose="020B0604020202020204" pitchFamily="34" charset="0"/>
                </a:endParaRPr>
              </a:p>
            </p:txBody>
          </p:sp>
          <p:sp>
            <p:nvSpPr>
              <p:cNvPr id="493" name="Rectangle 368">
                <a:extLst>
                  <a:ext uri="{FF2B5EF4-FFF2-40B4-BE49-F238E27FC236}">
                    <a16:creationId xmlns:a16="http://schemas.microsoft.com/office/drawing/2014/main" id="{C39DFE01-F5FD-D93A-BCE4-B00969615420}"/>
                  </a:ext>
                </a:extLst>
              </p:cNvPr>
              <p:cNvSpPr>
                <a:spLocks noChangeArrowheads="1"/>
              </p:cNvSpPr>
              <p:nvPr/>
            </p:nvSpPr>
            <p:spPr bwMode="auto">
              <a:xfrm>
                <a:off x="2632213"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494" name="Rectangle 370">
                <a:extLst>
                  <a:ext uri="{FF2B5EF4-FFF2-40B4-BE49-F238E27FC236}">
                    <a16:creationId xmlns:a16="http://schemas.microsoft.com/office/drawing/2014/main" id="{25F55EEF-3D48-95B2-1F04-207E5AF763BD}"/>
                  </a:ext>
                </a:extLst>
              </p:cNvPr>
              <p:cNvSpPr>
                <a:spLocks noChangeArrowheads="1"/>
              </p:cNvSpPr>
              <p:nvPr/>
            </p:nvSpPr>
            <p:spPr bwMode="auto">
              <a:xfrm>
                <a:off x="2795110"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495" name="Rectangle 372">
                <a:extLst>
                  <a:ext uri="{FF2B5EF4-FFF2-40B4-BE49-F238E27FC236}">
                    <a16:creationId xmlns:a16="http://schemas.microsoft.com/office/drawing/2014/main" id="{A01E18AE-E232-2085-0BF1-88E1ABBE1AC6}"/>
                  </a:ext>
                </a:extLst>
              </p:cNvPr>
              <p:cNvSpPr>
                <a:spLocks noChangeArrowheads="1"/>
              </p:cNvSpPr>
              <p:nvPr/>
            </p:nvSpPr>
            <p:spPr bwMode="auto">
              <a:xfrm>
                <a:off x="2961182"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496" name="Rectangle 374">
                <a:extLst>
                  <a:ext uri="{FF2B5EF4-FFF2-40B4-BE49-F238E27FC236}">
                    <a16:creationId xmlns:a16="http://schemas.microsoft.com/office/drawing/2014/main" id="{8D5E7EB9-07E5-71D9-52C7-570D4D58850A}"/>
                  </a:ext>
                </a:extLst>
              </p:cNvPr>
              <p:cNvSpPr>
                <a:spLocks noChangeArrowheads="1"/>
              </p:cNvSpPr>
              <p:nvPr/>
            </p:nvSpPr>
            <p:spPr bwMode="auto">
              <a:xfrm>
                <a:off x="3127254"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18</a:t>
                </a:r>
                <a:endParaRPr lang="en-US" altLang="en-US" sz="749" dirty="0">
                  <a:cs typeface="Arial" panose="020B0604020202020204" pitchFamily="34" charset="0"/>
                </a:endParaRPr>
              </a:p>
            </p:txBody>
          </p:sp>
          <p:sp>
            <p:nvSpPr>
              <p:cNvPr id="497" name="Rectangle 374">
                <a:extLst>
                  <a:ext uri="{FF2B5EF4-FFF2-40B4-BE49-F238E27FC236}">
                    <a16:creationId xmlns:a16="http://schemas.microsoft.com/office/drawing/2014/main" id="{813A7B9B-C1D6-3EDA-4FAD-AC0134DA5866}"/>
                  </a:ext>
                </a:extLst>
              </p:cNvPr>
              <p:cNvSpPr>
                <a:spLocks noChangeArrowheads="1"/>
              </p:cNvSpPr>
              <p:nvPr/>
            </p:nvSpPr>
            <p:spPr bwMode="auto">
              <a:xfrm>
                <a:off x="3290151"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17</a:t>
                </a:r>
                <a:endParaRPr lang="en-US" altLang="en-US" sz="749" dirty="0">
                  <a:cs typeface="Arial" panose="020B0604020202020204" pitchFamily="34" charset="0"/>
                </a:endParaRPr>
              </a:p>
            </p:txBody>
          </p:sp>
          <p:sp>
            <p:nvSpPr>
              <p:cNvPr id="498" name="Rectangle 374">
                <a:extLst>
                  <a:ext uri="{FF2B5EF4-FFF2-40B4-BE49-F238E27FC236}">
                    <a16:creationId xmlns:a16="http://schemas.microsoft.com/office/drawing/2014/main" id="{EEE878CD-9BE3-ABEA-BD74-04068E22EB52}"/>
                  </a:ext>
                </a:extLst>
              </p:cNvPr>
              <p:cNvSpPr>
                <a:spLocks noChangeArrowheads="1"/>
              </p:cNvSpPr>
              <p:nvPr/>
            </p:nvSpPr>
            <p:spPr bwMode="auto">
              <a:xfrm>
                <a:off x="3449873" y="379404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16</a:t>
                </a:r>
                <a:endParaRPr lang="en-US" altLang="en-US" sz="749" dirty="0">
                  <a:cs typeface="Arial" panose="020B0604020202020204" pitchFamily="34" charset="0"/>
                </a:endParaRPr>
              </a:p>
            </p:txBody>
          </p:sp>
          <p:sp>
            <p:nvSpPr>
              <p:cNvPr id="499" name="Rectangle 374">
                <a:extLst>
                  <a:ext uri="{FF2B5EF4-FFF2-40B4-BE49-F238E27FC236}">
                    <a16:creationId xmlns:a16="http://schemas.microsoft.com/office/drawing/2014/main" id="{7BD5464B-2A07-185F-23A1-75C6897A7908}"/>
                  </a:ext>
                </a:extLst>
              </p:cNvPr>
              <p:cNvSpPr>
                <a:spLocks noChangeArrowheads="1"/>
              </p:cNvSpPr>
              <p:nvPr/>
            </p:nvSpPr>
            <p:spPr bwMode="auto">
              <a:xfrm>
                <a:off x="3645594" y="3794047"/>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8</a:t>
                </a:r>
                <a:endParaRPr lang="en-US" altLang="en-US" sz="749" dirty="0">
                  <a:cs typeface="Arial" panose="020B0604020202020204" pitchFamily="34" charset="0"/>
                </a:endParaRPr>
              </a:p>
            </p:txBody>
          </p:sp>
          <p:sp>
            <p:nvSpPr>
              <p:cNvPr id="500" name="Rectangle 374">
                <a:extLst>
                  <a:ext uri="{FF2B5EF4-FFF2-40B4-BE49-F238E27FC236}">
                    <a16:creationId xmlns:a16="http://schemas.microsoft.com/office/drawing/2014/main" id="{F6833F4B-AC0A-132A-AFA7-249E8AC20EDA}"/>
                  </a:ext>
                </a:extLst>
              </p:cNvPr>
              <p:cNvSpPr>
                <a:spLocks noChangeArrowheads="1"/>
              </p:cNvSpPr>
              <p:nvPr/>
            </p:nvSpPr>
            <p:spPr bwMode="auto">
              <a:xfrm>
                <a:off x="3818016" y="3794047"/>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a:t>
                </a:r>
                <a:endParaRPr lang="en-US" altLang="en-US" sz="749" dirty="0">
                  <a:cs typeface="Arial" panose="020B0604020202020204" pitchFamily="34" charset="0"/>
                </a:endParaRPr>
              </a:p>
            </p:txBody>
          </p:sp>
          <p:sp>
            <p:nvSpPr>
              <p:cNvPr id="501" name="Rectangle 374">
                <a:extLst>
                  <a:ext uri="{FF2B5EF4-FFF2-40B4-BE49-F238E27FC236}">
                    <a16:creationId xmlns:a16="http://schemas.microsoft.com/office/drawing/2014/main" id="{106FE3E5-E538-7B35-6F94-55EAF08A6C93}"/>
                  </a:ext>
                </a:extLst>
              </p:cNvPr>
              <p:cNvSpPr>
                <a:spLocks noChangeArrowheads="1"/>
              </p:cNvSpPr>
              <p:nvPr/>
            </p:nvSpPr>
            <p:spPr bwMode="auto">
              <a:xfrm flipH="1">
                <a:off x="3929088" y="37940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a:t>
                </a:r>
                <a:endParaRPr lang="en-US" altLang="en-US" sz="749" dirty="0">
                  <a:cs typeface="Arial" panose="020B0604020202020204" pitchFamily="34" charset="0"/>
                </a:endParaRPr>
              </a:p>
            </p:txBody>
          </p:sp>
          <p:sp>
            <p:nvSpPr>
              <p:cNvPr id="502" name="Rectangle 374">
                <a:extLst>
                  <a:ext uri="{FF2B5EF4-FFF2-40B4-BE49-F238E27FC236}">
                    <a16:creationId xmlns:a16="http://schemas.microsoft.com/office/drawing/2014/main" id="{02C02AF7-3258-F46E-F47C-81F4017FC6E9}"/>
                  </a:ext>
                </a:extLst>
              </p:cNvPr>
              <p:cNvSpPr>
                <a:spLocks noChangeArrowheads="1"/>
              </p:cNvSpPr>
              <p:nvPr/>
            </p:nvSpPr>
            <p:spPr bwMode="auto">
              <a:xfrm flipH="1">
                <a:off x="4089239" y="37940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a:t>
                </a:r>
                <a:endParaRPr lang="en-US" altLang="en-US" sz="749" dirty="0">
                  <a:cs typeface="Arial" panose="020B0604020202020204" pitchFamily="34" charset="0"/>
                </a:endParaRPr>
              </a:p>
            </p:txBody>
          </p:sp>
          <p:sp>
            <p:nvSpPr>
              <p:cNvPr id="503" name="Rectangle 374">
                <a:extLst>
                  <a:ext uri="{FF2B5EF4-FFF2-40B4-BE49-F238E27FC236}">
                    <a16:creationId xmlns:a16="http://schemas.microsoft.com/office/drawing/2014/main" id="{E3F3D89D-CF3B-90A3-83CE-8FA2B8AEE163}"/>
                  </a:ext>
                </a:extLst>
              </p:cNvPr>
              <p:cNvSpPr>
                <a:spLocks noChangeArrowheads="1"/>
              </p:cNvSpPr>
              <p:nvPr/>
            </p:nvSpPr>
            <p:spPr bwMode="auto">
              <a:xfrm flipH="1">
                <a:off x="4244814" y="36543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504" name="Rectangle 374">
                <a:extLst>
                  <a:ext uri="{FF2B5EF4-FFF2-40B4-BE49-F238E27FC236}">
                    <a16:creationId xmlns:a16="http://schemas.microsoft.com/office/drawing/2014/main" id="{0DCE671B-4B1B-9581-BEB6-EEC5E96E66AA}"/>
                  </a:ext>
                </a:extLst>
              </p:cNvPr>
              <p:cNvSpPr>
                <a:spLocks noChangeArrowheads="1"/>
              </p:cNvSpPr>
              <p:nvPr/>
            </p:nvSpPr>
            <p:spPr bwMode="auto">
              <a:xfrm flipH="1">
                <a:off x="4244814" y="3794047"/>
                <a:ext cx="14749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505" name="Line 342">
                <a:extLst>
                  <a:ext uri="{FF2B5EF4-FFF2-40B4-BE49-F238E27FC236}">
                    <a16:creationId xmlns:a16="http://schemas.microsoft.com/office/drawing/2014/main" id="{593F36B8-472F-E7CA-0438-444C501DB741}"/>
                  </a:ext>
                </a:extLst>
              </p:cNvPr>
              <p:cNvSpPr>
                <a:spLocks noChangeShapeType="1"/>
              </p:cNvSpPr>
              <p:nvPr/>
            </p:nvSpPr>
            <p:spPr bwMode="auto">
              <a:xfrm>
                <a:off x="4318000" y="3231979"/>
                <a:ext cx="0" cy="4445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6" name="Rectangle 242">
                <a:extLst>
                  <a:ext uri="{FF2B5EF4-FFF2-40B4-BE49-F238E27FC236}">
                    <a16:creationId xmlns:a16="http://schemas.microsoft.com/office/drawing/2014/main" id="{7A517402-6776-72E3-5F60-6F0A3A894891}"/>
                  </a:ext>
                </a:extLst>
              </p:cNvPr>
              <p:cNvSpPr>
                <a:spLocks noChangeArrowheads="1"/>
              </p:cNvSpPr>
              <p:nvPr/>
            </p:nvSpPr>
            <p:spPr bwMode="auto">
              <a:xfrm>
                <a:off x="111149" y="3789255"/>
                <a:ext cx="463697"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No</a:t>
                </a:r>
                <a:endParaRPr lang="en-US" altLang="en-US" sz="749" dirty="0">
                  <a:cs typeface="Arial" panose="020B0604020202020204" pitchFamily="34" charset="0"/>
                </a:endParaRPr>
              </a:p>
            </p:txBody>
          </p:sp>
        </p:grpSp>
        <p:sp>
          <p:nvSpPr>
            <p:cNvPr id="632" name="Rectangle 240">
              <a:extLst>
                <a:ext uri="{FF2B5EF4-FFF2-40B4-BE49-F238E27FC236}">
                  <a16:creationId xmlns:a16="http://schemas.microsoft.com/office/drawing/2014/main" id="{4D85EB8B-62DD-8C87-F939-10B2D2B79C87}"/>
                </a:ext>
              </a:extLst>
            </p:cNvPr>
            <p:cNvSpPr>
              <a:spLocks noChangeArrowheads="1"/>
            </p:cNvSpPr>
            <p:nvPr/>
          </p:nvSpPr>
          <p:spPr bwMode="auto">
            <a:xfrm>
              <a:off x="4628095" y="3421140"/>
              <a:ext cx="1380186" cy="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b="1" dirty="0">
                  <a:solidFill>
                    <a:srgbClr val="000000"/>
                  </a:solidFill>
                  <a:cs typeface="Arial" panose="020B0604020202020204" pitchFamily="34" charset="0"/>
                </a:rPr>
                <a:t>Number of patients still at risk</a:t>
              </a:r>
              <a:endParaRPr lang="en-US" altLang="en-US" sz="749" b="1" dirty="0">
                <a:cs typeface="Arial" panose="020B0604020202020204" pitchFamily="34" charset="0"/>
              </a:endParaRPr>
            </a:p>
          </p:txBody>
        </p:sp>
        <p:sp>
          <p:nvSpPr>
            <p:cNvPr id="633" name="Rectangle 242">
              <a:extLst>
                <a:ext uri="{FF2B5EF4-FFF2-40B4-BE49-F238E27FC236}">
                  <a16:creationId xmlns:a16="http://schemas.microsoft.com/office/drawing/2014/main" id="{2AF96CE2-E5C3-3FB0-3EC7-22867078CB52}"/>
                </a:ext>
              </a:extLst>
            </p:cNvPr>
            <p:cNvSpPr>
              <a:spLocks noChangeArrowheads="1"/>
            </p:cNvSpPr>
            <p:nvPr/>
          </p:nvSpPr>
          <p:spPr bwMode="auto">
            <a:xfrm>
              <a:off x="4628097" y="3580885"/>
              <a:ext cx="506549" cy="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Yes</a:t>
              </a:r>
              <a:endParaRPr lang="en-US" altLang="en-US" sz="749" dirty="0">
                <a:cs typeface="Arial" panose="020B0604020202020204" pitchFamily="34" charset="0"/>
              </a:endParaRPr>
            </a:p>
          </p:txBody>
        </p:sp>
        <p:sp>
          <p:nvSpPr>
            <p:cNvPr id="634" name="Rectangle 242">
              <a:extLst>
                <a:ext uri="{FF2B5EF4-FFF2-40B4-BE49-F238E27FC236}">
                  <a16:creationId xmlns:a16="http://schemas.microsoft.com/office/drawing/2014/main" id="{24F23DB3-1CE8-241B-4D46-512403B3DFEE}"/>
                </a:ext>
              </a:extLst>
            </p:cNvPr>
            <p:cNvSpPr>
              <a:spLocks noChangeArrowheads="1"/>
            </p:cNvSpPr>
            <p:nvPr/>
          </p:nvSpPr>
          <p:spPr bwMode="auto">
            <a:xfrm>
              <a:off x="4628095" y="3720456"/>
              <a:ext cx="463268" cy="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No</a:t>
              </a:r>
              <a:endParaRPr lang="en-US" altLang="en-US" sz="749" dirty="0">
                <a:cs typeface="Arial" panose="020B0604020202020204" pitchFamily="34" charset="0"/>
              </a:endParaRPr>
            </a:p>
          </p:txBody>
        </p:sp>
        <p:grpSp>
          <p:nvGrpSpPr>
            <p:cNvPr id="635" name="Group 634">
              <a:extLst>
                <a:ext uri="{FF2B5EF4-FFF2-40B4-BE49-F238E27FC236}">
                  <a16:creationId xmlns:a16="http://schemas.microsoft.com/office/drawing/2014/main" id="{BDC64310-BCF1-0A31-87F3-00DBE08638C6}"/>
                </a:ext>
              </a:extLst>
            </p:cNvPr>
            <p:cNvGrpSpPr/>
            <p:nvPr/>
          </p:nvGrpSpPr>
          <p:grpSpPr>
            <a:xfrm>
              <a:off x="5203194" y="3251328"/>
              <a:ext cx="3807596" cy="90479"/>
              <a:chOff x="5203777" y="3125798"/>
              <a:chExt cx="3811121" cy="90563"/>
            </a:xfrm>
          </p:grpSpPr>
          <p:sp>
            <p:nvSpPr>
              <p:cNvPr id="636" name="Rectangle 117">
                <a:extLst>
                  <a:ext uri="{FF2B5EF4-FFF2-40B4-BE49-F238E27FC236}">
                    <a16:creationId xmlns:a16="http://schemas.microsoft.com/office/drawing/2014/main" id="{91C94E2C-DF1D-716A-9467-257F24A89DF2}"/>
                  </a:ext>
                </a:extLst>
              </p:cNvPr>
              <p:cNvSpPr>
                <a:spLocks noChangeArrowheads="1"/>
              </p:cNvSpPr>
              <p:nvPr/>
            </p:nvSpPr>
            <p:spPr bwMode="auto">
              <a:xfrm>
                <a:off x="5203777" y="3125798"/>
                <a:ext cx="52949"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637" name="Rectangle 119">
                <a:extLst>
                  <a:ext uri="{FF2B5EF4-FFF2-40B4-BE49-F238E27FC236}">
                    <a16:creationId xmlns:a16="http://schemas.microsoft.com/office/drawing/2014/main" id="{C41170AD-A9C9-4CA8-C53E-2295DC36F513}"/>
                  </a:ext>
                </a:extLst>
              </p:cNvPr>
              <p:cNvSpPr>
                <a:spLocks noChangeArrowheads="1"/>
              </p:cNvSpPr>
              <p:nvPr/>
            </p:nvSpPr>
            <p:spPr bwMode="auto">
              <a:xfrm>
                <a:off x="5419677" y="3125798"/>
                <a:ext cx="52949"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3</a:t>
                </a:r>
                <a:endParaRPr lang="en-US" altLang="en-US" sz="749">
                  <a:cs typeface="Arial" panose="020B0604020202020204" pitchFamily="34" charset="0"/>
                </a:endParaRPr>
              </a:p>
            </p:txBody>
          </p:sp>
          <p:sp>
            <p:nvSpPr>
              <p:cNvPr id="638" name="Rectangle 121">
                <a:extLst>
                  <a:ext uri="{FF2B5EF4-FFF2-40B4-BE49-F238E27FC236}">
                    <a16:creationId xmlns:a16="http://schemas.microsoft.com/office/drawing/2014/main" id="{1206D1F1-319A-13CA-BF0D-BAFF02094220}"/>
                  </a:ext>
                </a:extLst>
              </p:cNvPr>
              <p:cNvSpPr>
                <a:spLocks noChangeArrowheads="1"/>
              </p:cNvSpPr>
              <p:nvPr/>
            </p:nvSpPr>
            <p:spPr bwMode="auto">
              <a:xfrm>
                <a:off x="5640339" y="3125798"/>
                <a:ext cx="52949"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6</a:t>
                </a:r>
                <a:endParaRPr lang="en-US" altLang="en-US" sz="749" dirty="0">
                  <a:cs typeface="Arial" panose="020B0604020202020204" pitchFamily="34" charset="0"/>
                </a:endParaRPr>
              </a:p>
            </p:txBody>
          </p:sp>
          <p:sp>
            <p:nvSpPr>
              <p:cNvPr id="639" name="Rectangle 123">
                <a:extLst>
                  <a:ext uri="{FF2B5EF4-FFF2-40B4-BE49-F238E27FC236}">
                    <a16:creationId xmlns:a16="http://schemas.microsoft.com/office/drawing/2014/main" id="{9FC870A7-A327-1603-DAA8-4064CDA07B17}"/>
                  </a:ext>
                </a:extLst>
              </p:cNvPr>
              <p:cNvSpPr>
                <a:spLocks noChangeArrowheads="1"/>
              </p:cNvSpPr>
              <p:nvPr/>
            </p:nvSpPr>
            <p:spPr bwMode="auto">
              <a:xfrm>
                <a:off x="5857827" y="3125798"/>
                <a:ext cx="52949"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9</a:t>
                </a:r>
                <a:endParaRPr lang="en-US" altLang="en-US" sz="749">
                  <a:cs typeface="Arial" panose="020B0604020202020204" pitchFamily="34" charset="0"/>
                </a:endParaRPr>
              </a:p>
            </p:txBody>
          </p:sp>
          <p:sp>
            <p:nvSpPr>
              <p:cNvPr id="896" name="Rectangle 125">
                <a:extLst>
                  <a:ext uri="{FF2B5EF4-FFF2-40B4-BE49-F238E27FC236}">
                    <a16:creationId xmlns:a16="http://schemas.microsoft.com/office/drawing/2014/main" id="{1D9702BE-F363-A5A0-2D55-F288CA891910}"/>
                  </a:ext>
                </a:extLst>
              </p:cNvPr>
              <p:cNvSpPr>
                <a:spLocks noChangeArrowheads="1"/>
              </p:cNvSpPr>
              <p:nvPr/>
            </p:nvSpPr>
            <p:spPr bwMode="auto">
              <a:xfrm>
                <a:off x="6048501"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12</a:t>
                </a:r>
                <a:endParaRPr lang="en-US" altLang="en-US" sz="749" dirty="0">
                  <a:cs typeface="Arial" panose="020B0604020202020204" pitchFamily="34" charset="0"/>
                </a:endParaRPr>
              </a:p>
            </p:txBody>
          </p:sp>
          <p:sp>
            <p:nvSpPr>
              <p:cNvPr id="897" name="Rectangle 127">
                <a:extLst>
                  <a:ext uri="{FF2B5EF4-FFF2-40B4-BE49-F238E27FC236}">
                    <a16:creationId xmlns:a16="http://schemas.microsoft.com/office/drawing/2014/main" id="{FC79CEF2-CFAA-F523-673A-BFB1B8630EA6}"/>
                  </a:ext>
                </a:extLst>
              </p:cNvPr>
              <p:cNvSpPr>
                <a:spLocks noChangeArrowheads="1"/>
              </p:cNvSpPr>
              <p:nvPr/>
            </p:nvSpPr>
            <p:spPr bwMode="auto">
              <a:xfrm>
                <a:off x="6256637"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15</a:t>
                </a:r>
                <a:endParaRPr lang="en-US" altLang="en-US" sz="749" dirty="0">
                  <a:cs typeface="Arial" panose="020B0604020202020204" pitchFamily="34" charset="0"/>
                </a:endParaRPr>
              </a:p>
            </p:txBody>
          </p:sp>
          <p:sp>
            <p:nvSpPr>
              <p:cNvPr id="898" name="Rectangle 129">
                <a:extLst>
                  <a:ext uri="{FF2B5EF4-FFF2-40B4-BE49-F238E27FC236}">
                    <a16:creationId xmlns:a16="http://schemas.microsoft.com/office/drawing/2014/main" id="{BE378895-C75F-D5D7-DBCD-E90F9EC881FB}"/>
                  </a:ext>
                </a:extLst>
              </p:cNvPr>
              <p:cNvSpPr>
                <a:spLocks noChangeArrowheads="1"/>
              </p:cNvSpPr>
              <p:nvPr/>
            </p:nvSpPr>
            <p:spPr bwMode="auto">
              <a:xfrm>
                <a:off x="6475712"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18</a:t>
                </a:r>
                <a:endParaRPr lang="en-US" altLang="en-US" sz="749" dirty="0">
                  <a:cs typeface="Arial" panose="020B0604020202020204" pitchFamily="34" charset="0"/>
                </a:endParaRPr>
              </a:p>
            </p:txBody>
          </p:sp>
          <p:sp>
            <p:nvSpPr>
              <p:cNvPr id="900" name="Rectangle 131">
                <a:extLst>
                  <a:ext uri="{FF2B5EF4-FFF2-40B4-BE49-F238E27FC236}">
                    <a16:creationId xmlns:a16="http://schemas.microsoft.com/office/drawing/2014/main" id="{715015F1-87EC-49A1-A721-9A91B3AC1703}"/>
                  </a:ext>
                </a:extLst>
              </p:cNvPr>
              <p:cNvSpPr>
                <a:spLocks noChangeArrowheads="1"/>
              </p:cNvSpPr>
              <p:nvPr/>
            </p:nvSpPr>
            <p:spPr bwMode="auto">
              <a:xfrm>
                <a:off x="6699463"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21</a:t>
                </a:r>
                <a:endParaRPr lang="en-US" altLang="en-US" sz="749" dirty="0">
                  <a:cs typeface="Arial" panose="020B0604020202020204" pitchFamily="34" charset="0"/>
                </a:endParaRPr>
              </a:p>
            </p:txBody>
          </p:sp>
          <p:sp>
            <p:nvSpPr>
              <p:cNvPr id="901" name="Rectangle 133">
                <a:extLst>
                  <a:ext uri="{FF2B5EF4-FFF2-40B4-BE49-F238E27FC236}">
                    <a16:creationId xmlns:a16="http://schemas.microsoft.com/office/drawing/2014/main" id="{E81FFA41-9D06-5073-B779-83A7CC8BD53C}"/>
                  </a:ext>
                </a:extLst>
              </p:cNvPr>
              <p:cNvSpPr>
                <a:spLocks noChangeArrowheads="1"/>
              </p:cNvSpPr>
              <p:nvPr/>
            </p:nvSpPr>
            <p:spPr bwMode="auto">
              <a:xfrm>
                <a:off x="6940502"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24</a:t>
                </a:r>
                <a:endParaRPr lang="en-US" altLang="en-US" sz="749">
                  <a:cs typeface="Arial" panose="020B0604020202020204" pitchFamily="34" charset="0"/>
                </a:endParaRPr>
              </a:p>
            </p:txBody>
          </p:sp>
          <p:sp>
            <p:nvSpPr>
              <p:cNvPr id="902" name="Rectangle 135">
                <a:extLst>
                  <a:ext uri="{FF2B5EF4-FFF2-40B4-BE49-F238E27FC236}">
                    <a16:creationId xmlns:a16="http://schemas.microsoft.com/office/drawing/2014/main" id="{AC80D939-199F-4A7D-9B90-5EE72672B650}"/>
                  </a:ext>
                </a:extLst>
              </p:cNvPr>
              <p:cNvSpPr>
                <a:spLocks noChangeArrowheads="1"/>
              </p:cNvSpPr>
              <p:nvPr/>
            </p:nvSpPr>
            <p:spPr bwMode="auto">
              <a:xfrm>
                <a:off x="7157989"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27</a:t>
                </a:r>
                <a:endParaRPr lang="en-US" altLang="en-US" sz="749">
                  <a:cs typeface="Arial" panose="020B0604020202020204" pitchFamily="34" charset="0"/>
                </a:endParaRPr>
              </a:p>
            </p:txBody>
          </p:sp>
          <p:sp>
            <p:nvSpPr>
              <p:cNvPr id="903" name="Rectangle 137">
                <a:extLst>
                  <a:ext uri="{FF2B5EF4-FFF2-40B4-BE49-F238E27FC236}">
                    <a16:creationId xmlns:a16="http://schemas.microsoft.com/office/drawing/2014/main" id="{EA7CC55E-5BF9-0746-26D6-1935160752A4}"/>
                  </a:ext>
                </a:extLst>
              </p:cNvPr>
              <p:cNvSpPr>
                <a:spLocks noChangeArrowheads="1"/>
              </p:cNvSpPr>
              <p:nvPr/>
            </p:nvSpPr>
            <p:spPr bwMode="auto">
              <a:xfrm>
                <a:off x="7377064"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30</a:t>
                </a:r>
                <a:endParaRPr lang="en-US" altLang="en-US" sz="749">
                  <a:cs typeface="Arial" panose="020B0604020202020204" pitchFamily="34" charset="0"/>
                </a:endParaRPr>
              </a:p>
            </p:txBody>
          </p:sp>
          <p:sp>
            <p:nvSpPr>
              <p:cNvPr id="904" name="Rectangle 139">
                <a:extLst>
                  <a:ext uri="{FF2B5EF4-FFF2-40B4-BE49-F238E27FC236}">
                    <a16:creationId xmlns:a16="http://schemas.microsoft.com/office/drawing/2014/main" id="{1CC16F65-C75C-85B2-9F13-F6434276CD82}"/>
                  </a:ext>
                </a:extLst>
              </p:cNvPr>
              <p:cNvSpPr>
                <a:spLocks noChangeArrowheads="1"/>
              </p:cNvSpPr>
              <p:nvPr/>
            </p:nvSpPr>
            <p:spPr bwMode="auto">
              <a:xfrm>
                <a:off x="7597727"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33</a:t>
                </a:r>
                <a:endParaRPr lang="en-US" altLang="en-US" sz="749">
                  <a:cs typeface="Arial" panose="020B0604020202020204" pitchFamily="34" charset="0"/>
                </a:endParaRPr>
              </a:p>
            </p:txBody>
          </p:sp>
          <p:sp>
            <p:nvSpPr>
              <p:cNvPr id="905" name="Rectangle 141">
                <a:extLst>
                  <a:ext uri="{FF2B5EF4-FFF2-40B4-BE49-F238E27FC236}">
                    <a16:creationId xmlns:a16="http://schemas.microsoft.com/office/drawing/2014/main" id="{8CF165CA-AC48-9ECA-53F2-E3EA0506BE16}"/>
                  </a:ext>
                </a:extLst>
              </p:cNvPr>
              <p:cNvSpPr>
                <a:spLocks noChangeArrowheads="1"/>
              </p:cNvSpPr>
              <p:nvPr/>
            </p:nvSpPr>
            <p:spPr bwMode="auto">
              <a:xfrm>
                <a:off x="7815214"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36</a:t>
                </a:r>
                <a:endParaRPr lang="en-US" altLang="en-US" sz="749">
                  <a:cs typeface="Arial" panose="020B0604020202020204" pitchFamily="34" charset="0"/>
                </a:endParaRPr>
              </a:p>
            </p:txBody>
          </p:sp>
          <p:sp>
            <p:nvSpPr>
              <p:cNvPr id="906" name="Rectangle 143">
                <a:extLst>
                  <a:ext uri="{FF2B5EF4-FFF2-40B4-BE49-F238E27FC236}">
                    <a16:creationId xmlns:a16="http://schemas.microsoft.com/office/drawing/2014/main" id="{A688FA44-8B1B-6540-33B2-0A33EA927040}"/>
                  </a:ext>
                </a:extLst>
              </p:cNvPr>
              <p:cNvSpPr>
                <a:spLocks noChangeArrowheads="1"/>
              </p:cNvSpPr>
              <p:nvPr/>
            </p:nvSpPr>
            <p:spPr bwMode="auto">
              <a:xfrm>
                <a:off x="8034289"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39</a:t>
                </a:r>
                <a:endParaRPr lang="en-US" altLang="en-US" sz="749">
                  <a:cs typeface="Arial" panose="020B0604020202020204" pitchFamily="34" charset="0"/>
                </a:endParaRPr>
              </a:p>
            </p:txBody>
          </p:sp>
          <p:sp>
            <p:nvSpPr>
              <p:cNvPr id="907" name="Rectangle 145">
                <a:extLst>
                  <a:ext uri="{FF2B5EF4-FFF2-40B4-BE49-F238E27FC236}">
                    <a16:creationId xmlns:a16="http://schemas.microsoft.com/office/drawing/2014/main" id="{F143EE09-2B27-3995-A4C1-F3D536652D68}"/>
                  </a:ext>
                </a:extLst>
              </p:cNvPr>
              <p:cNvSpPr>
                <a:spLocks noChangeArrowheads="1"/>
              </p:cNvSpPr>
              <p:nvPr/>
            </p:nvSpPr>
            <p:spPr bwMode="auto">
              <a:xfrm>
                <a:off x="8251777"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42</a:t>
                </a:r>
                <a:endParaRPr lang="en-US" altLang="en-US" sz="749">
                  <a:cs typeface="Arial" panose="020B0604020202020204" pitchFamily="34" charset="0"/>
                </a:endParaRPr>
              </a:p>
            </p:txBody>
          </p:sp>
          <p:sp>
            <p:nvSpPr>
              <p:cNvPr id="908" name="Rectangle 147">
                <a:extLst>
                  <a:ext uri="{FF2B5EF4-FFF2-40B4-BE49-F238E27FC236}">
                    <a16:creationId xmlns:a16="http://schemas.microsoft.com/office/drawing/2014/main" id="{306ED600-EBAB-8F57-2D89-BF7CB5E970E7}"/>
                  </a:ext>
                </a:extLst>
              </p:cNvPr>
              <p:cNvSpPr>
                <a:spLocks noChangeArrowheads="1"/>
              </p:cNvSpPr>
              <p:nvPr/>
            </p:nvSpPr>
            <p:spPr bwMode="auto">
              <a:xfrm>
                <a:off x="8472439"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45</a:t>
                </a:r>
                <a:endParaRPr lang="en-US" altLang="en-US" sz="749">
                  <a:cs typeface="Arial" panose="020B0604020202020204" pitchFamily="34" charset="0"/>
                </a:endParaRPr>
              </a:p>
            </p:txBody>
          </p:sp>
          <p:sp>
            <p:nvSpPr>
              <p:cNvPr id="909" name="Rectangle 149">
                <a:extLst>
                  <a:ext uri="{FF2B5EF4-FFF2-40B4-BE49-F238E27FC236}">
                    <a16:creationId xmlns:a16="http://schemas.microsoft.com/office/drawing/2014/main" id="{D34705B5-57FC-9E24-47BA-A634D0096FC4}"/>
                  </a:ext>
                </a:extLst>
              </p:cNvPr>
              <p:cNvSpPr>
                <a:spLocks noChangeArrowheads="1"/>
              </p:cNvSpPr>
              <p:nvPr/>
            </p:nvSpPr>
            <p:spPr bwMode="auto">
              <a:xfrm>
                <a:off x="8691514"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48</a:t>
                </a:r>
                <a:endParaRPr lang="en-US" altLang="en-US" sz="749">
                  <a:cs typeface="Arial" panose="020B0604020202020204" pitchFamily="34" charset="0"/>
                </a:endParaRPr>
              </a:p>
            </p:txBody>
          </p:sp>
          <p:sp>
            <p:nvSpPr>
              <p:cNvPr id="910" name="Rectangle 151">
                <a:extLst>
                  <a:ext uri="{FF2B5EF4-FFF2-40B4-BE49-F238E27FC236}">
                    <a16:creationId xmlns:a16="http://schemas.microsoft.com/office/drawing/2014/main" id="{B45634CE-7AE8-6651-416B-393B2463088C}"/>
                  </a:ext>
                </a:extLst>
              </p:cNvPr>
              <p:cNvSpPr>
                <a:spLocks noChangeArrowheads="1"/>
              </p:cNvSpPr>
              <p:nvPr/>
            </p:nvSpPr>
            <p:spPr bwMode="auto">
              <a:xfrm>
                <a:off x="8909002" y="3125798"/>
                <a:ext cx="105896" cy="90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51</a:t>
                </a:r>
                <a:endParaRPr lang="en-US" altLang="en-US" sz="749">
                  <a:cs typeface="Arial" panose="020B0604020202020204" pitchFamily="34" charset="0"/>
                </a:endParaRPr>
              </a:p>
            </p:txBody>
          </p:sp>
        </p:grpSp>
        <p:grpSp>
          <p:nvGrpSpPr>
            <p:cNvPr id="911" name="Group 910">
              <a:extLst>
                <a:ext uri="{FF2B5EF4-FFF2-40B4-BE49-F238E27FC236}">
                  <a16:creationId xmlns:a16="http://schemas.microsoft.com/office/drawing/2014/main" id="{DB65E39A-ED01-DB3A-1F4C-9DC6305292B3}"/>
                </a:ext>
              </a:extLst>
            </p:cNvPr>
            <p:cNvGrpSpPr/>
            <p:nvPr/>
          </p:nvGrpSpPr>
          <p:grpSpPr>
            <a:xfrm>
              <a:off x="5185747" y="3580884"/>
              <a:ext cx="3788005" cy="90479"/>
              <a:chOff x="5186314" y="3306773"/>
              <a:chExt cx="3791512" cy="90563"/>
            </a:xfrm>
          </p:grpSpPr>
          <p:sp>
            <p:nvSpPr>
              <p:cNvPr id="912" name="Rectangle 118">
                <a:extLst>
                  <a:ext uri="{FF2B5EF4-FFF2-40B4-BE49-F238E27FC236}">
                    <a16:creationId xmlns:a16="http://schemas.microsoft.com/office/drawing/2014/main" id="{001E9606-5032-A4F2-A7E2-2A6E5751E19E}"/>
                  </a:ext>
                </a:extLst>
              </p:cNvPr>
              <p:cNvSpPr>
                <a:spLocks noChangeArrowheads="1"/>
              </p:cNvSpPr>
              <p:nvPr/>
            </p:nvSpPr>
            <p:spPr bwMode="auto">
              <a:xfrm>
                <a:off x="5186314"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61</a:t>
                </a:r>
                <a:endParaRPr lang="en-US" altLang="en-US" sz="749" dirty="0">
                  <a:cs typeface="Arial" panose="020B0604020202020204" pitchFamily="34" charset="0"/>
                </a:endParaRPr>
              </a:p>
            </p:txBody>
          </p:sp>
          <p:sp>
            <p:nvSpPr>
              <p:cNvPr id="913" name="Rectangle 120">
                <a:extLst>
                  <a:ext uri="{FF2B5EF4-FFF2-40B4-BE49-F238E27FC236}">
                    <a16:creationId xmlns:a16="http://schemas.microsoft.com/office/drawing/2014/main" id="{FA5AC450-FBE1-D5F3-EBFF-D9FD6E9BCFE3}"/>
                  </a:ext>
                </a:extLst>
              </p:cNvPr>
              <p:cNvSpPr>
                <a:spLocks noChangeArrowheads="1"/>
              </p:cNvSpPr>
              <p:nvPr/>
            </p:nvSpPr>
            <p:spPr bwMode="auto">
              <a:xfrm>
                <a:off x="5403802"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59</a:t>
                </a:r>
                <a:endParaRPr lang="en-US" altLang="en-US" sz="749" dirty="0">
                  <a:cs typeface="Arial" panose="020B0604020202020204" pitchFamily="34" charset="0"/>
                </a:endParaRPr>
              </a:p>
            </p:txBody>
          </p:sp>
          <p:sp>
            <p:nvSpPr>
              <p:cNvPr id="914" name="Rectangle 122">
                <a:extLst>
                  <a:ext uri="{FF2B5EF4-FFF2-40B4-BE49-F238E27FC236}">
                    <a16:creationId xmlns:a16="http://schemas.microsoft.com/office/drawing/2014/main" id="{AA28069E-5F6D-877B-E21C-BB3136BFDCBE}"/>
                  </a:ext>
                </a:extLst>
              </p:cNvPr>
              <p:cNvSpPr>
                <a:spLocks noChangeArrowheads="1"/>
              </p:cNvSpPr>
              <p:nvPr/>
            </p:nvSpPr>
            <p:spPr bwMode="auto">
              <a:xfrm>
                <a:off x="5624464"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58</a:t>
                </a:r>
                <a:endParaRPr lang="en-US" altLang="en-US" sz="749" dirty="0">
                  <a:cs typeface="Arial" panose="020B0604020202020204" pitchFamily="34" charset="0"/>
                </a:endParaRPr>
              </a:p>
            </p:txBody>
          </p:sp>
          <p:sp>
            <p:nvSpPr>
              <p:cNvPr id="915" name="Rectangle 124">
                <a:extLst>
                  <a:ext uri="{FF2B5EF4-FFF2-40B4-BE49-F238E27FC236}">
                    <a16:creationId xmlns:a16="http://schemas.microsoft.com/office/drawing/2014/main" id="{4E8AD9E2-C93B-07B2-B54B-0425F42342E7}"/>
                  </a:ext>
                </a:extLst>
              </p:cNvPr>
              <p:cNvSpPr>
                <a:spLocks noChangeArrowheads="1"/>
              </p:cNvSpPr>
              <p:nvPr/>
            </p:nvSpPr>
            <p:spPr bwMode="auto">
              <a:xfrm>
                <a:off x="5843539"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53</a:t>
                </a:r>
                <a:endParaRPr lang="en-US" altLang="en-US" sz="749" dirty="0">
                  <a:cs typeface="Arial" panose="020B0604020202020204" pitchFamily="34" charset="0"/>
                </a:endParaRPr>
              </a:p>
            </p:txBody>
          </p:sp>
          <p:sp>
            <p:nvSpPr>
              <p:cNvPr id="916" name="Rectangle 126">
                <a:extLst>
                  <a:ext uri="{FF2B5EF4-FFF2-40B4-BE49-F238E27FC236}">
                    <a16:creationId xmlns:a16="http://schemas.microsoft.com/office/drawing/2014/main" id="{CE4701A6-8899-8A93-9425-91AF3457F85D}"/>
                  </a:ext>
                </a:extLst>
              </p:cNvPr>
              <p:cNvSpPr>
                <a:spLocks noChangeArrowheads="1"/>
              </p:cNvSpPr>
              <p:nvPr/>
            </p:nvSpPr>
            <p:spPr bwMode="auto">
              <a:xfrm>
                <a:off x="6061027"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51</a:t>
                </a:r>
                <a:endParaRPr lang="en-US" altLang="en-US" sz="749" dirty="0">
                  <a:cs typeface="Arial" panose="020B0604020202020204" pitchFamily="34" charset="0"/>
                </a:endParaRPr>
              </a:p>
            </p:txBody>
          </p:sp>
          <p:sp>
            <p:nvSpPr>
              <p:cNvPr id="917" name="Rectangle 128">
                <a:extLst>
                  <a:ext uri="{FF2B5EF4-FFF2-40B4-BE49-F238E27FC236}">
                    <a16:creationId xmlns:a16="http://schemas.microsoft.com/office/drawing/2014/main" id="{3AB9CEE0-FB8B-65CD-C61F-A2AAE9DB09CC}"/>
                  </a:ext>
                </a:extLst>
              </p:cNvPr>
              <p:cNvSpPr>
                <a:spLocks noChangeArrowheads="1"/>
              </p:cNvSpPr>
              <p:nvPr/>
            </p:nvSpPr>
            <p:spPr bwMode="auto">
              <a:xfrm>
                <a:off x="6281689"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49</a:t>
                </a:r>
                <a:endParaRPr lang="en-US" altLang="en-US" sz="749" dirty="0">
                  <a:cs typeface="Arial" panose="020B0604020202020204" pitchFamily="34" charset="0"/>
                </a:endParaRPr>
              </a:p>
            </p:txBody>
          </p:sp>
          <p:sp>
            <p:nvSpPr>
              <p:cNvPr id="918" name="Rectangle 130">
                <a:extLst>
                  <a:ext uri="{FF2B5EF4-FFF2-40B4-BE49-F238E27FC236}">
                    <a16:creationId xmlns:a16="http://schemas.microsoft.com/office/drawing/2014/main" id="{46948A6B-7111-B8D2-3D84-B1A0375B3EA8}"/>
                  </a:ext>
                </a:extLst>
              </p:cNvPr>
              <p:cNvSpPr>
                <a:spLocks noChangeArrowheads="1"/>
              </p:cNvSpPr>
              <p:nvPr/>
            </p:nvSpPr>
            <p:spPr bwMode="auto">
              <a:xfrm>
                <a:off x="6500764"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49</a:t>
                </a:r>
                <a:endParaRPr lang="en-US" altLang="en-US" sz="749" dirty="0">
                  <a:cs typeface="Arial" panose="020B0604020202020204" pitchFamily="34" charset="0"/>
                </a:endParaRPr>
              </a:p>
            </p:txBody>
          </p:sp>
          <p:sp>
            <p:nvSpPr>
              <p:cNvPr id="919" name="Rectangle 132">
                <a:extLst>
                  <a:ext uri="{FF2B5EF4-FFF2-40B4-BE49-F238E27FC236}">
                    <a16:creationId xmlns:a16="http://schemas.microsoft.com/office/drawing/2014/main" id="{F3549988-3A92-FEAF-1C42-52AB436B50BB}"/>
                  </a:ext>
                </a:extLst>
              </p:cNvPr>
              <p:cNvSpPr>
                <a:spLocks noChangeArrowheads="1"/>
              </p:cNvSpPr>
              <p:nvPr/>
            </p:nvSpPr>
            <p:spPr bwMode="auto">
              <a:xfrm>
                <a:off x="6718252"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47</a:t>
                </a:r>
                <a:endParaRPr lang="en-US" altLang="en-US" sz="749" dirty="0">
                  <a:cs typeface="Arial" panose="020B0604020202020204" pitchFamily="34" charset="0"/>
                </a:endParaRPr>
              </a:p>
            </p:txBody>
          </p:sp>
          <p:sp>
            <p:nvSpPr>
              <p:cNvPr id="920" name="Rectangle 134">
                <a:extLst>
                  <a:ext uri="{FF2B5EF4-FFF2-40B4-BE49-F238E27FC236}">
                    <a16:creationId xmlns:a16="http://schemas.microsoft.com/office/drawing/2014/main" id="{1B229028-0254-F46A-AB4B-051618B6302B}"/>
                  </a:ext>
                </a:extLst>
              </p:cNvPr>
              <p:cNvSpPr>
                <a:spLocks noChangeArrowheads="1"/>
              </p:cNvSpPr>
              <p:nvPr/>
            </p:nvSpPr>
            <p:spPr bwMode="auto">
              <a:xfrm>
                <a:off x="6940502"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45</a:t>
                </a:r>
                <a:endParaRPr lang="en-US" altLang="en-US" sz="749" dirty="0">
                  <a:cs typeface="Arial" panose="020B0604020202020204" pitchFamily="34" charset="0"/>
                </a:endParaRPr>
              </a:p>
            </p:txBody>
          </p:sp>
          <p:sp>
            <p:nvSpPr>
              <p:cNvPr id="921" name="Rectangle 136">
                <a:extLst>
                  <a:ext uri="{FF2B5EF4-FFF2-40B4-BE49-F238E27FC236}">
                    <a16:creationId xmlns:a16="http://schemas.microsoft.com/office/drawing/2014/main" id="{8BEA9CAD-345A-1FE6-D035-7DF94101147A}"/>
                  </a:ext>
                </a:extLst>
              </p:cNvPr>
              <p:cNvSpPr>
                <a:spLocks noChangeArrowheads="1"/>
              </p:cNvSpPr>
              <p:nvPr/>
            </p:nvSpPr>
            <p:spPr bwMode="auto">
              <a:xfrm>
                <a:off x="7157989"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45</a:t>
                </a:r>
                <a:endParaRPr lang="en-US" altLang="en-US" sz="749" dirty="0">
                  <a:cs typeface="Arial" panose="020B0604020202020204" pitchFamily="34" charset="0"/>
                </a:endParaRPr>
              </a:p>
            </p:txBody>
          </p:sp>
          <p:sp>
            <p:nvSpPr>
              <p:cNvPr id="922" name="Rectangle 138">
                <a:extLst>
                  <a:ext uri="{FF2B5EF4-FFF2-40B4-BE49-F238E27FC236}">
                    <a16:creationId xmlns:a16="http://schemas.microsoft.com/office/drawing/2014/main" id="{21FDA533-3E1C-6002-70F3-06BAEB79FB36}"/>
                  </a:ext>
                </a:extLst>
              </p:cNvPr>
              <p:cNvSpPr>
                <a:spLocks noChangeArrowheads="1"/>
              </p:cNvSpPr>
              <p:nvPr/>
            </p:nvSpPr>
            <p:spPr bwMode="auto">
              <a:xfrm>
                <a:off x="7377064"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43</a:t>
                </a:r>
                <a:endParaRPr lang="en-US" altLang="en-US" sz="749" dirty="0">
                  <a:cs typeface="Arial" panose="020B0604020202020204" pitchFamily="34" charset="0"/>
                </a:endParaRPr>
              </a:p>
            </p:txBody>
          </p:sp>
          <p:sp>
            <p:nvSpPr>
              <p:cNvPr id="923" name="Rectangle 140">
                <a:extLst>
                  <a:ext uri="{FF2B5EF4-FFF2-40B4-BE49-F238E27FC236}">
                    <a16:creationId xmlns:a16="http://schemas.microsoft.com/office/drawing/2014/main" id="{82C4101B-E46E-1BD9-0051-DEBBE232DF66}"/>
                  </a:ext>
                </a:extLst>
              </p:cNvPr>
              <p:cNvSpPr>
                <a:spLocks noChangeArrowheads="1"/>
              </p:cNvSpPr>
              <p:nvPr/>
            </p:nvSpPr>
            <p:spPr bwMode="auto">
              <a:xfrm>
                <a:off x="7597727"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42</a:t>
                </a:r>
                <a:endParaRPr lang="en-US" altLang="en-US" sz="749" dirty="0">
                  <a:cs typeface="Arial" panose="020B0604020202020204" pitchFamily="34" charset="0"/>
                </a:endParaRPr>
              </a:p>
            </p:txBody>
          </p:sp>
          <p:sp>
            <p:nvSpPr>
              <p:cNvPr id="924" name="Rectangle 142">
                <a:extLst>
                  <a:ext uri="{FF2B5EF4-FFF2-40B4-BE49-F238E27FC236}">
                    <a16:creationId xmlns:a16="http://schemas.microsoft.com/office/drawing/2014/main" id="{80577A91-27B9-0133-9B63-6C89300C9446}"/>
                  </a:ext>
                </a:extLst>
              </p:cNvPr>
              <p:cNvSpPr>
                <a:spLocks noChangeArrowheads="1"/>
              </p:cNvSpPr>
              <p:nvPr/>
            </p:nvSpPr>
            <p:spPr bwMode="auto">
              <a:xfrm>
                <a:off x="7815214"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30</a:t>
                </a:r>
                <a:endParaRPr lang="en-US" altLang="en-US" sz="749" dirty="0">
                  <a:cs typeface="Arial" panose="020B0604020202020204" pitchFamily="34" charset="0"/>
                </a:endParaRPr>
              </a:p>
            </p:txBody>
          </p:sp>
          <p:sp>
            <p:nvSpPr>
              <p:cNvPr id="925" name="Rectangle 144">
                <a:extLst>
                  <a:ext uri="{FF2B5EF4-FFF2-40B4-BE49-F238E27FC236}">
                    <a16:creationId xmlns:a16="http://schemas.microsoft.com/office/drawing/2014/main" id="{801724A9-2394-F5FE-E4DD-3FC2EA56F864}"/>
                  </a:ext>
                </a:extLst>
              </p:cNvPr>
              <p:cNvSpPr>
                <a:spLocks noChangeArrowheads="1"/>
              </p:cNvSpPr>
              <p:nvPr/>
            </p:nvSpPr>
            <p:spPr bwMode="auto">
              <a:xfrm>
                <a:off x="8034289"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19</a:t>
                </a:r>
                <a:endParaRPr lang="en-US" altLang="en-US" sz="749" dirty="0">
                  <a:cs typeface="Arial" panose="020B0604020202020204" pitchFamily="34" charset="0"/>
                </a:endParaRPr>
              </a:p>
            </p:txBody>
          </p:sp>
          <p:sp>
            <p:nvSpPr>
              <p:cNvPr id="926" name="Rectangle 146">
                <a:extLst>
                  <a:ext uri="{FF2B5EF4-FFF2-40B4-BE49-F238E27FC236}">
                    <a16:creationId xmlns:a16="http://schemas.microsoft.com/office/drawing/2014/main" id="{399EAAF4-38D9-289D-1241-857E9CE7F094}"/>
                  </a:ext>
                </a:extLst>
              </p:cNvPr>
              <p:cNvSpPr>
                <a:spLocks noChangeArrowheads="1"/>
              </p:cNvSpPr>
              <p:nvPr/>
            </p:nvSpPr>
            <p:spPr bwMode="auto">
              <a:xfrm>
                <a:off x="8251777"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15</a:t>
                </a:r>
                <a:endParaRPr lang="en-US" altLang="en-US" sz="749" dirty="0">
                  <a:cs typeface="Arial" panose="020B0604020202020204" pitchFamily="34" charset="0"/>
                </a:endParaRPr>
              </a:p>
            </p:txBody>
          </p:sp>
          <p:sp>
            <p:nvSpPr>
              <p:cNvPr id="927" name="Rectangle 148">
                <a:extLst>
                  <a:ext uri="{FF2B5EF4-FFF2-40B4-BE49-F238E27FC236}">
                    <a16:creationId xmlns:a16="http://schemas.microsoft.com/office/drawing/2014/main" id="{4486A5B9-B810-8E48-740B-FB64628B2DCA}"/>
                  </a:ext>
                </a:extLst>
              </p:cNvPr>
              <p:cNvSpPr>
                <a:spLocks noChangeArrowheads="1"/>
              </p:cNvSpPr>
              <p:nvPr/>
            </p:nvSpPr>
            <p:spPr bwMode="auto">
              <a:xfrm>
                <a:off x="8488314"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3</a:t>
                </a:r>
                <a:endParaRPr lang="en-US" altLang="en-US" sz="749" dirty="0">
                  <a:cs typeface="Arial" panose="020B0604020202020204" pitchFamily="34" charset="0"/>
                </a:endParaRPr>
              </a:p>
            </p:txBody>
          </p:sp>
          <p:sp>
            <p:nvSpPr>
              <p:cNvPr id="928" name="Rectangle 150">
                <a:extLst>
                  <a:ext uri="{FF2B5EF4-FFF2-40B4-BE49-F238E27FC236}">
                    <a16:creationId xmlns:a16="http://schemas.microsoft.com/office/drawing/2014/main" id="{F7C65496-63BD-FE87-9CBC-E714BDF3F2BA}"/>
                  </a:ext>
                </a:extLst>
              </p:cNvPr>
              <p:cNvSpPr>
                <a:spLocks noChangeArrowheads="1"/>
              </p:cNvSpPr>
              <p:nvPr/>
            </p:nvSpPr>
            <p:spPr bwMode="auto">
              <a:xfrm>
                <a:off x="8705802"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a:t>
                </a:r>
                <a:endParaRPr lang="en-US" altLang="en-US" sz="749" dirty="0">
                  <a:cs typeface="Arial" panose="020B0604020202020204" pitchFamily="34" charset="0"/>
                </a:endParaRPr>
              </a:p>
            </p:txBody>
          </p:sp>
          <p:sp>
            <p:nvSpPr>
              <p:cNvPr id="929" name="Rectangle 152">
                <a:extLst>
                  <a:ext uri="{FF2B5EF4-FFF2-40B4-BE49-F238E27FC236}">
                    <a16:creationId xmlns:a16="http://schemas.microsoft.com/office/drawing/2014/main" id="{C9BC631D-3855-6405-CE66-1CAA1512E271}"/>
                  </a:ext>
                </a:extLst>
              </p:cNvPr>
              <p:cNvSpPr>
                <a:spLocks noChangeArrowheads="1"/>
              </p:cNvSpPr>
              <p:nvPr/>
            </p:nvSpPr>
            <p:spPr bwMode="auto">
              <a:xfrm>
                <a:off x="8924877"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a:solidFill>
                      <a:srgbClr val="000000"/>
                    </a:solidFill>
                    <a:cs typeface="Arial" panose="020B0604020202020204" pitchFamily="34" charset="0"/>
                  </a:rPr>
                  <a:t>0</a:t>
                </a:r>
                <a:endParaRPr lang="en-US" altLang="en-US" sz="749">
                  <a:cs typeface="Arial" panose="020B0604020202020204" pitchFamily="34" charset="0"/>
                </a:endParaRPr>
              </a:p>
            </p:txBody>
          </p:sp>
        </p:grpSp>
        <p:sp>
          <p:nvSpPr>
            <p:cNvPr id="930" name="Freeform 669">
              <a:extLst>
                <a:ext uri="{FF2B5EF4-FFF2-40B4-BE49-F238E27FC236}">
                  <a16:creationId xmlns:a16="http://schemas.microsoft.com/office/drawing/2014/main" id="{CDEF6EFE-08DF-2C25-C7AC-8ECF39186F35}"/>
                </a:ext>
              </a:extLst>
            </p:cNvPr>
            <p:cNvSpPr/>
            <p:nvPr/>
          </p:nvSpPr>
          <p:spPr>
            <a:xfrm>
              <a:off x="5226956" y="1630054"/>
              <a:ext cx="3712448" cy="1530710"/>
            </a:xfrm>
            <a:custGeom>
              <a:avLst/>
              <a:gdLst>
                <a:gd name="connsiteX0" fmla="*/ 0 w 3450866"/>
                <a:gd name="connsiteY0" fmla="*/ 0 h 1725433"/>
                <a:gd name="connsiteX1" fmla="*/ 0 w 3450866"/>
                <a:gd name="connsiteY1" fmla="*/ 1725433 h 1725433"/>
                <a:gd name="connsiteX2" fmla="*/ 3450866 w 3450866"/>
                <a:gd name="connsiteY2" fmla="*/ 1725433 h 1725433"/>
                <a:gd name="connsiteX0" fmla="*/ 0 w 3933187"/>
                <a:gd name="connsiteY0" fmla="*/ 0 h 1725433"/>
                <a:gd name="connsiteX1" fmla="*/ 0 w 3933187"/>
                <a:gd name="connsiteY1" fmla="*/ 1725433 h 1725433"/>
                <a:gd name="connsiteX2" fmla="*/ 3933187 w 3933187"/>
                <a:gd name="connsiteY2" fmla="*/ 1725433 h 1725433"/>
              </a:gdLst>
              <a:ahLst/>
              <a:cxnLst>
                <a:cxn ang="0">
                  <a:pos x="connsiteX0" y="connsiteY0"/>
                </a:cxn>
                <a:cxn ang="0">
                  <a:pos x="connsiteX1" y="connsiteY1"/>
                </a:cxn>
                <a:cxn ang="0">
                  <a:pos x="connsiteX2" y="connsiteY2"/>
                </a:cxn>
              </a:cxnLst>
              <a:rect l="l" t="t" r="r" b="b"/>
              <a:pathLst>
                <a:path w="3933187" h="1725433">
                  <a:moveTo>
                    <a:pt x="0" y="0"/>
                  </a:moveTo>
                  <a:lnTo>
                    <a:pt x="0" y="1725433"/>
                  </a:lnTo>
                  <a:lnTo>
                    <a:pt x="3933187" y="1725433"/>
                  </a:lnTo>
                </a:path>
              </a:pathLst>
            </a:cu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1" name="Group 930">
              <a:extLst>
                <a:ext uri="{FF2B5EF4-FFF2-40B4-BE49-F238E27FC236}">
                  <a16:creationId xmlns:a16="http://schemas.microsoft.com/office/drawing/2014/main" id="{73467FCF-50A4-0264-830B-B6E91EE89AA1}"/>
                </a:ext>
              </a:extLst>
            </p:cNvPr>
            <p:cNvGrpSpPr/>
            <p:nvPr/>
          </p:nvGrpSpPr>
          <p:grpSpPr>
            <a:xfrm>
              <a:off x="4986338" y="1577257"/>
              <a:ext cx="178789" cy="1616520"/>
              <a:chOff x="464477" y="1420113"/>
              <a:chExt cx="178955" cy="1618017"/>
            </a:xfrm>
          </p:grpSpPr>
          <p:sp>
            <p:nvSpPr>
              <p:cNvPr id="932" name="Rectangle 291">
                <a:extLst>
                  <a:ext uri="{FF2B5EF4-FFF2-40B4-BE49-F238E27FC236}">
                    <a16:creationId xmlns:a16="http://schemas.microsoft.com/office/drawing/2014/main" id="{1A5C2F77-6261-4C62-F5F1-51266AE336F5}"/>
                  </a:ext>
                </a:extLst>
              </p:cNvPr>
              <p:cNvSpPr>
                <a:spLocks noChangeArrowheads="1"/>
              </p:cNvSpPr>
              <p:nvPr/>
            </p:nvSpPr>
            <p:spPr bwMode="auto">
              <a:xfrm>
                <a:off x="590483" y="2947568"/>
                <a:ext cx="52949"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0</a:t>
                </a:r>
                <a:endParaRPr lang="en-US" altLang="en-US" sz="749" dirty="0">
                  <a:cs typeface="Arial" panose="020B0604020202020204" pitchFamily="34" charset="0"/>
                </a:endParaRPr>
              </a:p>
            </p:txBody>
          </p:sp>
          <p:sp>
            <p:nvSpPr>
              <p:cNvPr id="933" name="Rectangle 292">
                <a:extLst>
                  <a:ext uri="{FF2B5EF4-FFF2-40B4-BE49-F238E27FC236}">
                    <a16:creationId xmlns:a16="http://schemas.microsoft.com/office/drawing/2014/main" id="{E39C58B1-7543-6843-5C4E-3BDE7DD736F0}"/>
                  </a:ext>
                </a:extLst>
              </p:cNvPr>
              <p:cNvSpPr>
                <a:spLocks noChangeArrowheads="1"/>
              </p:cNvSpPr>
              <p:nvPr/>
            </p:nvSpPr>
            <p:spPr bwMode="auto">
              <a:xfrm>
                <a:off x="517377" y="2647531"/>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20</a:t>
                </a:r>
                <a:endParaRPr lang="en-US" altLang="en-US" sz="749" dirty="0">
                  <a:cs typeface="Arial" panose="020B0604020202020204" pitchFamily="34" charset="0"/>
                </a:endParaRPr>
              </a:p>
            </p:txBody>
          </p:sp>
          <p:sp>
            <p:nvSpPr>
              <p:cNvPr id="934" name="Rectangle 293">
                <a:extLst>
                  <a:ext uri="{FF2B5EF4-FFF2-40B4-BE49-F238E27FC236}">
                    <a16:creationId xmlns:a16="http://schemas.microsoft.com/office/drawing/2014/main" id="{22915BB1-9D94-5A4D-1083-2806ED253F2C}"/>
                  </a:ext>
                </a:extLst>
              </p:cNvPr>
              <p:cNvSpPr>
                <a:spLocks noChangeArrowheads="1"/>
              </p:cNvSpPr>
              <p:nvPr/>
            </p:nvSpPr>
            <p:spPr bwMode="auto">
              <a:xfrm>
                <a:off x="517377" y="2343254"/>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40</a:t>
                </a:r>
                <a:endParaRPr lang="en-US" altLang="en-US" sz="749" dirty="0">
                  <a:cs typeface="Arial" panose="020B0604020202020204" pitchFamily="34" charset="0"/>
                </a:endParaRPr>
              </a:p>
            </p:txBody>
          </p:sp>
          <p:sp>
            <p:nvSpPr>
              <p:cNvPr id="935" name="Rectangle 294">
                <a:extLst>
                  <a:ext uri="{FF2B5EF4-FFF2-40B4-BE49-F238E27FC236}">
                    <a16:creationId xmlns:a16="http://schemas.microsoft.com/office/drawing/2014/main" id="{9FC7FDC3-5E2C-30CA-90F8-9CAE0BE6CC08}"/>
                  </a:ext>
                </a:extLst>
              </p:cNvPr>
              <p:cNvSpPr>
                <a:spLocks noChangeArrowheads="1"/>
              </p:cNvSpPr>
              <p:nvPr/>
            </p:nvSpPr>
            <p:spPr bwMode="auto">
              <a:xfrm>
                <a:off x="517377" y="2051677"/>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60</a:t>
                </a:r>
                <a:endParaRPr lang="en-US" altLang="en-US" sz="749" dirty="0">
                  <a:cs typeface="Arial" panose="020B0604020202020204" pitchFamily="34" charset="0"/>
                </a:endParaRPr>
              </a:p>
            </p:txBody>
          </p:sp>
          <p:sp>
            <p:nvSpPr>
              <p:cNvPr id="936" name="Rectangle 295">
                <a:extLst>
                  <a:ext uri="{FF2B5EF4-FFF2-40B4-BE49-F238E27FC236}">
                    <a16:creationId xmlns:a16="http://schemas.microsoft.com/office/drawing/2014/main" id="{39DE7C5A-AF6F-7073-3E95-E101A250E2AE}"/>
                  </a:ext>
                </a:extLst>
              </p:cNvPr>
              <p:cNvSpPr>
                <a:spLocks noChangeArrowheads="1"/>
              </p:cNvSpPr>
              <p:nvPr/>
            </p:nvSpPr>
            <p:spPr bwMode="auto">
              <a:xfrm>
                <a:off x="517377" y="1737613"/>
                <a:ext cx="105896"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80</a:t>
                </a:r>
                <a:endParaRPr lang="en-US" altLang="en-US" sz="749" dirty="0">
                  <a:cs typeface="Arial" panose="020B0604020202020204" pitchFamily="34" charset="0"/>
                </a:endParaRPr>
              </a:p>
            </p:txBody>
          </p:sp>
          <p:sp>
            <p:nvSpPr>
              <p:cNvPr id="937" name="Rectangle 296">
                <a:extLst>
                  <a:ext uri="{FF2B5EF4-FFF2-40B4-BE49-F238E27FC236}">
                    <a16:creationId xmlns:a16="http://schemas.microsoft.com/office/drawing/2014/main" id="{7A4F03FC-D926-763D-7D53-F2D294521B87}"/>
                  </a:ext>
                </a:extLst>
              </p:cNvPr>
              <p:cNvSpPr>
                <a:spLocks noChangeArrowheads="1"/>
              </p:cNvSpPr>
              <p:nvPr/>
            </p:nvSpPr>
            <p:spPr bwMode="auto">
              <a:xfrm>
                <a:off x="464477" y="1420113"/>
                <a:ext cx="158845"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100</a:t>
                </a:r>
                <a:endParaRPr lang="en-US" altLang="en-US" sz="749" dirty="0">
                  <a:cs typeface="Arial" panose="020B0604020202020204" pitchFamily="34" charset="0"/>
                </a:endParaRPr>
              </a:p>
            </p:txBody>
          </p:sp>
        </p:grpSp>
        <p:sp>
          <p:nvSpPr>
            <p:cNvPr id="938" name="Line 19">
              <a:extLst>
                <a:ext uri="{FF2B5EF4-FFF2-40B4-BE49-F238E27FC236}">
                  <a16:creationId xmlns:a16="http://schemas.microsoft.com/office/drawing/2014/main" id="{7C9C31F4-83E3-E049-92AB-C8D1F3F6DBDA}"/>
                </a:ext>
              </a:extLst>
            </p:cNvPr>
            <p:cNvSpPr>
              <a:spLocks noChangeShapeType="1"/>
            </p:cNvSpPr>
            <p:nvPr/>
          </p:nvSpPr>
          <p:spPr bwMode="auto">
            <a:xfrm flipH="1">
              <a:off x="5179303" y="3160431"/>
              <a:ext cx="42823"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9" name="Line 21">
              <a:extLst>
                <a:ext uri="{FF2B5EF4-FFF2-40B4-BE49-F238E27FC236}">
                  <a16:creationId xmlns:a16="http://schemas.microsoft.com/office/drawing/2014/main" id="{2A367D3A-B1ED-5493-A518-4F2E48AAA0BA}"/>
                </a:ext>
              </a:extLst>
            </p:cNvPr>
            <p:cNvSpPr>
              <a:spLocks noChangeShapeType="1"/>
            </p:cNvSpPr>
            <p:nvPr/>
          </p:nvSpPr>
          <p:spPr bwMode="auto">
            <a:xfrm flipH="1">
              <a:off x="5179303" y="2863844"/>
              <a:ext cx="4282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p>
          </p:txBody>
        </p:sp>
        <p:sp>
          <p:nvSpPr>
            <p:cNvPr id="940" name="Line 23">
              <a:extLst>
                <a:ext uri="{FF2B5EF4-FFF2-40B4-BE49-F238E27FC236}">
                  <a16:creationId xmlns:a16="http://schemas.microsoft.com/office/drawing/2014/main" id="{3E383118-22F4-62EB-4D3C-0F0B67B4BC6E}"/>
                </a:ext>
              </a:extLst>
            </p:cNvPr>
            <p:cNvSpPr>
              <a:spLocks noChangeShapeType="1"/>
            </p:cNvSpPr>
            <p:nvPr/>
          </p:nvSpPr>
          <p:spPr bwMode="auto">
            <a:xfrm flipH="1">
              <a:off x="5179303" y="2559326"/>
              <a:ext cx="4282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p>
          </p:txBody>
        </p:sp>
        <p:sp>
          <p:nvSpPr>
            <p:cNvPr id="941" name="Line 25">
              <a:extLst>
                <a:ext uri="{FF2B5EF4-FFF2-40B4-BE49-F238E27FC236}">
                  <a16:creationId xmlns:a16="http://schemas.microsoft.com/office/drawing/2014/main" id="{B5D4A76F-737D-C4BC-5DBF-8C680F466DBC}"/>
                </a:ext>
              </a:extLst>
            </p:cNvPr>
            <p:cNvSpPr>
              <a:spLocks noChangeShapeType="1"/>
            </p:cNvSpPr>
            <p:nvPr/>
          </p:nvSpPr>
          <p:spPr bwMode="auto">
            <a:xfrm flipH="1">
              <a:off x="5179303" y="2264323"/>
              <a:ext cx="4282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p>
          </p:txBody>
        </p:sp>
        <p:sp>
          <p:nvSpPr>
            <p:cNvPr id="942" name="Line 27">
              <a:extLst>
                <a:ext uri="{FF2B5EF4-FFF2-40B4-BE49-F238E27FC236}">
                  <a16:creationId xmlns:a16="http://schemas.microsoft.com/office/drawing/2014/main" id="{97BA3B7E-CE42-93CB-BAD4-1BEB59397445}"/>
                </a:ext>
              </a:extLst>
            </p:cNvPr>
            <p:cNvSpPr>
              <a:spLocks noChangeShapeType="1"/>
            </p:cNvSpPr>
            <p:nvPr/>
          </p:nvSpPr>
          <p:spPr bwMode="auto">
            <a:xfrm flipH="1">
              <a:off x="5179303" y="1948703"/>
              <a:ext cx="4282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p>
          </p:txBody>
        </p:sp>
        <p:sp>
          <p:nvSpPr>
            <p:cNvPr id="943" name="Line 29">
              <a:extLst>
                <a:ext uri="{FF2B5EF4-FFF2-40B4-BE49-F238E27FC236}">
                  <a16:creationId xmlns:a16="http://schemas.microsoft.com/office/drawing/2014/main" id="{49859BA6-0BB8-C430-8E3A-1412D6F901C5}"/>
                </a:ext>
              </a:extLst>
            </p:cNvPr>
            <p:cNvSpPr>
              <a:spLocks noChangeShapeType="1"/>
            </p:cNvSpPr>
            <p:nvPr/>
          </p:nvSpPr>
          <p:spPr bwMode="auto">
            <a:xfrm flipH="1">
              <a:off x="5179303" y="1634669"/>
              <a:ext cx="42823"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p>
          </p:txBody>
        </p:sp>
        <p:sp>
          <p:nvSpPr>
            <p:cNvPr id="944" name="Line 65">
              <a:extLst>
                <a:ext uri="{FF2B5EF4-FFF2-40B4-BE49-F238E27FC236}">
                  <a16:creationId xmlns:a16="http://schemas.microsoft.com/office/drawing/2014/main" id="{2D815B0E-6F5C-68C7-AF80-1824EB9CF0CA}"/>
                </a:ext>
              </a:extLst>
            </p:cNvPr>
            <p:cNvSpPr>
              <a:spLocks noChangeShapeType="1"/>
            </p:cNvSpPr>
            <p:nvPr/>
          </p:nvSpPr>
          <p:spPr bwMode="auto">
            <a:xfrm>
              <a:off x="5228094"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5" name="Line 68">
              <a:extLst>
                <a:ext uri="{FF2B5EF4-FFF2-40B4-BE49-F238E27FC236}">
                  <a16:creationId xmlns:a16="http://schemas.microsoft.com/office/drawing/2014/main" id="{3501B67B-14F3-F17D-B00B-8305F252E6F6}"/>
                </a:ext>
              </a:extLst>
            </p:cNvPr>
            <p:cNvSpPr>
              <a:spLocks noChangeShapeType="1"/>
            </p:cNvSpPr>
            <p:nvPr/>
          </p:nvSpPr>
          <p:spPr bwMode="auto">
            <a:xfrm>
              <a:off x="5446966"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6" name="Line 71">
              <a:extLst>
                <a:ext uri="{FF2B5EF4-FFF2-40B4-BE49-F238E27FC236}">
                  <a16:creationId xmlns:a16="http://schemas.microsoft.com/office/drawing/2014/main" id="{B74ECA8B-611C-6B26-3A90-1060B68E9853}"/>
                </a:ext>
              </a:extLst>
            </p:cNvPr>
            <p:cNvSpPr>
              <a:spLocks noChangeShapeType="1"/>
            </p:cNvSpPr>
            <p:nvPr/>
          </p:nvSpPr>
          <p:spPr bwMode="auto">
            <a:xfrm>
              <a:off x="5667425"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7" name="Line 74">
              <a:extLst>
                <a:ext uri="{FF2B5EF4-FFF2-40B4-BE49-F238E27FC236}">
                  <a16:creationId xmlns:a16="http://schemas.microsoft.com/office/drawing/2014/main" id="{7614D774-51CF-3632-BF60-D2B101A55FAA}"/>
                </a:ext>
              </a:extLst>
            </p:cNvPr>
            <p:cNvSpPr>
              <a:spLocks noChangeShapeType="1"/>
            </p:cNvSpPr>
            <p:nvPr/>
          </p:nvSpPr>
          <p:spPr bwMode="auto">
            <a:xfrm>
              <a:off x="5881538"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8" name="Line 77">
              <a:extLst>
                <a:ext uri="{FF2B5EF4-FFF2-40B4-BE49-F238E27FC236}">
                  <a16:creationId xmlns:a16="http://schemas.microsoft.com/office/drawing/2014/main" id="{8DCDAA31-9797-8B21-CEF5-F9429DA4D410}"/>
                </a:ext>
              </a:extLst>
            </p:cNvPr>
            <p:cNvSpPr>
              <a:spLocks noChangeShapeType="1"/>
            </p:cNvSpPr>
            <p:nvPr/>
          </p:nvSpPr>
          <p:spPr bwMode="auto">
            <a:xfrm>
              <a:off x="6103583"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1" name="Line 80">
              <a:extLst>
                <a:ext uri="{FF2B5EF4-FFF2-40B4-BE49-F238E27FC236}">
                  <a16:creationId xmlns:a16="http://schemas.microsoft.com/office/drawing/2014/main" id="{9DAB093F-9A41-BF70-2088-3E2034284778}"/>
                </a:ext>
              </a:extLst>
            </p:cNvPr>
            <p:cNvSpPr>
              <a:spLocks noChangeShapeType="1"/>
            </p:cNvSpPr>
            <p:nvPr/>
          </p:nvSpPr>
          <p:spPr bwMode="auto">
            <a:xfrm>
              <a:off x="6320870"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2" name="Line 83">
              <a:extLst>
                <a:ext uri="{FF2B5EF4-FFF2-40B4-BE49-F238E27FC236}">
                  <a16:creationId xmlns:a16="http://schemas.microsoft.com/office/drawing/2014/main" id="{BE5FCA45-AD62-2775-57B8-064E66A1309E}"/>
                </a:ext>
              </a:extLst>
            </p:cNvPr>
            <p:cNvSpPr>
              <a:spLocks noChangeShapeType="1"/>
            </p:cNvSpPr>
            <p:nvPr/>
          </p:nvSpPr>
          <p:spPr bwMode="auto">
            <a:xfrm>
              <a:off x="6538155"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3" name="Line 86">
              <a:extLst>
                <a:ext uri="{FF2B5EF4-FFF2-40B4-BE49-F238E27FC236}">
                  <a16:creationId xmlns:a16="http://schemas.microsoft.com/office/drawing/2014/main" id="{0C9B855B-35D7-1845-2B02-F5E18302621A}"/>
                </a:ext>
              </a:extLst>
            </p:cNvPr>
            <p:cNvSpPr>
              <a:spLocks noChangeShapeType="1"/>
            </p:cNvSpPr>
            <p:nvPr/>
          </p:nvSpPr>
          <p:spPr bwMode="auto">
            <a:xfrm>
              <a:off x="6750684"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4" name="Line 89">
              <a:extLst>
                <a:ext uri="{FF2B5EF4-FFF2-40B4-BE49-F238E27FC236}">
                  <a16:creationId xmlns:a16="http://schemas.microsoft.com/office/drawing/2014/main" id="{C2195E07-C08B-93DD-8D26-27BCAAB7113D}"/>
                </a:ext>
              </a:extLst>
            </p:cNvPr>
            <p:cNvSpPr>
              <a:spLocks noChangeShapeType="1"/>
            </p:cNvSpPr>
            <p:nvPr/>
          </p:nvSpPr>
          <p:spPr bwMode="auto">
            <a:xfrm>
              <a:off x="6971143"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5" name="Line 92">
              <a:extLst>
                <a:ext uri="{FF2B5EF4-FFF2-40B4-BE49-F238E27FC236}">
                  <a16:creationId xmlns:a16="http://schemas.microsoft.com/office/drawing/2014/main" id="{D18ECC55-2EC4-E999-8C83-A775DEE85EE9}"/>
                </a:ext>
              </a:extLst>
            </p:cNvPr>
            <p:cNvSpPr>
              <a:spLocks noChangeShapeType="1"/>
            </p:cNvSpPr>
            <p:nvPr/>
          </p:nvSpPr>
          <p:spPr bwMode="auto">
            <a:xfrm>
              <a:off x="7188428"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6" name="Line 95">
              <a:extLst>
                <a:ext uri="{FF2B5EF4-FFF2-40B4-BE49-F238E27FC236}">
                  <a16:creationId xmlns:a16="http://schemas.microsoft.com/office/drawing/2014/main" id="{428338E0-156F-4CD8-FFD5-E3F15FA6B664}"/>
                </a:ext>
              </a:extLst>
            </p:cNvPr>
            <p:cNvSpPr>
              <a:spLocks noChangeShapeType="1"/>
            </p:cNvSpPr>
            <p:nvPr/>
          </p:nvSpPr>
          <p:spPr bwMode="auto">
            <a:xfrm>
              <a:off x="7407301"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7" name="Line 98">
              <a:extLst>
                <a:ext uri="{FF2B5EF4-FFF2-40B4-BE49-F238E27FC236}">
                  <a16:creationId xmlns:a16="http://schemas.microsoft.com/office/drawing/2014/main" id="{36CA3DE8-5A92-4071-2EC7-65AD42170AE6}"/>
                </a:ext>
              </a:extLst>
            </p:cNvPr>
            <p:cNvSpPr>
              <a:spLocks noChangeShapeType="1"/>
            </p:cNvSpPr>
            <p:nvPr/>
          </p:nvSpPr>
          <p:spPr bwMode="auto">
            <a:xfrm>
              <a:off x="7627760"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8" name="Line 101">
              <a:extLst>
                <a:ext uri="{FF2B5EF4-FFF2-40B4-BE49-F238E27FC236}">
                  <a16:creationId xmlns:a16="http://schemas.microsoft.com/office/drawing/2014/main" id="{050E8002-3D36-4418-1B99-326A85249A80}"/>
                </a:ext>
              </a:extLst>
            </p:cNvPr>
            <p:cNvSpPr>
              <a:spLocks noChangeShapeType="1"/>
            </p:cNvSpPr>
            <p:nvPr/>
          </p:nvSpPr>
          <p:spPr bwMode="auto">
            <a:xfrm>
              <a:off x="7846632"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9" name="Line 104">
              <a:extLst>
                <a:ext uri="{FF2B5EF4-FFF2-40B4-BE49-F238E27FC236}">
                  <a16:creationId xmlns:a16="http://schemas.microsoft.com/office/drawing/2014/main" id="{4D427D97-DFC5-9C38-F87B-E18470CA16A4}"/>
                </a:ext>
              </a:extLst>
            </p:cNvPr>
            <p:cNvSpPr>
              <a:spLocks noChangeShapeType="1"/>
            </p:cNvSpPr>
            <p:nvPr/>
          </p:nvSpPr>
          <p:spPr bwMode="auto">
            <a:xfrm>
              <a:off x="8063918"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0" name="Line 107">
              <a:extLst>
                <a:ext uri="{FF2B5EF4-FFF2-40B4-BE49-F238E27FC236}">
                  <a16:creationId xmlns:a16="http://schemas.microsoft.com/office/drawing/2014/main" id="{0A0B7C42-FD78-6242-C53C-2B0C23785592}"/>
                </a:ext>
              </a:extLst>
            </p:cNvPr>
            <p:cNvSpPr>
              <a:spLocks noChangeShapeType="1"/>
            </p:cNvSpPr>
            <p:nvPr/>
          </p:nvSpPr>
          <p:spPr bwMode="auto">
            <a:xfrm>
              <a:off x="8282790"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1" name="Line 110">
              <a:extLst>
                <a:ext uri="{FF2B5EF4-FFF2-40B4-BE49-F238E27FC236}">
                  <a16:creationId xmlns:a16="http://schemas.microsoft.com/office/drawing/2014/main" id="{59E94480-7A8F-EA83-F59E-7D2EAC52B098}"/>
                </a:ext>
              </a:extLst>
            </p:cNvPr>
            <p:cNvSpPr>
              <a:spLocks noChangeShapeType="1"/>
            </p:cNvSpPr>
            <p:nvPr/>
          </p:nvSpPr>
          <p:spPr bwMode="auto">
            <a:xfrm>
              <a:off x="8503249"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2" name="Line 113">
              <a:extLst>
                <a:ext uri="{FF2B5EF4-FFF2-40B4-BE49-F238E27FC236}">
                  <a16:creationId xmlns:a16="http://schemas.microsoft.com/office/drawing/2014/main" id="{F89817BA-E19C-680C-8060-C00CCBBAFA99}"/>
                </a:ext>
              </a:extLst>
            </p:cNvPr>
            <p:cNvSpPr>
              <a:spLocks noChangeShapeType="1"/>
            </p:cNvSpPr>
            <p:nvPr/>
          </p:nvSpPr>
          <p:spPr bwMode="auto">
            <a:xfrm>
              <a:off x="8720535"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3" name="Line 116">
              <a:extLst>
                <a:ext uri="{FF2B5EF4-FFF2-40B4-BE49-F238E27FC236}">
                  <a16:creationId xmlns:a16="http://schemas.microsoft.com/office/drawing/2014/main" id="{EC0BDEF1-7706-F0C6-12D0-99A500C99A06}"/>
                </a:ext>
              </a:extLst>
            </p:cNvPr>
            <p:cNvSpPr>
              <a:spLocks noChangeShapeType="1"/>
            </p:cNvSpPr>
            <p:nvPr/>
          </p:nvSpPr>
          <p:spPr bwMode="auto">
            <a:xfrm>
              <a:off x="8939407" y="3166074"/>
              <a:ext cx="0" cy="444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4" name="Rectangle 241">
              <a:extLst>
                <a:ext uri="{FF2B5EF4-FFF2-40B4-BE49-F238E27FC236}">
                  <a16:creationId xmlns:a16="http://schemas.microsoft.com/office/drawing/2014/main" id="{C6934C3F-64BA-26FD-DDBE-862320AAF5C5}"/>
                </a:ext>
              </a:extLst>
            </p:cNvPr>
            <p:cNvSpPr>
              <a:spLocks noChangeArrowheads="1"/>
            </p:cNvSpPr>
            <p:nvPr/>
          </p:nvSpPr>
          <p:spPr bwMode="auto">
            <a:xfrm>
              <a:off x="5318374" y="3407109"/>
              <a:ext cx="3486464" cy="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b="1" dirty="0">
                  <a:solidFill>
                    <a:srgbClr val="000000"/>
                  </a:solidFill>
                  <a:cs typeface="Arial" panose="020B0604020202020204" pitchFamily="34" charset="0"/>
                </a:rPr>
                <a:t>Time (months)</a:t>
              </a:r>
              <a:endParaRPr lang="en-US" altLang="en-US" sz="749" b="1" dirty="0">
                <a:cs typeface="Arial" panose="020B0604020202020204" pitchFamily="34" charset="0"/>
              </a:endParaRPr>
            </a:p>
          </p:txBody>
        </p:sp>
        <p:grpSp>
          <p:nvGrpSpPr>
            <p:cNvPr id="1015" name="Group 1014">
              <a:extLst>
                <a:ext uri="{FF2B5EF4-FFF2-40B4-BE49-F238E27FC236}">
                  <a16:creationId xmlns:a16="http://schemas.microsoft.com/office/drawing/2014/main" id="{E04AE19F-DC8A-5E23-635E-5BDEE829042B}"/>
                </a:ext>
              </a:extLst>
            </p:cNvPr>
            <p:cNvGrpSpPr/>
            <p:nvPr/>
          </p:nvGrpSpPr>
          <p:grpSpPr>
            <a:xfrm>
              <a:off x="5654225" y="2642938"/>
              <a:ext cx="1683153" cy="318600"/>
              <a:chOff x="881063" y="2765033"/>
              <a:chExt cx="1684711" cy="318895"/>
            </a:xfrm>
          </p:grpSpPr>
          <p:sp>
            <p:nvSpPr>
              <p:cNvPr id="1016" name="Rectangle 249">
                <a:extLst>
                  <a:ext uri="{FF2B5EF4-FFF2-40B4-BE49-F238E27FC236}">
                    <a16:creationId xmlns:a16="http://schemas.microsoft.com/office/drawing/2014/main" id="{01344C96-DBB2-7764-1881-23744CF785CC}"/>
                  </a:ext>
                </a:extLst>
              </p:cNvPr>
              <p:cNvSpPr>
                <a:spLocks noChangeArrowheads="1"/>
              </p:cNvSpPr>
              <p:nvPr/>
            </p:nvSpPr>
            <p:spPr bwMode="auto">
              <a:xfrm>
                <a:off x="881063" y="2765033"/>
                <a:ext cx="956275" cy="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Kaplan-Meier medians</a:t>
                </a:r>
                <a:endParaRPr lang="en-US" altLang="en-US" sz="749" dirty="0">
                  <a:cs typeface="Arial" panose="020B0604020202020204" pitchFamily="34" charset="0"/>
                </a:endParaRPr>
              </a:p>
            </p:txBody>
          </p:sp>
          <p:sp>
            <p:nvSpPr>
              <p:cNvPr id="1020" name="Rectangle 250">
                <a:extLst>
                  <a:ext uri="{FF2B5EF4-FFF2-40B4-BE49-F238E27FC236}">
                    <a16:creationId xmlns:a16="http://schemas.microsoft.com/office/drawing/2014/main" id="{D1D21988-8A39-6260-9A8F-9786E7DB42E2}"/>
                  </a:ext>
                </a:extLst>
              </p:cNvPr>
              <p:cNvSpPr>
                <a:spLocks noChangeArrowheads="1"/>
              </p:cNvSpPr>
              <p:nvPr/>
            </p:nvSpPr>
            <p:spPr bwMode="auto">
              <a:xfrm>
                <a:off x="881063" y="2902804"/>
                <a:ext cx="1684711" cy="18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49" dirty="0">
                    <a:solidFill>
                      <a:srgbClr val="000000"/>
                    </a:solidFill>
                    <a:cs typeface="Arial" panose="020B0604020202020204" pitchFamily="34" charset="0"/>
                  </a:rPr>
                  <a:t>POD24 YES: NE </a:t>
                </a:r>
                <a:r>
                  <a:rPr lang="en-US" altLang="en-US" sz="749" dirty="0" err="1">
                    <a:solidFill>
                      <a:srgbClr val="000000"/>
                    </a:solidFill>
                    <a:cs typeface="Arial" panose="020B0604020202020204" pitchFamily="34" charset="0"/>
                  </a:rPr>
                  <a:t>mo</a:t>
                </a:r>
                <a:r>
                  <a:rPr lang="en-US" altLang="en-US" sz="749" dirty="0">
                    <a:solidFill>
                      <a:srgbClr val="000000"/>
                    </a:solidFill>
                    <a:cs typeface="Arial" panose="020B0604020202020204" pitchFamily="34" charset="0"/>
                  </a:rPr>
                  <a:t>, 95% CI [44.5-NE]</a:t>
                </a:r>
              </a:p>
              <a:p>
                <a:r>
                  <a:rPr lang="en-US" altLang="en-US" sz="749" dirty="0">
                    <a:solidFill>
                      <a:srgbClr val="000000"/>
                    </a:solidFill>
                    <a:cs typeface="Arial" panose="020B0604020202020204" pitchFamily="34" charset="0"/>
                  </a:rPr>
                  <a:t>POD24 NO: NE </a:t>
                </a:r>
                <a:r>
                  <a:rPr lang="en-US" altLang="en-US" sz="749" dirty="0" err="1">
                    <a:solidFill>
                      <a:srgbClr val="000000"/>
                    </a:solidFill>
                    <a:cs typeface="Arial" panose="020B0604020202020204" pitchFamily="34" charset="0"/>
                  </a:rPr>
                  <a:t>mo</a:t>
                </a:r>
                <a:r>
                  <a:rPr lang="en-US" altLang="en-US" sz="749" dirty="0">
                    <a:solidFill>
                      <a:srgbClr val="000000"/>
                    </a:solidFill>
                    <a:cs typeface="Arial" panose="020B0604020202020204" pitchFamily="34" charset="0"/>
                  </a:rPr>
                  <a:t>, 95% CI [38.5-NE]</a:t>
                </a:r>
                <a:endParaRPr lang="en-US" altLang="en-US" sz="749" dirty="0">
                  <a:cs typeface="Arial" panose="020B0604020202020204" pitchFamily="34" charset="0"/>
                </a:endParaRPr>
              </a:p>
            </p:txBody>
          </p:sp>
        </p:grpSp>
        <p:grpSp>
          <p:nvGrpSpPr>
            <p:cNvPr id="1021" name="Group 1020">
              <a:extLst>
                <a:ext uri="{FF2B5EF4-FFF2-40B4-BE49-F238E27FC236}">
                  <a16:creationId xmlns:a16="http://schemas.microsoft.com/office/drawing/2014/main" id="{A8936E21-3087-AADF-DF60-E9B9D4AD5732}"/>
                </a:ext>
              </a:extLst>
            </p:cNvPr>
            <p:cNvGrpSpPr/>
            <p:nvPr/>
          </p:nvGrpSpPr>
          <p:grpSpPr>
            <a:xfrm>
              <a:off x="5375748" y="2805422"/>
              <a:ext cx="204375" cy="176149"/>
              <a:chOff x="875596" y="2873374"/>
              <a:chExt cx="204564" cy="176312"/>
            </a:xfrm>
          </p:grpSpPr>
          <p:grpSp>
            <p:nvGrpSpPr>
              <p:cNvPr id="1022" name="Group 1021">
                <a:extLst>
                  <a:ext uri="{FF2B5EF4-FFF2-40B4-BE49-F238E27FC236}">
                    <a16:creationId xmlns:a16="http://schemas.microsoft.com/office/drawing/2014/main" id="{D884C8B1-AAC5-96EA-443D-933FE9BA2ADA}"/>
                  </a:ext>
                </a:extLst>
              </p:cNvPr>
              <p:cNvGrpSpPr/>
              <p:nvPr/>
            </p:nvGrpSpPr>
            <p:grpSpPr>
              <a:xfrm>
                <a:off x="875596" y="2873374"/>
                <a:ext cx="204564" cy="68210"/>
                <a:chOff x="882428" y="2457869"/>
                <a:chExt cx="268438" cy="89508"/>
              </a:xfrm>
            </p:grpSpPr>
            <p:cxnSp>
              <p:nvCxnSpPr>
                <p:cNvPr id="1026" name="Straight Connector 1025">
                  <a:extLst>
                    <a:ext uri="{FF2B5EF4-FFF2-40B4-BE49-F238E27FC236}">
                      <a16:creationId xmlns:a16="http://schemas.microsoft.com/office/drawing/2014/main" id="{D26C738F-9DEA-1D62-0D55-4B70A593586E}"/>
                    </a:ext>
                  </a:extLst>
                </p:cNvPr>
                <p:cNvCxnSpPr>
                  <a:cxnSpLocks/>
                </p:cNvCxnSpPr>
                <p:nvPr/>
              </p:nvCxnSpPr>
              <p:spPr>
                <a:xfrm>
                  <a:off x="882428" y="2502623"/>
                  <a:ext cx="2684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7" name="Triangle 327">
                  <a:extLst>
                    <a:ext uri="{FF2B5EF4-FFF2-40B4-BE49-F238E27FC236}">
                      <a16:creationId xmlns:a16="http://schemas.microsoft.com/office/drawing/2014/main" id="{8A57ED66-6D4A-6626-E8D7-4DB7E5C2533D}"/>
                    </a:ext>
                  </a:extLst>
                </p:cNvPr>
                <p:cNvSpPr/>
                <p:nvPr/>
              </p:nvSpPr>
              <p:spPr>
                <a:xfrm>
                  <a:off x="964733" y="2457869"/>
                  <a:ext cx="103829" cy="89508"/>
                </a:xfrm>
                <a:prstGeom prst="triangl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3" name="Group 1022">
                <a:extLst>
                  <a:ext uri="{FF2B5EF4-FFF2-40B4-BE49-F238E27FC236}">
                    <a16:creationId xmlns:a16="http://schemas.microsoft.com/office/drawing/2014/main" id="{BEA299A1-52C0-A742-1056-BACA09D5B455}"/>
                  </a:ext>
                </a:extLst>
              </p:cNvPr>
              <p:cNvGrpSpPr/>
              <p:nvPr/>
            </p:nvGrpSpPr>
            <p:grpSpPr>
              <a:xfrm>
                <a:off x="875596" y="2981476"/>
                <a:ext cx="204564" cy="68210"/>
                <a:chOff x="882428" y="2457869"/>
                <a:chExt cx="268438" cy="89508"/>
              </a:xfrm>
            </p:grpSpPr>
            <p:cxnSp>
              <p:nvCxnSpPr>
                <p:cNvPr id="1024" name="Straight Connector 1023">
                  <a:extLst>
                    <a:ext uri="{FF2B5EF4-FFF2-40B4-BE49-F238E27FC236}">
                      <a16:creationId xmlns:a16="http://schemas.microsoft.com/office/drawing/2014/main" id="{9639FA1F-01A4-6350-296C-7B93F41CC98D}"/>
                    </a:ext>
                  </a:extLst>
                </p:cNvPr>
                <p:cNvCxnSpPr>
                  <a:cxnSpLocks/>
                </p:cNvCxnSpPr>
                <p:nvPr/>
              </p:nvCxnSpPr>
              <p:spPr>
                <a:xfrm>
                  <a:off x="882428" y="2502623"/>
                  <a:ext cx="2684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25" name="Rectangle 1024">
                  <a:extLst>
                    <a:ext uri="{FF2B5EF4-FFF2-40B4-BE49-F238E27FC236}">
                      <a16:creationId xmlns:a16="http://schemas.microsoft.com/office/drawing/2014/main" id="{9B72E68B-957D-11E6-237C-A7EF0D15FED7}"/>
                    </a:ext>
                  </a:extLst>
                </p:cNvPr>
                <p:cNvSpPr/>
                <p:nvPr/>
              </p:nvSpPr>
              <p:spPr>
                <a:xfrm>
                  <a:off x="964733" y="2457869"/>
                  <a:ext cx="103829" cy="89508"/>
                </a:xfrm>
                <a:prstGeom prst="rect">
                  <a:avLst/>
                </a:prstGeom>
                <a:no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8" name="Group 1027">
              <a:extLst>
                <a:ext uri="{FF2B5EF4-FFF2-40B4-BE49-F238E27FC236}">
                  <a16:creationId xmlns:a16="http://schemas.microsoft.com/office/drawing/2014/main" id="{0869E5C1-DA37-F447-E3E2-0CDB5E9F151C}"/>
                </a:ext>
              </a:extLst>
            </p:cNvPr>
            <p:cNvGrpSpPr/>
            <p:nvPr/>
          </p:nvGrpSpPr>
          <p:grpSpPr>
            <a:xfrm>
              <a:off x="5185698" y="3724800"/>
              <a:ext cx="3788030" cy="90479"/>
              <a:chOff x="5186265" y="3306773"/>
              <a:chExt cx="3791537" cy="90563"/>
            </a:xfrm>
          </p:grpSpPr>
          <p:sp>
            <p:nvSpPr>
              <p:cNvPr id="1029" name="Rectangle 118">
                <a:extLst>
                  <a:ext uri="{FF2B5EF4-FFF2-40B4-BE49-F238E27FC236}">
                    <a16:creationId xmlns:a16="http://schemas.microsoft.com/office/drawing/2014/main" id="{51B00E54-E279-0DAC-C503-62850EBE50A0}"/>
                  </a:ext>
                </a:extLst>
              </p:cNvPr>
              <p:cNvSpPr>
                <a:spLocks noChangeArrowheads="1"/>
              </p:cNvSpPr>
              <p:nvPr/>
            </p:nvSpPr>
            <p:spPr bwMode="auto">
              <a:xfrm>
                <a:off x="5186265"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33</a:t>
                </a:r>
                <a:endParaRPr lang="en-US" altLang="en-US" sz="749" dirty="0">
                  <a:cs typeface="Arial" panose="020B0604020202020204" pitchFamily="34" charset="0"/>
                </a:endParaRPr>
              </a:p>
            </p:txBody>
          </p:sp>
          <p:sp>
            <p:nvSpPr>
              <p:cNvPr id="1030" name="Rectangle 120">
                <a:extLst>
                  <a:ext uri="{FF2B5EF4-FFF2-40B4-BE49-F238E27FC236}">
                    <a16:creationId xmlns:a16="http://schemas.microsoft.com/office/drawing/2014/main" id="{9526CD5B-5EE3-A664-2FB1-9A86475F5D2D}"/>
                  </a:ext>
                </a:extLst>
              </p:cNvPr>
              <p:cNvSpPr>
                <a:spLocks noChangeArrowheads="1"/>
              </p:cNvSpPr>
              <p:nvPr/>
            </p:nvSpPr>
            <p:spPr bwMode="auto">
              <a:xfrm>
                <a:off x="5403753"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33</a:t>
                </a:r>
                <a:endParaRPr lang="en-US" altLang="en-US" sz="749" dirty="0">
                  <a:cs typeface="Arial" panose="020B0604020202020204" pitchFamily="34" charset="0"/>
                </a:endParaRPr>
              </a:p>
            </p:txBody>
          </p:sp>
          <p:sp>
            <p:nvSpPr>
              <p:cNvPr id="1031" name="Rectangle 122">
                <a:extLst>
                  <a:ext uri="{FF2B5EF4-FFF2-40B4-BE49-F238E27FC236}">
                    <a16:creationId xmlns:a16="http://schemas.microsoft.com/office/drawing/2014/main" id="{5B59C29C-EAE5-2B16-DA1A-19140272A6BA}"/>
                  </a:ext>
                </a:extLst>
              </p:cNvPr>
              <p:cNvSpPr>
                <a:spLocks noChangeArrowheads="1"/>
              </p:cNvSpPr>
              <p:nvPr/>
            </p:nvSpPr>
            <p:spPr bwMode="auto">
              <a:xfrm>
                <a:off x="5624415"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33</a:t>
                </a:r>
                <a:endParaRPr lang="en-US" altLang="en-US" sz="749" dirty="0">
                  <a:cs typeface="Arial" panose="020B0604020202020204" pitchFamily="34" charset="0"/>
                </a:endParaRPr>
              </a:p>
            </p:txBody>
          </p:sp>
          <p:sp>
            <p:nvSpPr>
              <p:cNvPr id="1032" name="Rectangle 124">
                <a:extLst>
                  <a:ext uri="{FF2B5EF4-FFF2-40B4-BE49-F238E27FC236}">
                    <a16:creationId xmlns:a16="http://schemas.microsoft.com/office/drawing/2014/main" id="{5FCDCD6E-4246-E4AC-DA72-B3A64BC6F40F}"/>
                  </a:ext>
                </a:extLst>
              </p:cNvPr>
              <p:cNvSpPr>
                <a:spLocks noChangeArrowheads="1"/>
              </p:cNvSpPr>
              <p:nvPr/>
            </p:nvSpPr>
            <p:spPr bwMode="auto">
              <a:xfrm>
                <a:off x="5843490"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31</a:t>
                </a:r>
                <a:endParaRPr lang="en-US" altLang="en-US" sz="749" dirty="0">
                  <a:cs typeface="Arial" panose="020B0604020202020204" pitchFamily="34" charset="0"/>
                </a:endParaRPr>
              </a:p>
            </p:txBody>
          </p:sp>
          <p:sp>
            <p:nvSpPr>
              <p:cNvPr id="1033" name="Rectangle 126">
                <a:extLst>
                  <a:ext uri="{FF2B5EF4-FFF2-40B4-BE49-F238E27FC236}">
                    <a16:creationId xmlns:a16="http://schemas.microsoft.com/office/drawing/2014/main" id="{EE4C8074-8D78-E3C5-B622-D3F7277CCEA9}"/>
                  </a:ext>
                </a:extLst>
              </p:cNvPr>
              <p:cNvSpPr>
                <a:spLocks noChangeArrowheads="1"/>
              </p:cNvSpPr>
              <p:nvPr/>
            </p:nvSpPr>
            <p:spPr bwMode="auto">
              <a:xfrm>
                <a:off x="6060978"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30</a:t>
                </a:r>
                <a:endParaRPr lang="en-US" altLang="en-US" sz="749" dirty="0">
                  <a:cs typeface="Arial" panose="020B0604020202020204" pitchFamily="34" charset="0"/>
                </a:endParaRPr>
              </a:p>
            </p:txBody>
          </p:sp>
          <p:sp>
            <p:nvSpPr>
              <p:cNvPr id="1034" name="Rectangle 128">
                <a:extLst>
                  <a:ext uri="{FF2B5EF4-FFF2-40B4-BE49-F238E27FC236}">
                    <a16:creationId xmlns:a16="http://schemas.microsoft.com/office/drawing/2014/main" id="{0B6F9861-DAC8-2034-FB3B-137BE36207DA}"/>
                  </a:ext>
                </a:extLst>
              </p:cNvPr>
              <p:cNvSpPr>
                <a:spLocks noChangeArrowheads="1"/>
              </p:cNvSpPr>
              <p:nvPr/>
            </p:nvSpPr>
            <p:spPr bwMode="auto">
              <a:xfrm>
                <a:off x="6281640"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1035" name="Rectangle 130">
                <a:extLst>
                  <a:ext uri="{FF2B5EF4-FFF2-40B4-BE49-F238E27FC236}">
                    <a16:creationId xmlns:a16="http://schemas.microsoft.com/office/drawing/2014/main" id="{1EA5B9A5-BC06-E268-F8CF-BC4FDF2434B2}"/>
                  </a:ext>
                </a:extLst>
              </p:cNvPr>
              <p:cNvSpPr>
                <a:spLocks noChangeArrowheads="1"/>
              </p:cNvSpPr>
              <p:nvPr/>
            </p:nvSpPr>
            <p:spPr bwMode="auto">
              <a:xfrm>
                <a:off x="6500715"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29</a:t>
                </a:r>
                <a:endParaRPr lang="en-US" altLang="en-US" sz="749" dirty="0">
                  <a:cs typeface="Arial" panose="020B0604020202020204" pitchFamily="34" charset="0"/>
                </a:endParaRPr>
              </a:p>
            </p:txBody>
          </p:sp>
          <p:sp>
            <p:nvSpPr>
              <p:cNvPr id="1036" name="Rectangle 132">
                <a:extLst>
                  <a:ext uri="{FF2B5EF4-FFF2-40B4-BE49-F238E27FC236}">
                    <a16:creationId xmlns:a16="http://schemas.microsoft.com/office/drawing/2014/main" id="{EF33D25A-1266-2644-AECA-31E6D1B91E17}"/>
                  </a:ext>
                </a:extLst>
              </p:cNvPr>
              <p:cNvSpPr>
                <a:spLocks noChangeArrowheads="1"/>
              </p:cNvSpPr>
              <p:nvPr/>
            </p:nvSpPr>
            <p:spPr bwMode="auto">
              <a:xfrm>
                <a:off x="6718203"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27</a:t>
                </a:r>
                <a:endParaRPr lang="en-US" altLang="en-US" sz="749" dirty="0">
                  <a:cs typeface="Arial" panose="020B0604020202020204" pitchFamily="34" charset="0"/>
                </a:endParaRPr>
              </a:p>
            </p:txBody>
          </p:sp>
          <p:sp>
            <p:nvSpPr>
              <p:cNvPr id="1037" name="Rectangle 134">
                <a:extLst>
                  <a:ext uri="{FF2B5EF4-FFF2-40B4-BE49-F238E27FC236}">
                    <a16:creationId xmlns:a16="http://schemas.microsoft.com/office/drawing/2014/main" id="{1E2380B7-1B0E-B6CF-E39C-46B67C25D4AA}"/>
                  </a:ext>
                </a:extLst>
              </p:cNvPr>
              <p:cNvSpPr>
                <a:spLocks noChangeArrowheads="1"/>
              </p:cNvSpPr>
              <p:nvPr/>
            </p:nvSpPr>
            <p:spPr bwMode="auto">
              <a:xfrm>
                <a:off x="6940453"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27</a:t>
                </a:r>
                <a:endParaRPr lang="en-US" altLang="en-US" sz="749" dirty="0">
                  <a:cs typeface="Arial" panose="020B0604020202020204" pitchFamily="34" charset="0"/>
                </a:endParaRPr>
              </a:p>
            </p:txBody>
          </p:sp>
          <p:sp>
            <p:nvSpPr>
              <p:cNvPr id="1038" name="Rectangle 136">
                <a:extLst>
                  <a:ext uri="{FF2B5EF4-FFF2-40B4-BE49-F238E27FC236}">
                    <a16:creationId xmlns:a16="http://schemas.microsoft.com/office/drawing/2014/main" id="{029BE585-8B08-5559-6B1F-50CD057E3720}"/>
                  </a:ext>
                </a:extLst>
              </p:cNvPr>
              <p:cNvSpPr>
                <a:spLocks noChangeArrowheads="1"/>
              </p:cNvSpPr>
              <p:nvPr/>
            </p:nvSpPr>
            <p:spPr bwMode="auto">
              <a:xfrm>
                <a:off x="7157940"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26</a:t>
                </a:r>
                <a:endParaRPr lang="en-US" altLang="en-US" sz="749" dirty="0">
                  <a:cs typeface="Arial" panose="020B0604020202020204" pitchFamily="34" charset="0"/>
                </a:endParaRPr>
              </a:p>
            </p:txBody>
          </p:sp>
          <p:sp>
            <p:nvSpPr>
              <p:cNvPr id="1039" name="Rectangle 138">
                <a:extLst>
                  <a:ext uri="{FF2B5EF4-FFF2-40B4-BE49-F238E27FC236}">
                    <a16:creationId xmlns:a16="http://schemas.microsoft.com/office/drawing/2014/main" id="{6B0C9680-E144-A80F-0F55-922E93949096}"/>
                  </a:ext>
                </a:extLst>
              </p:cNvPr>
              <p:cNvSpPr>
                <a:spLocks noChangeArrowheads="1"/>
              </p:cNvSpPr>
              <p:nvPr/>
            </p:nvSpPr>
            <p:spPr bwMode="auto">
              <a:xfrm>
                <a:off x="7377015"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1040" name="Rectangle 140">
                <a:extLst>
                  <a:ext uri="{FF2B5EF4-FFF2-40B4-BE49-F238E27FC236}">
                    <a16:creationId xmlns:a16="http://schemas.microsoft.com/office/drawing/2014/main" id="{800B3E29-9252-28B8-6751-4CDE364E62C4}"/>
                  </a:ext>
                </a:extLst>
              </p:cNvPr>
              <p:cNvSpPr>
                <a:spLocks noChangeArrowheads="1"/>
              </p:cNvSpPr>
              <p:nvPr/>
            </p:nvSpPr>
            <p:spPr bwMode="auto">
              <a:xfrm>
                <a:off x="7597677"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24</a:t>
                </a:r>
                <a:endParaRPr lang="en-US" altLang="en-US" sz="749" dirty="0">
                  <a:cs typeface="Arial" panose="020B0604020202020204" pitchFamily="34" charset="0"/>
                </a:endParaRPr>
              </a:p>
            </p:txBody>
          </p:sp>
          <p:sp>
            <p:nvSpPr>
              <p:cNvPr id="1041" name="Rectangle 142">
                <a:extLst>
                  <a:ext uri="{FF2B5EF4-FFF2-40B4-BE49-F238E27FC236}">
                    <a16:creationId xmlns:a16="http://schemas.microsoft.com/office/drawing/2014/main" id="{07A96ABC-C20D-7088-E087-4516C05F8918}"/>
                  </a:ext>
                </a:extLst>
              </p:cNvPr>
              <p:cNvSpPr>
                <a:spLocks noChangeArrowheads="1"/>
              </p:cNvSpPr>
              <p:nvPr/>
            </p:nvSpPr>
            <p:spPr bwMode="auto">
              <a:xfrm>
                <a:off x="7815165" y="3306773"/>
                <a:ext cx="105896"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17</a:t>
                </a:r>
                <a:endParaRPr lang="en-US" altLang="en-US" sz="749" dirty="0">
                  <a:cs typeface="Arial" panose="020B0604020202020204" pitchFamily="34" charset="0"/>
                </a:endParaRPr>
              </a:p>
            </p:txBody>
          </p:sp>
          <p:sp>
            <p:nvSpPr>
              <p:cNvPr id="1042" name="Rectangle 144">
                <a:extLst>
                  <a:ext uri="{FF2B5EF4-FFF2-40B4-BE49-F238E27FC236}">
                    <a16:creationId xmlns:a16="http://schemas.microsoft.com/office/drawing/2014/main" id="{8A94E3DA-F61F-023E-F8D7-9B64EC707580}"/>
                  </a:ext>
                </a:extLst>
              </p:cNvPr>
              <p:cNvSpPr>
                <a:spLocks noChangeArrowheads="1"/>
              </p:cNvSpPr>
              <p:nvPr/>
            </p:nvSpPr>
            <p:spPr bwMode="auto">
              <a:xfrm>
                <a:off x="8070659"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9</a:t>
                </a:r>
                <a:endParaRPr lang="en-US" altLang="en-US" sz="749" dirty="0">
                  <a:cs typeface="Arial" panose="020B0604020202020204" pitchFamily="34" charset="0"/>
                </a:endParaRPr>
              </a:p>
            </p:txBody>
          </p:sp>
          <p:sp>
            <p:nvSpPr>
              <p:cNvPr id="1043" name="Rectangle 146">
                <a:extLst>
                  <a:ext uri="{FF2B5EF4-FFF2-40B4-BE49-F238E27FC236}">
                    <a16:creationId xmlns:a16="http://schemas.microsoft.com/office/drawing/2014/main" id="{31D28A72-0C36-8581-3EB0-ECE3AC036933}"/>
                  </a:ext>
                </a:extLst>
              </p:cNvPr>
              <p:cNvSpPr>
                <a:spLocks noChangeArrowheads="1"/>
              </p:cNvSpPr>
              <p:nvPr/>
            </p:nvSpPr>
            <p:spPr bwMode="auto">
              <a:xfrm>
                <a:off x="8283598"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5</a:t>
                </a:r>
                <a:endParaRPr lang="en-US" altLang="en-US" sz="749" dirty="0">
                  <a:cs typeface="Arial" panose="020B0604020202020204" pitchFamily="34" charset="0"/>
                </a:endParaRPr>
              </a:p>
            </p:txBody>
          </p:sp>
          <p:sp>
            <p:nvSpPr>
              <p:cNvPr id="1044" name="Rectangle 148">
                <a:extLst>
                  <a:ext uri="{FF2B5EF4-FFF2-40B4-BE49-F238E27FC236}">
                    <a16:creationId xmlns:a16="http://schemas.microsoft.com/office/drawing/2014/main" id="{C4CD693F-BCAB-53B2-74B3-8BCF3D97D77F}"/>
                  </a:ext>
                </a:extLst>
              </p:cNvPr>
              <p:cNvSpPr>
                <a:spLocks noChangeArrowheads="1"/>
              </p:cNvSpPr>
              <p:nvPr/>
            </p:nvSpPr>
            <p:spPr bwMode="auto">
              <a:xfrm>
                <a:off x="8488290"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2</a:t>
                </a:r>
                <a:endParaRPr lang="en-US" altLang="en-US" sz="749" dirty="0">
                  <a:cs typeface="Arial" panose="020B0604020202020204" pitchFamily="34" charset="0"/>
                </a:endParaRPr>
              </a:p>
            </p:txBody>
          </p:sp>
          <p:sp>
            <p:nvSpPr>
              <p:cNvPr id="1045" name="Rectangle 150">
                <a:extLst>
                  <a:ext uri="{FF2B5EF4-FFF2-40B4-BE49-F238E27FC236}">
                    <a16:creationId xmlns:a16="http://schemas.microsoft.com/office/drawing/2014/main" id="{46D52727-F133-4C98-EF73-E2E1A7352663}"/>
                  </a:ext>
                </a:extLst>
              </p:cNvPr>
              <p:cNvSpPr>
                <a:spLocks noChangeArrowheads="1"/>
              </p:cNvSpPr>
              <p:nvPr/>
            </p:nvSpPr>
            <p:spPr bwMode="auto">
              <a:xfrm>
                <a:off x="8710327"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dirty="0">
                    <a:solidFill>
                      <a:srgbClr val="000000"/>
                    </a:solidFill>
                    <a:cs typeface="Arial" panose="020B0604020202020204" pitchFamily="34" charset="0"/>
                  </a:rPr>
                  <a:t>1</a:t>
                </a:r>
                <a:endParaRPr lang="en-US" altLang="en-US" sz="749" dirty="0">
                  <a:cs typeface="Arial" panose="020B0604020202020204" pitchFamily="34" charset="0"/>
                </a:endParaRPr>
              </a:p>
            </p:txBody>
          </p:sp>
          <p:sp>
            <p:nvSpPr>
              <p:cNvPr id="1046" name="Rectangle 152">
                <a:extLst>
                  <a:ext uri="{FF2B5EF4-FFF2-40B4-BE49-F238E27FC236}">
                    <a16:creationId xmlns:a16="http://schemas.microsoft.com/office/drawing/2014/main" id="{A2AFB3CA-3A45-2957-CA75-F51C6CD4E507}"/>
                  </a:ext>
                </a:extLst>
              </p:cNvPr>
              <p:cNvSpPr>
                <a:spLocks noChangeArrowheads="1"/>
              </p:cNvSpPr>
              <p:nvPr/>
            </p:nvSpPr>
            <p:spPr bwMode="auto">
              <a:xfrm>
                <a:off x="8924853" y="3306773"/>
                <a:ext cx="52949" cy="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49">
                    <a:solidFill>
                      <a:srgbClr val="000000"/>
                    </a:solidFill>
                    <a:cs typeface="Arial" panose="020B0604020202020204" pitchFamily="34" charset="0"/>
                  </a:rPr>
                  <a:t>0</a:t>
                </a:r>
                <a:endParaRPr lang="en-US" altLang="en-US" sz="749">
                  <a:cs typeface="Arial" panose="020B0604020202020204" pitchFamily="34" charset="0"/>
                </a:endParaRPr>
              </a:p>
            </p:txBody>
          </p:sp>
        </p:grpSp>
        <p:grpSp>
          <p:nvGrpSpPr>
            <p:cNvPr id="1047" name="Group 1046">
              <a:extLst>
                <a:ext uri="{FF2B5EF4-FFF2-40B4-BE49-F238E27FC236}">
                  <a16:creationId xmlns:a16="http://schemas.microsoft.com/office/drawing/2014/main" id="{E6B8F2F8-E7BC-8B11-CD7F-1B47851040DF}"/>
                </a:ext>
              </a:extLst>
            </p:cNvPr>
            <p:cNvGrpSpPr/>
            <p:nvPr/>
          </p:nvGrpSpPr>
          <p:grpSpPr>
            <a:xfrm>
              <a:off x="5241227" y="1631541"/>
              <a:ext cx="3514081" cy="481071"/>
              <a:chOff x="5213270" y="1679357"/>
              <a:chExt cx="3517335" cy="481516"/>
            </a:xfrm>
          </p:grpSpPr>
          <p:sp>
            <p:nvSpPr>
              <p:cNvPr id="1048" name="Freeform 712">
                <a:extLst>
                  <a:ext uri="{FF2B5EF4-FFF2-40B4-BE49-F238E27FC236}">
                    <a16:creationId xmlns:a16="http://schemas.microsoft.com/office/drawing/2014/main" id="{45F32C52-8FFE-1187-D17B-2ABADD117A6F}"/>
                  </a:ext>
                </a:extLst>
              </p:cNvPr>
              <p:cNvSpPr/>
              <p:nvPr/>
            </p:nvSpPr>
            <p:spPr>
              <a:xfrm>
                <a:off x="5213270" y="1705753"/>
                <a:ext cx="3488003" cy="432476"/>
              </a:xfrm>
              <a:custGeom>
                <a:avLst/>
                <a:gdLst>
                  <a:gd name="connsiteX0" fmla="*/ 0 w 3683979"/>
                  <a:gd name="connsiteY0" fmla="*/ 0 h 456775"/>
                  <a:gd name="connsiteX1" fmla="*/ 454893 w 3683979"/>
                  <a:gd name="connsiteY1" fmla="*/ 0 h 456775"/>
                  <a:gd name="connsiteX2" fmla="*/ 454893 w 3683979"/>
                  <a:gd name="connsiteY2" fmla="*/ 16560 h 456775"/>
                  <a:gd name="connsiteX3" fmla="*/ 478218 w 3683979"/>
                  <a:gd name="connsiteY3" fmla="*/ 16560 h 456775"/>
                  <a:gd name="connsiteX4" fmla="*/ 478218 w 3683979"/>
                  <a:gd name="connsiteY4" fmla="*/ 28188 h 456775"/>
                  <a:gd name="connsiteX5" fmla="*/ 708984 w 3683979"/>
                  <a:gd name="connsiteY5" fmla="*/ 28188 h 456775"/>
                  <a:gd name="connsiteX6" fmla="*/ 708984 w 3683979"/>
                  <a:gd name="connsiteY6" fmla="*/ 59679 h 456775"/>
                  <a:gd name="connsiteX7" fmla="*/ 939750 w 3683979"/>
                  <a:gd name="connsiteY7" fmla="*/ 59679 h 456775"/>
                  <a:gd name="connsiteX8" fmla="*/ 939750 w 3683979"/>
                  <a:gd name="connsiteY8" fmla="*/ 84564 h 456775"/>
                  <a:gd name="connsiteX9" fmla="*/ 1380480 w 3683979"/>
                  <a:gd name="connsiteY9" fmla="*/ 84564 h 456775"/>
                  <a:gd name="connsiteX10" fmla="*/ 1380480 w 3683979"/>
                  <a:gd name="connsiteY10" fmla="*/ 117728 h 456775"/>
                  <a:gd name="connsiteX11" fmla="*/ 1440451 w 3683979"/>
                  <a:gd name="connsiteY11" fmla="*/ 117728 h 456775"/>
                  <a:gd name="connsiteX12" fmla="*/ 1440451 w 3683979"/>
                  <a:gd name="connsiteY12" fmla="*/ 146709 h 456775"/>
                  <a:gd name="connsiteX13" fmla="*/ 1811163 w 3683979"/>
                  <a:gd name="connsiteY13" fmla="*/ 146709 h 456775"/>
                  <a:gd name="connsiteX14" fmla="*/ 1811163 w 3683979"/>
                  <a:gd name="connsiteY14" fmla="*/ 209735 h 456775"/>
                  <a:gd name="connsiteX15" fmla="*/ 2260214 w 3683979"/>
                  <a:gd name="connsiteY15" fmla="*/ 209735 h 456775"/>
                  <a:gd name="connsiteX16" fmla="*/ 2260214 w 3683979"/>
                  <a:gd name="connsiteY16" fmla="*/ 237086 h 456775"/>
                  <a:gd name="connsiteX17" fmla="*/ 2691783 w 3683979"/>
                  <a:gd name="connsiteY17" fmla="*/ 237086 h 456775"/>
                  <a:gd name="connsiteX18" fmla="*/ 2691783 w 3683979"/>
                  <a:gd name="connsiteY18" fmla="*/ 250344 h 456775"/>
                  <a:gd name="connsiteX19" fmla="*/ 2705105 w 3683979"/>
                  <a:gd name="connsiteY19" fmla="*/ 250344 h 456775"/>
                  <a:gd name="connsiteX20" fmla="*/ 2705105 w 3683979"/>
                  <a:gd name="connsiteY20" fmla="*/ 275228 h 456775"/>
                  <a:gd name="connsiteX21" fmla="*/ 3406564 w 3683979"/>
                  <a:gd name="connsiteY21" fmla="*/ 275228 h 456775"/>
                  <a:gd name="connsiteX22" fmla="*/ 3406564 w 3683979"/>
                  <a:gd name="connsiteY22" fmla="*/ 456776 h 456775"/>
                  <a:gd name="connsiteX23" fmla="*/ 3683979 w 3683979"/>
                  <a:gd name="connsiteY23" fmla="*/ 456776 h 45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3979" h="456775">
                    <a:moveTo>
                      <a:pt x="0" y="0"/>
                    </a:moveTo>
                    <a:lnTo>
                      <a:pt x="454893" y="0"/>
                    </a:lnTo>
                    <a:lnTo>
                      <a:pt x="454893" y="16560"/>
                    </a:lnTo>
                    <a:lnTo>
                      <a:pt x="478218" y="16560"/>
                    </a:lnTo>
                    <a:lnTo>
                      <a:pt x="478218" y="28188"/>
                    </a:lnTo>
                    <a:lnTo>
                      <a:pt x="708984" y="28188"/>
                    </a:lnTo>
                    <a:lnTo>
                      <a:pt x="708984" y="59679"/>
                    </a:lnTo>
                    <a:lnTo>
                      <a:pt x="939750" y="59679"/>
                    </a:lnTo>
                    <a:lnTo>
                      <a:pt x="939750" y="84564"/>
                    </a:lnTo>
                    <a:lnTo>
                      <a:pt x="1380480" y="84564"/>
                    </a:lnTo>
                    <a:lnTo>
                      <a:pt x="1380480" y="117728"/>
                    </a:lnTo>
                    <a:lnTo>
                      <a:pt x="1440451" y="117728"/>
                    </a:lnTo>
                    <a:lnTo>
                      <a:pt x="1440451" y="146709"/>
                    </a:lnTo>
                    <a:lnTo>
                      <a:pt x="1811163" y="146709"/>
                    </a:lnTo>
                    <a:lnTo>
                      <a:pt x="1811163" y="209735"/>
                    </a:lnTo>
                    <a:lnTo>
                      <a:pt x="2260214" y="209735"/>
                    </a:lnTo>
                    <a:lnTo>
                      <a:pt x="2260214" y="237086"/>
                    </a:lnTo>
                    <a:lnTo>
                      <a:pt x="2691783" y="237086"/>
                    </a:lnTo>
                    <a:lnTo>
                      <a:pt x="2691783" y="250344"/>
                    </a:lnTo>
                    <a:lnTo>
                      <a:pt x="2705105" y="250344"/>
                    </a:lnTo>
                    <a:lnTo>
                      <a:pt x="2705105" y="275228"/>
                    </a:lnTo>
                    <a:lnTo>
                      <a:pt x="3406564" y="275228"/>
                    </a:lnTo>
                    <a:lnTo>
                      <a:pt x="3406564" y="456776"/>
                    </a:lnTo>
                    <a:lnTo>
                      <a:pt x="3683979" y="456776"/>
                    </a:lnTo>
                  </a:path>
                </a:pathLst>
              </a:custGeom>
              <a:noFill/>
              <a:ln w="19050" cap="flat">
                <a:solidFill>
                  <a:srgbClr val="004676"/>
                </a:solidFill>
                <a:prstDash val="solid"/>
                <a:miter/>
              </a:ln>
            </p:spPr>
            <p:txBody>
              <a:bodyPr rtlCol="0" anchor="ctr"/>
              <a:lstStyle/>
              <a:p>
                <a:endParaRPr lang="en-US"/>
              </a:p>
            </p:txBody>
          </p:sp>
          <p:sp>
            <p:nvSpPr>
              <p:cNvPr id="1049" name="Freeform 713">
                <a:extLst>
                  <a:ext uri="{FF2B5EF4-FFF2-40B4-BE49-F238E27FC236}">
                    <a16:creationId xmlns:a16="http://schemas.microsoft.com/office/drawing/2014/main" id="{5AE5C887-CDCB-374F-EDC0-F0E88BED42CB}"/>
                  </a:ext>
                </a:extLst>
              </p:cNvPr>
              <p:cNvSpPr/>
              <p:nvPr/>
            </p:nvSpPr>
            <p:spPr>
              <a:xfrm>
                <a:off x="5312541" y="1679357"/>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0" name="Freeform 714">
                <a:extLst>
                  <a:ext uri="{FF2B5EF4-FFF2-40B4-BE49-F238E27FC236}">
                    <a16:creationId xmlns:a16="http://schemas.microsoft.com/office/drawing/2014/main" id="{5EC28009-6579-4B65-5DA5-3B6E07791233}"/>
                  </a:ext>
                </a:extLst>
              </p:cNvPr>
              <p:cNvSpPr/>
              <p:nvPr/>
            </p:nvSpPr>
            <p:spPr>
              <a:xfrm>
                <a:off x="5376403" y="1679357"/>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1" name="Freeform 715">
                <a:extLst>
                  <a:ext uri="{FF2B5EF4-FFF2-40B4-BE49-F238E27FC236}">
                    <a16:creationId xmlns:a16="http://schemas.microsoft.com/office/drawing/2014/main" id="{5A2E9176-9272-37A3-B2CA-76519304F7A3}"/>
                  </a:ext>
                </a:extLst>
              </p:cNvPr>
              <p:cNvSpPr/>
              <p:nvPr/>
            </p:nvSpPr>
            <p:spPr>
              <a:xfrm>
                <a:off x="5538113" y="1679357"/>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2" name="Freeform 716">
                <a:extLst>
                  <a:ext uri="{FF2B5EF4-FFF2-40B4-BE49-F238E27FC236}">
                    <a16:creationId xmlns:a16="http://schemas.microsoft.com/office/drawing/2014/main" id="{A20BE680-5698-C9D5-F602-AC100E2C503A}"/>
                  </a:ext>
                </a:extLst>
              </p:cNvPr>
              <p:cNvSpPr/>
              <p:nvPr/>
            </p:nvSpPr>
            <p:spPr>
              <a:xfrm>
                <a:off x="5620958" y="1679357"/>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3" name="Freeform 717">
                <a:extLst>
                  <a:ext uri="{FF2B5EF4-FFF2-40B4-BE49-F238E27FC236}">
                    <a16:creationId xmlns:a16="http://schemas.microsoft.com/office/drawing/2014/main" id="{1688D2E7-7386-ED68-FD81-137A9A55E572}"/>
                  </a:ext>
                </a:extLst>
              </p:cNvPr>
              <p:cNvSpPr/>
              <p:nvPr/>
            </p:nvSpPr>
            <p:spPr>
              <a:xfrm>
                <a:off x="5646184" y="1705253"/>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4" name="Freeform 718">
                <a:extLst>
                  <a:ext uri="{FF2B5EF4-FFF2-40B4-BE49-F238E27FC236}">
                    <a16:creationId xmlns:a16="http://schemas.microsoft.com/office/drawing/2014/main" id="{61C31AA1-A903-09EB-02FD-D25154417235}"/>
                  </a:ext>
                </a:extLst>
              </p:cNvPr>
              <p:cNvSpPr/>
              <p:nvPr/>
            </p:nvSpPr>
            <p:spPr>
              <a:xfrm>
                <a:off x="5680086" y="1705253"/>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5" name="Freeform 719">
                <a:extLst>
                  <a:ext uri="{FF2B5EF4-FFF2-40B4-BE49-F238E27FC236}">
                    <a16:creationId xmlns:a16="http://schemas.microsoft.com/office/drawing/2014/main" id="{F9F7959D-5A6E-2E5C-454F-96F5BAE19EA9}"/>
                  </a:ext>
                </a:extLst>
              </p:cNvPr>
              <p:cNvSpPr/>
              <p:nvPr/>
            </p:nvSpPr>
            <p:spPr>
              <a:xfrm>
                <a:off x="5756603" y="1705253"/>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6" name="Freeform 720">
                <a:extLst>
                  <a:ext uri="{FF2B5EF4-FFF2-40B4-BE49-F238E27FC236}">
                    <a16:creationId xmlns:a16="http://schemas.microsoft.com/office/drawing/2014/main" id="{F25E424C-F154-32A2-9D04-7F7CF59434AE}"/>
                  </a:ext>
                </a:extLst>
              </p:cNvPr>
              <p:cNvSpPr/>
              <p:nvPr/>
            </p:nvSpPr>
            <p:spPr>
              <a:xfrm>
                <a:off x="5837856" y="1705253"/>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57" name="Freeform 721">
                <a:extLst>
                  <a:ext uri="{FF2B5EF4-FFF2-40B4-BE49-F238E27FC236}">
                    <a16:creationId xmlns:a16="http://schemas.microsoft.com/office/drawing/2014/main" id="{87C1F884-3F83-8A10-F96E-9645F99551E3}"/>
                  </a:ext>
                </a:extLst>
              </p:cNvPr>
              <p:cNvSpPr/>
              <p:nvPr/>
            </p:nvSpPr>
            <p:spPr>
              <a:xfrm>
                <a:off x="6065816" y="1734319"/>
                <a:ext cx="55481" cy="47788"/>
              </a:xfrm>
              <a:custGeom>
                <a:avLst/>
                <a:gdLst>
                  <a:gd name="connsiteX0" fmla="*/ 29299 w 58598"/>
                  <a:gd name="connsiteY0" fmla="*/ 0 h 50473"/>
                  <a:gd name="connsiteX1" fmla="*/ 0 w 58598"/>
                  <a:gd name="connsiteY1" fmla="*/ 50474 h 50473"/>
                  <a:gd name="connsiteX2" fmla="*/ 58599 w 58598"/>
                  <a:gd name="connsiteY2" fmla="*/ 50474 h 50473"/>
                  <a:gd name="connsiteX3" fmla="*/ 29299 w 58598"/>
                  <a:gd name="connsiteY3" fmla="*/ 0 h 50473"/>
                </a:gdLst>
                <a:ahLst/>
                <a:cxnLst>
                  <a:cxn ang="0">
                    <a:pos x="connsiteX0" y="connsiteY0"/>
                  </a:cxn>
                  <a:cxn ang="0">
                    <a:pos x="connsiteX1" y="connsiteY1"/>
                  </a:cxn>
                  <a:cxn ang="0">
                    <a:pos x="connsiteX2" y="connsiteY2"/>
                  </a:cxn>
                  <a:cxn ang="0">
                    <a:pos x="connsiteX3" y="connsiteY3"/>
                  </a:cxn>
                </a:cxnLst>
                <a:rect l="l" t="t" r="r" b="b"/>
                <a:pathLst>
                  <a:path w="58598" h="50473">
                    <a:moveTo>
                      <a:pt x="29299" y="0"/>
                    </a:moveTo>
                    <a:lnTo>
                      <a:pt x="0" y="50474"/>
                    </a:lnTo>
                    <a:lnTo>
                      <a:pt x="58599" y="50474"/>
                    </a:lnTo>
                    <a:lnTo>
                      <a:pt x="29299" y="0"/>
                    </a:lnTo>
                    <a:close/>
                  </a:path>
                </a:pathLst>
              </a:custGeom>
              <a:noFill/>
              <a:ln w="12700" cap="flat">
                <a:solidFill>
                  <a:srgbClr val="004676"/>
                </a:solidFill>
                <a:prstDash val="solid"/>
                <a:miter/>
              </a:ln>
            </p:spPr>
            <p:txBody>
              <a:bodyPr rtlCol="0" anchor="ctr"/>
              <a:lstStyle/>
              <a:p>
                <a:endParaRPr lang="en-US"/>
              </a:p>
            </p:txBody>
          </p:sp>
          <p:sp>
            <p:nvSpPr>
              <p:cNvPr id="1058" name="Freeform 722">
                <a:extLst>
                  <a:ext uri="{FF2B5EF4-FFF2-40B4-BE49-F238E27FC236}">
                    <a16:creationId xmlns:a16="http://schemas.microsoft.com/office/drawing/2014/main" id="{45EB5A47-A82E-C628-3425-262F035E0BEB}"/>
                  </a:ext>
                </a:extLst>
              </p:cNvPr>
              <p:cNvSpPr/>
              <p:nvPr/>
            </p:nvSpPr>
            <p:spPr>
              <a:xfrm>
                <a:off x="7174064" y="1880312"/>
                <a:ext cx="55481" cy="47788"/>
              </a:xfrm>
              <a:custGeom>
                <a:avLst/>
                <a:gdLst>
                  <a:gd name="connsiteX0" fmla="*/ 29299 w 58598"/>
                  <a:gd name="connsiteY0" fmla="*/ 0 h 50473"/>
                  <a:gd name="connsiteX1" fmla="*/ 0 w 58598"/>
                  <a:gd name="connsiteY1" fmla="*/ 50474 h 50473"/>
                  <a:gd name="connsiteX2" fmla="*/ 58599 w 58598"/>
                  <a:gd name="connsiteY2" fmla="*/ 50474 h 50473"/>
                  <a:gd name="connsiteX3" fmla="*/ 29299 w 58598"/>
                  <a:gd name="connsiteY3" fmla="*/ 0 h 50473"/>
                </a:gdLst>
                <a:ahLst/>
                <a:cxnLst>
                  <a:cxn ang="0">
                    <a:pos x="connsiteX0" y="connsiteY0"/>
                  </a:cxn>
                  <a:cxn ang="0">
                    <a:pos x="connsiteX1" y="connsiteY1"/>
                  </a:cxn>
                  <a:cxn ang="0">
                    <a:pos x="connsiteX2" y="connsiteY2"/>
                  </a:cxn>
                  <a:cxn ang="0">
                    <a:pos x="connsiteX3" y="connsiteY3"/>
                  </a:cxn>
                </a:cxnLst>
                <a:rect l="l" t="t" r="r" b="b"/>
                <a:pathLst>
                  <a:path w="58598" h="50473">
                    <a:moveTo>
                      <a:pt x="29299" y="0"/>
                    </a:moveTo>
                    <a:lnTo>
                      <a:pt x="0" y="50474"/>
                    </a:lnTo>
                    <a:lnTo>
                      <a:pt x="58599" y="50474"/>
                    </a:lnTo>
                    <a:lnTo>
                      <a:pt x="29299" y="0"/>
                    </a:lnTo>
                    <a:close/>
                  </a:path>
                </a:pathLst>
              </a:custGeom>
              <a:noFill/>
              <a:ln w="12700" cap="flat">
                <a:solidFill>
                  <a:srgbClr val="004676"/>
                </a:solidFill>
                <a:prstDash val="solid"/>
                <a:miter/>
              </a:ln>
            </p:spPr>
            <p:txBody>
              <a:bodyPr rtlCol="0" anchor="ctr"/>
              <a:lstStyle/>
              <a:p>
                <a:endParaRPr lang="en-US"/>
              </a:p>
            </p:txBody>
          </p:sp>
          <p:sp>
            <p:nvSpPr>
              <p:cNvPr id="1059" name="Freeform 723">
                <a:extLst>
                  <a:ext uri="{FF2B5EF4-FFF2-40B4-BE49-F238E27FC236}">
                    <a16:creationId xmlns:a16="http://schemas.microsoft.com/office/drawing/2014/main" id="{660B231A-8E03-F591-4B04-EC22CC084E30}"/>
                  </a:ext>
                </a:extLst>
              </p:cNvPr>
              <p:cNvSpPr/>
              <p:nvPr/>
            </p:nvSpPr>
            <p:spPr>
              <a:xfrm>
                <a:off x="7536915" y="1905416"/>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0" name="Freeform 724">
                <a:extLst>
                  <a:ext uri="{FF2B5EF4-FFF2-40B4-BE49-F238E27FC236}">
                    <a16:creationId xmlns:a16="http://schemas.microsoft.com/office/drawing/2014/main" id="{E26D7F9E-E404-1301-9ACB-33C507DAC3F1}"/>
                  </a:ext>
                </a:extLst>
              </p:cNvPr>
              <p:cNvSpPr/>
              <p:nvPr/>
            </p:nvSpPr>
            <p:spPr>
              <a:xfrm>
                <a:off x="7577939" y="1905416"/>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1" name="Freeform 725">
                <a:extLst>
                  <a:ext uri="{FF2B5EF4-FFF2-40B4-BE49-F238E27FC236}">
                    <a16:creationId xmlns:a16="http://schemas.microsoft.com/office/drawing/2014/main" id="{4A238C4E-1C58-00C9-97C6-77BE62F2C675}"/>
                  </a:ext>
                </a:extLst>
              </p:cNvPr>
              <p:cNvSpPr/>
              <p:nvPr/>
            </p:nvSpPr>
            <p:spPr>
              <a:xfrm>
                <a:off x="7598431" y="1905416"/>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2" name="Freeform 726">
                <a:extLst>
                  <a:ext uri="{FF2B5EF4-FFF2-40B4-BE49-F238E27FC236}">
                    <a16:creationId xmlns:a16="http://schemas.microsoft.com/office/drawing/2014/main" id="{0BABCB5F-39E0-85ED-246E-9FA99D41BF11}"/>
                  </a:ext>
                </a:extLst>
              </p:cNvPr>
              <p:cNvSpPr/>
              <p:nvPr/>
            </p:nvSpPr>
            <p:spPr>
              <a:xfrm>
                <a:off x="7725443" y="1905416"/>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3" name="Freeform 727">
                <a:extLst>
                  <a:ext uri="{FF2B5EF4-FFF2-40B4-BE49-F238E27FC236}">
                    <a16:creationId xmlns:a16="http://schemas.microsoft.com/office/drawing/2014/main" id="{0B656F2A-2211-A1CD-7232-A9ABF00BF97F}"/>
                  </a:ext>
                </a:extLst>
              </p:cNvPr>
              <p:cNvSpPr/>
              <p:nvPr/>
            </p:nvSpPr>
            <p:spPr>
              <a:xfrm>
                <a:off x="7751466"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4" name="Freeform 728">
                <a:extLst>
                  <a:ext uri="{FF2B5EF4-FFF2-40B4-BE49-F238E27FC236}">
                    <a16:creationId xmlns:a16="http://schemas.microsoft.com/office/drawing/2014/main" id="{043CF028-19EE-FFC5-3559-6A0CD3E94F42}"/>
                  </a:ext>
                </a:extLst>
              </p:cNvPr>
              <p:cNvSpPr/>
              <p:nvPr/>
            </p:nvSpPr>
            <p:spPr>
              <a:xfrm>
                <a:off x="7759344"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5" name="Freeform 729">
                <a:extLst>
                  <a:ext uri="{FF2B5EF4-FFF2-40B4-BE49-F238E27FC236}">
                    <a16:creationId xmlns:a16="http://schemas.microsoft.com/office/drawing/2014/main" id="{E79ABC9D-F9B3-EBFE-9264-E18BC74D1633}"/>
                  </a:ext>
                </a:extLst>
              </p:cNvPr>
              <p:cNvSpPr/>
              <p:nvPr/>
            </p:nvSpPr>
            <p:spPr>
              <a:xfrm>
                <a:off x="7767221" y="1935232"/>
                <a:ext cx="55482" cy="47830"/>
              </a:xfrm>
              <a:custGeom>
                <a:avLst/>
                <a:gdLst>
                  <a:gd name="connsiteX0" fmla="*/ 29300 w 58599"/>
                  <a:gd name="connsiteY0" fmla="*/ 0 h 50517"/>
                  <a:gd name="connsiteX1" fmla="*/ 0 w 58599"/>
                  <a:gd name="connsiteY1" fmla="*/ 50518 h 50517"/>
                  <a:gd name="connsiteX2" fmla="*/ 58599 w 58599"/>
                  <a:gd name="connsiteY2" fmla="*/ 50518 h 50517"/>
                  <a:gd name="connsiteX3" fmla="*/ 29300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300" y="0"/>
                    </a:moveTo>
                    <a:lnTo>
                      <a:pt x="0" y="50518"/>
                    </a:lnTo>
                    <a:lnTo>
                      <a:pt x="58599" y="50518"/>
                    </a:lnTo>
                    <a:lnTo>
                      <a:pt x="29300" y="0"/>
                    </a:lnTo>
                    <a:close/>
                  </a:path>
                </a:pathLst>
              </a:custGeom>
              <a:noFill/>
              <a:ln w="12700" cap="flat">
                <a:solidFill>
                  <a:srgbClr val="004676"/>
                </a:solidFill>
                <a:prstDash val="solid"/>
                <a:miter/>
              </a:ln>
            </p:spPr>
            <p:txBody>
              <a:bodyPr rtlCol="0" anchor="ctr"/>
              <a:lstStyle/>
              <a:p>
                <a:endParaRPr lang="en-US"/>
              </a:p>
            </p:txBody>
          </p:sp>
          <p:sp>
            <p:nvSpPr>
              <p:cNvPr id="1066" name="Freeform 730">
                <a:extLst>
                  <a:ext uri="{FF2B5EF4-FFF2-40B4-BE49-F238E27FC236}">
                    <a16:creationId xmlns:a16="http://schemas.microsoft.com/office/drawing/2014/main" id="{5045C3D6-CD10-883F-8E5E-23E27D153A05}"/>
                  </a:ext>
                </a:extLst>
              </p:cNvPr>
              <p:cNvSpPr/>
              <p:nvPr/>
            </p:nvSpPr>
            <p:spPr>
              <a:xfrm>
                <a:off x="7775519"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7" name="Freeform 731">
                <a:extLst>
                  <a:ext uri="{FF2B5EF4-FFF2-40B4-BE49-F238E27FC236}">
                    <a16:creationId xmlns:a16="http://schemas.microsoft.com/office/drawing/2014/main" id="{B538B943-D08B-DBDB-5EF6-91D24C9C2CE4}"/>
                  </a:ext>
                </a:extLst>
              </p:cNvPr>
              <p:cNvSpPr/>
              <p:nvPr/>
            </p:nvSpPr>
            <p:spPr>
              <a:xfrm>
                <a:off x="7782014"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8" name="Freeform 732">
                <a:extLst>
                  <a:ext uri="{FF2B5EF4-FFF2-40B4-BE49-F238E27FC236}">
                    <a16:creationId xmlns:a16="http://schemas.microsoft.com/office/drawing/2014/main" id="{61130ECB-5194-0C25-7E0C-37585D7F6203}"/>
                  </a:ext>
                </a:extLst>
              </p:cNvPr>
              <p:cNvSpPr/>
              <p:nvPr/>
            </p:nvSpPr>
            <p:spPr>
              <a:xfrm>
                <a:off x="7789138"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69" name="Freeform 733">
                <a:extLst>
                  <a:ext uri="{FF2B5EF4-FFF2-40B4-BE49-F238E27FC236}">
                    <a16:creationId xmlns:a16="http://schemas.microsoft.com/office/drawing/2014/main" id="{01EA4E12-6C9B-EEC2-2C62-47890894A385}"/>
                  </a:ext>
                </a:extLst>
              </p:cNvPr>
              <p:cNvSpPr/>
              <p:nvPr/>
            </p:nvSpPr>
            <p:spPr>
              <a:xfrm>
                <a:off x="7798315"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1" name="Freeform 734">
                <a:extLst>
                  <a:ext uri="{FF2B5EF4-FFF2-40B4-BE49-F238E27FC236}">
                    <a16:creationId xmlns:a16="http://schemas.microsoft.com/office/drawing/2014/main" id="{9AFB2801-576E-0EEA-F35C-0798212A09DB}"/>
                  </a:ext>
                </a:extLst>
              </p:cNvPr>
              <p:cNvSpPr/>
              <p:nvPr/>
            </p:nvSpPr>
            <p:spPr>
              <a:xfrm>
                <a:off x="7808582"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2" name="Freeform 735">
                <a:extLst>
                  <a:ext uri="{FF2B5EF4-FFF2-40B4-BE49-F238E27FC236}">
                    <a16:creationId xmlns:a16="http://schemas.microsoft.com/office/drawing/2014/main" id="{A540A6ED-BC0B-8B3A-BA87-2A771A100F38}"/>
                  </a:ext>
                </a:extLst>
              </p:cNvPr>
              <p:cNvSpPr/>
              <p:nvPr/>
            </p:nvSpPr>
            <p:spPr>
              <a:xfrm>
                <a:off x="7820608"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3" name="Freeform 736">
                <a:extLst>
                  <a:ext uri="{FF2B5EF4-FFF2-40B4-BE49-F238E27FC236}">
                    <a16:creationId xmlns:a16="http://schemas.microsoft.com/office/drawing/2014/main" id="{1651F9C7-E7CB-5F2B-6F12-2542C406998A}"/>
                  </a:ext>
                </a:extLst>
              </p:cNvPr>
              <p:cNvSpPr/>
              <p:nvPr/>
            </p:nvSpPr>
            <p:spPr>
              <a:xfrm>
                <a:off x="7847218"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4" name="Freeform 737">
                <a:extLst>
                  <a:ext uri="{FF2B5EF4-FFF2-40B4-BE49-F238E27FC236}">
                    <a16:creationId xmlns:a16="http://schemas.microsoft.com/office/drawing/2014/main" id="{F4FAE429-C410-7618-FB19-312CDC544613}"/>
                  </a:ext>
                </a:extLst>
              </p:cNvPr>
              <p:cNvSpPr/>
              <p:nvPr/>
            </p:nvSpPr>
            <p:spPr>
              <a:xfrm>
                <a:off x="7871103"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5" name="Freeform 738">
                <a:extLst>
                  <a:ext uri="{FF2B5EF4-FFF2-40B4-BE49-F238E27FC236}">
                    <a16:creationId xmlns:a16="http://schemas.microsoft.com/office/drawing/2014/main" id="{D29F4340-7961-DC25-FC3D-61C2C56B2FE3}"/>
                  </a:ext>
                </a:extLst>
              </p:cNvPr>
              <p:cNvSpPr/>
              <p:nvPr/>
            </p:nvSpPr>
            <p:spPr>
              <a:xfrm>
                <a:off x="7925705" y="1935232"/>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6" name="Freeform 739">
                <a:extLst>
                  <a:ext uri="{FF2B5EF4-FFF2-40B4-BE49-F238E27FC236}">
                    <a16:creationId xmlns:a16="http://schemas.microsoft.com/office/drawing/2014/main" id="{1CC9E9FF-1DF7-E32D-E8BE-4CA07E6BFE1D}"/>
                  </a:ext>
                </a:extLst>
              </p:cNvPr>
              <p:cNvSpPr/>
              <p:nvPr/>
            </p:nvSpPr>
            <p:spPr>
              <a:xfrm>
                <a:off x="7972847" y="1935232"/>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7" name="Freeform 740">
                <a:extLst>
                  <a:ext uri="{FF2B5EF4-FFF2-40B4-BE49-F238E27FC236}">
                    <a16:creationId xmlns:a16="http://schemas.microsoft.com/office/drawing/2014/main" id="{C61F74DA-9ED1-113E-C2ED-C9DFE0C9DD91}"/>
                  </a:ext>
                </a:extLst>
              </p:cNvPr>
              <p:cNvSpPr/>
              <p:nvPr/>
            </p:nvSpPr>
            <p:spPr>
              <a:xfrm>
                <a:off x="8008717" y="1935232"/>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78" name="Freeform 741">
                <a:extLst>
                  <a:ext uri="{FF2B5EF4-FFF2-40B4-BE49-F238E27FC236}">
                    <a16:creationId xmlns:a16="http://schemas.microsoft.com/office/drawing/2014/main" id="{8B4D2B17-0225-8B20-19CF-930F62E35301}"/>
                  </a:ext>
                </a:extLst>
              </p:cNvPr>
              <p:cNvSpPr/>
              <p:nvPr/>
            </p:nvSpPr>
            <p:spPr>
              <a:xfrm>
                <a:off x="8029125" y="1935232"/>
                <a:ext cx="55482" cy="47830"/>
              </a:xfrm>
              <a:custGeom>
                <a:avLst/>
                <a:gdLst>
                  <a:gd name="connsiteX0" fmla="*/ 29300 w 58599"/>
                  <a:gd name="connsiteY0" fmla="*/ 0 h 50517"/>
                  <a:gd name="connsiteX1" fmla="*/ 0 w 58599"/>
                  <a:gd name="connsiteY1" fmla="*/ 50518 h 50517"/>
                  <a:gd name="connsiteX2" fmla="*/ 58599 w 58599"/>
                  <a:gd name="connsiteY2" fmla="*/ 50518 h 50517"/>
                  <a:gd name="connsiteX3" fmla="*/ 29300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300" y="0"/>
                    </a:moveTo>
                    <a:lnTo>
                      <a:pt x="0" y="50518"/>
                    </a:lnTo>
                    <a:lnTo>
                      <a:pt x="58599" y="50518"/>
                    </a:lnTo>
                    <a:lnTo>
                      <a:pt x="29300" y="0"/>
                    </a:lnTo>
                    <a:close/>
                  </a:path>
                </a:pathLst>
              </a:custGeom>
              <a:noFill/>
              <a:ln w="12700" cap="flat">
                <a:solidFill>
                  <a:srgbClr val="004676"/>
                </a:solidFill>
                <a:prstDash val="solid"/>
                <a:miter/>
              </a:ln>
            </p:spPr>
            <p:txBody>
              <a:bodyPr rtlCol="0" anchor="ctr"/>
              <a:lstStyle/>
              <a:p>
                <a:endParaRPr lang="en-US"/>
              </a:p>
            </p:txBody>
          </p:sp>
          <p:sp>
            <p:nvSpPr>
              <p:cNvPr id="1079" name="Freeform 742">
                <a:extLst>
                  <a:ext uri="{FF2B5EF4-FFF2-40B4-BE49-F238E27FC236}">
                    <a16:creationId xmlns:a16="http://schemas.microsoft.com/office/drawing/2014/main" id="{3F07BEF1-BD21-26B5-0D96-C9B54255BADD}"/>
                  </a:ext>
                </a:extLst>
              </p:cNvPr>
              <p:cNvSpPr/>
              <p:nvPr/>
            </p:nvSpPr>
            <p:spPr>
              <a:xfrm>
                <a:off x="8205417" y="1935232"/>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0" name="Freeform 743">
                <a:extLst>
                  <a:ext uri="{FF2B5EF4-FFF2-40B4-BE49-F238E27FC236}">
                    <a16:creationId xmlns:a16="http://schemas.microsoft.com/office/drawing/2014/main" id="{542D16E6-ECE4-6FF5-25C4-F026B376911D}"/>
                  </a:ext>
                </a:extLst>
              </p:cNvPr>
              <p:cNvSpPr/>
              <p:nvPr/>
            </p:nvSpPr>
            <p:spPr>
              <a:xfrm>
                <a:off x="8219204"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1" name="Freeform 744">
                <a:extLst>
                  <a:ext uri="{FF2B5EF4-FFF2-40B4-BE49-F238E27FC236}">
                    <a16:creationId xmlns:a16="http://schemas.microsoft.com/office/drawing/2014/main" id="{5B1B2780-4588-DB43-580B-1CF4138984CE}"/>
                  </a:ext>
                </a:extLst>
              </p:cNvPr>
              <p:cNvSpPr/>
              <p:nvPr/>
            </p:nvSpPr>
            <p:spPr>
              <a:xfrm>
                <a:off x="8236762"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2" name="Freeform 745">
                <a:extLst>
                  <a:ext uri="{FF2B5EF4-FFF2-40B4-BE49-F238E27FC236}">
                    <a16:creationId xmlns:a16="http://schemas.microsoft.com/office/drawing/2014/main" id="{9F8E8DE6-13C7-0113-9991-7D18B0B05915}"/>
                  </a:ext>
                </a:extLst>
              </p:cNvPr>
              <p:cNvSpPr/>
              <p:nvPr/>
            </p:nvSpPr>
            <p:spPr>
              <a:xfrm>
                <a:off x="8250590"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3" name="Freeform 746">
                <a:extLst>
                  <a:ext uri="{FF2B5EF4-FFF2-40B4-BE49-F238E27FC236}">
                    <a16:creationId xmlns:a16="http://schemas.microsoft.com/office/drawing/2014/main" id="{63316E28-1071-5EB0-A9AD-A1F1D17363F5}"/>
                  </a:ext>
                </a:extLst>
              </p:cNvPr>
              <p:cNvSpPr/>
              <p:nvPr/>
            </p:nvSpPr>
            <p:spPr>
              <a:xfrm>
                <a:off x="8293542"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4" name="Freeform 747">
                <a:extLst>
                  <a:ext uri="{FF2B5EF4-FFF2-40B4-BE49-F238E27FC236}">
                    <a16:creationId xmlns:a16="http://schemas.microsoft.com/office/drawing/2014/main" id="{0DF8A0DD-4EDC-497C-8BF8-E5B6A695084A}"/>
                  </a:ext>
                </a:extLst>
              </p:cNvPr>
              <p:cNvSpPr/>
              <p:nvPr/>
            </p:nvSpPr>
            <p:spPr>
              <a:xfrm>
                <a:off x="8335949" y="193523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5" name="Freeform 748">
                <a:extLst>
                  <a:ext uri="{FF2B5EF4-FFF2-40B4-BE49-F238E27FC236}">
                    <a16:creationId xmlns:a16="http://schemas.microsoft.com/office/drawing/2014/main" id="{4BC8FDD8-4E0C-6481-3340-CE9EFEF58CFF}"/>
                  </a:ext>
                </a:extLst>
              </p:cNvPr>
              <p:cNvSpPr/>
              <p:nvPr/>
            </p:nvSpPr>
            <p:spPr>
              <a:xfrm>
                <a:off x="8358619" y="1935232"/>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6" name="Freeform 749">
                <a:extLst>
                  <a:ext uri="{FF2B5EF4-FFF2-40B4-BE49-F238E27FC236}">
                    <a16:creationId xmlns:a16="http://schemas.microsoft.com/office/drawing/2014/main" id="{8E3BB6D5-1FA4-0C3B-0A05-8C26C13F0C77}"/>
                  </a:ext>
                </a:extLst>
              </p:cNvPr>
              <p:cNvSpPr/>
              <p:nvPr/>
            </p:nvSpPr>
            <p:spPr>
              <a:xfrm>
                <a:off x="8429606" y="2113043"/>
                <a:ext cx="55482" cy="47830"/>
              </a:xfrm>
              <a:custGeom>
                <a:avLst/>
                <a:gdLst>
                  <a:gd name="connsiteX0" fmla="*/ 29299 w 58599"/>
                  <a:gd name="connsiteY0" fmla="*/ 0 h 50517"/>
                  <a:gd name="connsiteX1" fmla="*/ 0 w 58599"/>
                  <a:gd name="connsiteY1" fmla="*/ 50518 h 50517"/>
                  <a:gd name="connsiteX2" fmla="*/ 58599 w 58599"/>
                  <a:gd name="connsiteY2" fmla="*/ 50518 h 50517"/>
                  <a:gd name="connsiteX3" fmla="*/ 29299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7" name="Freeform 750">
                <a:extLst>
                  <a:ext uri="{FF2B5EF4-FFF2-40B4-BE49-F238E27FC236}">
                    <a16:creationId xmlns:a16="http://schemas.microsoft.com/office/drawing/2014/main" id="{C8E7140C-C1A4-8557-CD3E-C85EC4D39C58}"/>
                  </a:ext>
                </a:extLst>
              </p:cNvPr>
              <p:cNvSpPr/>
              <p:nvPr/>
            </p:nvSpPr>
            <p:spPr>
              <a:xfrm>
                <a:off x="8438490" y="2113042"/>
                <a:ext cx="55482" cy="47830"/>
              </a:xfrm>
              <a:custGeom>
                <a:avLst/>
                <a:gdLst>
                  <a:gd name="connsiteX0" fmla="*/ 29300 w 58599"/>
                  <a:gd name="connsiteY0" fmla="*/ 0 h 50517"/>
                  <a:gd name="connsiteX1" fmla="*/ 0 w 58599"/>
                  <a:gd name="connsiteY1" fmla="*/ 50518 h 50517"/>
                  <a:gd name="connsiteX2" fmla="*/ 58599 w 58599"/>
                  <a:gd name="connsiteY2" fmla="*/ 50518 h 50517"/>
                  <a:gd name="connsiteX3" fmla="*/ 29300 w 58599"/>
                  <a:gd name="connsiteY3" fmla="*/ 0 h 50517"/>
                </a:gdLst>
                <a:ahLst/>
                <a:cxnLst>
                  <a:cxn ang="0">
                    <a:pos x="connsiteX0" y="connsiteY0"/>
                  </a:cxn>
                  <a:cxn ang="0">
                    <a:pos x="connsiteX1" y="connsiteY1"/>
                  </a:cxn>
                  <a:cxn ang="0">
                    <a:pos x="connsiteX2" y="connsiteY2"/>
                  </a:cxn>
                  <a:cxn ang="0">
                    <a:pos x="connsiteX3" y="connsiteY3"/>
                  </a:cxn>
                </a:cxnLst>
                <a:rect l="l" t="t" r="r" b="b"/>
                <a:pathLst>
                  <a:path w="58599" h="50517">
                    <a:moveTo>
                      <a:pt x="29300" y="0"/>
                    </a:moveTo>
                    <a:lnTo>
                      <a:pt x="0" y="50518"/>
                    </a:lnTo>
                    <a:lnTo>
                      <a:pt x="58599" y="50518"/>
                    </a:lnTo>
                    <a:lnTo>
                      <a:pt x="29300" y="0"/>
                    </a:lnTo>
                    <a:close/>
                  </a:path>
                </a:pathLst>
              </a:custGeom>
              <a:noFill/>
              <a:ln w="12700" cap="flat">
                <a:solidFill>
                  <a:srgbClr val="004676"/>
                </a:solidFill>
                <a:prstDash val="solid"/>
                <a:miter/>
              </a:ln>
            </p:spPr>
            <p:txBody>
              <a:bodyPr rtlCol="0" anchor="ctr"/>
              <a:lstStyle/>
              <a:p>
                <a:endParaRPr lang="en-US"/>
              </a:p>
            </p:txBody>
          </p:sp>
          <p:sp>
            <p:nvSpPr>
              <p:cNvPr id="1088" name="Freeform 751">
                <a:extLst>
                  <a:ext uri="{FF2B5EF4-FFF2-40B4-BE49-F238E27FC236}">
                    <a16:creationId xmlns:a16="http://schemas.microsoft.com/office/drawing/2014/main" id="{1CAB9629-F013-33FD-3776-2F7AEA2952AD}"/>
                  </a:ext>
                </a:extLst>
              </p:cNvPr>
              <p:cNvSpPr/>
              <p:nvPr/>
            </p:nvSpPr>
            <p:spPr>
              <a:xfrm>
                <a:off x="8455083" y="211304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89" name="Freeform 752">
                <a:extLst>
                  <a:ext uri="{FF2B5EF4-FFF2-40B4-BE49-F238E27FC236}">
                    <a16:creationId xmlns:a16="http://schemas.microsoft.com/office/drawing/2014/main" id="{D79E0D5D-EEFA-5F54-BDDA-135C2AC83702}"/>
                  </a:ext>
                </a:extLst>
              </p:cNvPr>
              <p:cNvSpPr/>
              <p:nvPr/>
            </p:nvSpPr>
            <p:spPr>
              <a:xfrm>
                <a:off x="8476958" y="211304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sp>
            <p:nvSpPr>
              <p:cNvPr id="1090" name="Freeform 753">
                <a:extLst>
                  <a:ext uri="{FF2B5EF4-FFF2-40B4-BE49-F238E27FC236}">
                    <a16:creationId xmlns:a16="http://schemas.microsoft.com/office/drawing/2014/main" id="{10ABBEAB-5FFF-900C-0D72-48417C331813}"/>
                  </a:ext>
                </a:extLst>
              </p:cNvPr>
              <p:cNvSpPr/>
              <p:nvPr/>
            </p:nvSpPr>
            <p:spPr>
              <a:xfrm>
                <a:off x="8675124" y="2113042"/>
                <a:ext cx="55481" cy="47830"/>
              </a:xfrm>
              <a:custGeom>
                <a:avLst/>
                <a:gdLst>
                  <a:gd name="connsiteX0" fmla="*/ 29299 w 58598"/>
                  <a:gd name="connsiteY0" fmla="*/ 0 h 50517"/>
                  <a:gd name="connsiteX1" fmla="*/ 0 w 58598"/>
                  <a:gd name="connsiteY1" fmla="*/ 50518 h 50517"/>
                  <a:gd name="connsiteX2" fmla="*/ 58599 w 58598"/>
                  <a:gd name="connsiteY2" fmla="*/ 50518 h 50517"/>
                  <a:gd name="connsiteX3" fmla="*/ 29299 w 58598"/>
                  <a:gd name="connsiteY3" fmla="*/ 0 h 50517"/>
                </a:gdLst>
                <a:ahLst/>
                <a:cxnLst>
                  <a:cxn ang="0">
                    <a:pos x="connsiteX0" y="connsiteY0"/>
                  </a:cxn>
                  <a:cxn ang="0">
                    <a:pos x="connsiteX1" y="connsiteY1"/>
                  </a:cxn>
                  <a:cxn ang="0">
                    <a:pos x="connsiteX2" y="connsiteY2"/>
                  </a:cxn>
                  <a:cxn ang="0">
                    <a:pos x="connsiteX3" y="connsiteY3"/>
                  </a:cxn>
                </a:cxnLst>
                <a:rect l="l" t="t" r="r" b="b"/>
                <a:pathLst>
                  <a:path w="58598" h="50517">
                    <a:moveTo>
                      <a:pt x="29299" y="0"/>
                    </a:moveTo>
                    <a:lnTo>
                      <a:pt x="0" y="50518"/>
                    </a:lnTo>
                    <a:lnTo>
                      <a:pt x="58599" y="50518"/>
                    </a:lnTo>
                    <a:lnTo>
                      <a:pt x="29299" y="0"/>
                    </a:lnTo>
                    <a:close/>
                  </a:path>
                </a:pathLst>
              </a:custGeom>
              <a:noFill/>
              <a:ln w="12700" cap="flat">
                <a:solidFill>
                  <a:srgbClr val="004676"/>
                </a:solidFill>
                <a:prstDash val="solid"/>
                <a:miter/>
              </a:ln>
            </p:spPr>
            <p:txBody>
              <a:bodyPr rtlCol="0" anchor="ctr"/>
              <a:lstStyle/>
              <a:p>
                <a:endParaRPr lang="en-US"/>
              </a:p>
            </p:txBody>
          </p:sp>
        </p:grpSp>
        <p:grpSp>
          <p:nvGrpSpPr>
            <p:cNvPr id="1091" name="Group 1090">
              <a:extLst>
                <a:ext uri="{FF2B5EF4-FFF2-40B4-BE49-F238E27FC236}">
                  <a16:creationId xmlns:a16="http://schemas.microsoft.com/office/drawing/2014/main" id="{EB0A74C3-33FC-C9A8-E7E1-D94E9742242C}"/>
                </a:ext>
              </a:extLst>
            </p:cNvPr>
            <p:cNvGrpSpPr/>
            <p:nvPr/>
          </p:nvGrpSpPr>
          <p:grpSpPr>
            <a:xfrm>
              <a:off x="5239645" y="1624661"/>
              <a:ext cx="3534680" cy="457490"/>
              <a:chOff x="5214862" y="1681995"/>
              <a:chExt cx="3537953" cy="457914"/>
            </a:xfrm>
          </p:grpSpPr>
          <p:sp>
            <p:nvSpPr>
              <p:cNvPr id="1092" name="Freeform 755">
                <a:extLst>
                  <a:ext uri="{FF2B5EF4-FFF2-40B4-BE49-F238E27FC236}">
                    <a16:creationId xmlns:a16="http://schemas.microsoft.com/office/drawing/2014/main" id="{CA8F828C-8103-727C-23FC-E11A2004B362}"/>
                  </a:ext>
                </a:extLst>
              </p:cNvPr>
              <p:cNvSpPr/>
              <p:nvPr/>
            </p:nvSpPr>
            <p:spPr>
              <a:xfrm>
                <a:off x="5638558" y="1681995"/>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3" name="Freeform 756">
                <a:extLst>
                  <a:ext uri="{FF2B5EF4-FFF2-40B4-BE49-F238E27FC236}">
                    <a16:creationId xmlns:a16="http://schemas.microsoft.com/office/drawing/2014/main" id="{0B7FF483-EAB2-0104-B677-90458BB4410F}"/>
                  </a:ext>
                </a:extLst>
              </p:cNvPr>
              <p:cNvSpPr/>
              <p:nvPr/>
            </p:nvSpPr>
            <p:spPr>
              <a:xfrm>
                <a:off x="5674722" y="1706099"/>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4" name="Freeform 757">
                <a:extLst>
                  <a:ext uri="{FF2B5EF4-FFF2-40B4-BE49-F238E27FC236}">
                    <a16:creationId xmlns:a16="http://schemas.microsoft.com/office/drawing/2014/main" id="{F011CBF1-EA6A-C4B2-94BF-61FCF8253BBA}"/>
                  </a:ext>
                </a:extLst>
              </p:cNvPr>
              <p:cNvSpPr/>
              <p:nvPr/>
            </p:nvSpPr>
            <p:spPr>
              <a:xfrm>
                <a:off x="6491901" y="182619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5" name="Freeform 758">
                <a:extLst>
                  <a:ext uri="{FF2B5EF4-FFF2-40B4-BE49-F238E27FC236}">
                    <a16:creationId xmlns:a16="http://schemas.microsoft.com/office/drawing/2014/main" id="{18756A66-F17A-BABC-DD0E-C7452562E724}"/>
                  </a:ext>
                </a:extLst>
              </p:cNvPr>
              <p:cNvSpPr/>
              <p:nvPr/>
            </p:nvSpPr>
            <p:spPr>
              <a:xfrm>
                <a:off x="6674101" y="182619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6" name="Freeform 759">
                <a:extLst>
                  <a:ext uri="{FF2B5EF4-FFF2-40B4-BE49-F238E27FC236}">
                    <a16:creationId xmlns:a16="http://schemas.microsoft.com/office/drawing/2014/main" id="{9F1D3E8A-CA16-6E13-D911-813BEA6D439D}"/>
                  </a:ext>
                </a:extLst>
              </p:cNvPr>
              <p:cNvSpPr/>
              <p:nvPr/>
            </p:nvSpPr>
            <p:spPr>
              <a:xfrm>
                <a:off x="7247565" y="1877988"/>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7" name="Freeform 760">
                <a:extLst>
                  <a:ext uri="{FF2B5EF4-FFF2-40B4-BE49-F238E27FC236}">
                    <a16:creationId xmlns:a16="http://schemas.microsoft.com/office/drawing/2014/main" id="{ADCCD118-3663-E4F3-8277-D2C4EE565FC7}"/>
                  </a:ext>
                </a:extLst>
              </p:cNvPr>
              <p:cNvSpPr/>
              <p:nvPr/>
            </p:nvSpPr>
            <p:spPr>
              <a:xfrm>
                <a:off x="7606476" y="1927445"/>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8" name="Freeform 761">
                <a:extLst>
                  <a:ext uri="{FF2B5EF4-FFF2-40B4-BE49-F238E27FC236}">
                    <a16:creationId xmlns:a16="http://schemas.microsoft.com/office/drawing/2014/main" id="{202C3CA6-6803-6B97-0852-9FB9C7CB4806}"/>
                  </a:ext>
                </a:extLst>
              </p:cNvPr>
              <p:cNvSpPr/>
              <p:nvPr/>
            </p:nvSpPr>
            <p:spPr>
              <a:xfrm>
                <a:off x="7761062"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099" name="Freeform 762">
                <a:extLst>
                  <a:ext uri="{FF2B5EF4-FFF2-40B4-BE49-F238E27FC236}">
                    <a16:creationId xmlns:a16="http://schemas.microsoft.com/office/drawing/2014/main" id="{AB73E662-0D04-4981-BD52-DE90A5E40F15}"/>
                  </a:ext>
                </a:extLst>
              </p:cNvPr>
              <p:cNvSpPr/>
              <p:nvPr/>
            </p:nvSpPr>
            <p:spPr>
              <a:xfrm>
                <a:off x="7782349"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0" name="Freeform 763">
                <a:extLst>
                  <a:ext uri="{FF2B5EF4-FFF2-40B4-BE49-F238E27FC236}">
                    <a16:creationId xmlns:a16="http://schemas.microsoft.com/office/drawing/2014/main" id="{CD685584-11B3-7859-E7D0-44A927317835}"/>
                  </a:ext>
                </a:extLst>
              </p:cNvPr>
              <p:cNvSpPr/>
              <p:nvPr/>
            </p:nvSpPr>
            <p:spPr>
              <a:xfrm>
                <a:off x="7794711"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1" name="Freeform 764">
                <a:extLst>
                  <a:ext uri="{FF2B5EF4-FFF2-40B4-BE49-F238E27FC236}">
                    <a16:creationId xmlns:a16="http://schemas.microsoft.com/office/drawing/2014/main" id="{6E327AF0-B20D-AF12-BE38-EAA4A63A3446}"/>
                  </a:ext>
                </a:extLst>
              </p:cNvPr>
              <p:cNvSpPr/>
              <p:nvPr/>
            </p:nvSpPr>
            <p:spPr>
              <a:xfrm>
                <a:off x="7800620"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2" name="Freeform 765">
                <a:extLst>
                  <a:ext uri="{FF2B5EF4-FFF2-40B4-BE49-F238E27FC236}">
                    <a16:creationId xmlns:a16="http://schemas.microsoft.com/office/drawing/2014/main" id="{756EF40F-A868-998A-1830-57C6724BE5E1}"/>
                  </a:ext>
                </a:extLst>
              </p:cNvPr>
              <p:cNvSpPr/>
              <p:nvPr/>
            </p:nvSpPr>
            <p:spPr>
              <a:xfrm>
                <a:off x="7818388"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3" name="Freeform 766">
                <a:extLst>
                  <a:ext uri="{FF2B5EF4-FFF2-40B4-BE49-F238E27FC236}">
                    <a16:creationId xmlns:a16="http://schemas.microsoft.com/office/drawing/2014/main" id="{CE8C96DE-DD98-83FB-D5C0-9D73739B4B39}"/>
                  </a:ext>
                </a:extLst>
              </p:cNvPr>
              <p:cNvSpPr/>
              <p:nvPr/>
            </p:nvSpPr>
            <p:spPr>
              <a:xfrm>
                <a:off x="7841644"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4" name="Freeform 767">
                <a:extLst>
                  <a:ext uri="{FF2B5EF4-FFF2-40B4-BE49-F238E27FC236}">
                    <a16:creationId xmlns:a16="http://schemas.microsoft.com/office/drawing/2014/main" id="{28CBD315-57FD-6A69-E2D0-435545586204}"/>
                  </a:ext>
                </a:extLst>
              </p:cNvPr>
              <p:cNvSpPr/>
              <p:nvPr/>
            </p:nvSpPr>
            <p:spPr>
              <a:xfrm>
                <a:off x="7857023"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5" name="Freeform 768">
                <a:extLst>
                  <a:ext uri="{FF2B5EF4-FFF2-40B4-BE49-F238E27FC236}">
                    <a16:creationId xmlns:a16="http://schemas.microsoft.com/office/drawing/2014/main" id="{24E3EE85-7A9D-99CF-62F4-EDDFBEAAF1A7}"/>
                  </a:ext>
                </a:extLst>
              </p:cNvPr>
              <p:cNvSpPr/>
              <p:nvPr/>
            </p:nvSpPr>
            <p:spPr>
              <a:xfrm>
                <a:off x="7876341"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6" name="Freeform 769">
                <a:extLst>
                  <a:ext uri="{FF2B5EF4-FFF2-40B4-BE49-F238E27FC236}">
                    <a16:creationId xmlns:a16="http://schemas.microsoft.com/office/drawing/2014/main" id="{9E2813B6-8EF8-6774-65AE-5C61BD1A5B76}"/>
                  </a:ext>
                </a:extLst>
              </p:cNvPr>
              <p:cNvSpPr/>
              <p:nvPr/>
            </p:nvSpPr>
            <p:spPr>
              <a:xfrm>
                <a:off x="8015170"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7" name="Freeform 770">
                <a:extLst>
                  <a:ext uri="{FF2B5EF4-FFF2-40B4-BE49-F238E27FC236}">
                    <a16:creationId xmlns:a16="http://schemas.microsoft.com/office/drawing/2014/main" id="{4E220425-A3C0-8457-5B3D-0EE463AE8783}"/>
                  </a:ext>
                </a:extLst>
              </p:cNvPr>
              <p:cNvSpPr/>
              <p:nvPr/>
            </p:nvSpPr>
            <p:spPr>
              <a:xfrm>
                <a:off x="8021499"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8" name="Freeform 771">
                <a:extLst>
                  <a:ext uri="{FF2B5EF4-FFF2-40B4-BE49-F238E27FC236}">
                    <a16:creationId xmlns:a16="http://schemas.microsoft.com/office/drawing/2014/main" id="{12F229FF-3FE3-F06E-FA0F-46C51BBE1EFB}"/>
                  </a:ext>
                </a:extLst>
              </p:cNvPr>
              <p:cNvSpPr/>
              <p:nvPr/>
            </p:nvSpPr>
            <p:spPr>
              <a:xfrm>
                <a:off x="8157143"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09" name="Freeform 772">
                <a:extLst>
                  <a:ext uri="{FF2B5EF4-FFF2-40B4-BE49-F238E27FC236}">
                    <a16:creationId xmlns:a16="http://schemas.microsoft.com/office/drawing/2014/main" id="{8B07E335-D34D-1687-3D0E-D40B9D73BF54}"/>
                  </a:ext>
                </a:extLst>
              </p:cNvPr>
              <p:cNvSpPr/>
              <p:nvPr/>
            </p:nvSpPr>
            <p:spPr>
              <a:xfrm>
                <a:off x="8224609"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0" name="Freeform 773">
                <a:extLst>
                  <a:ext uri="{FF2B5EF4-FFF2-40B4-BE49-F238E27FC236}">
                    <a16:creationId xmlns:a16="http://schemas.microsoft.com/office/drawing/2014/main" id="{C4A23B55-8535-A1AC-828F-AA3C21FC6258}"/>
                  </a:ext>
                </a:extLst>
              </p:cNvPr>
              <p:cNvSpPr/>
              <p:nvPr/>
            </p:nvSpPr>
            <p:spPr>
              <a:xfrm>
                <a:off x="8231691"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1" name="Freeform 774">
                <a:extLst>
                  <a:ext uri="{FF2B5EF4-FFF2-40B4-BE49-F238E27FC236}">
                    <a16:creationId xmlns:a16="http://schemas.microsoft.com/office/drawing/2014/main" id="{6EFCE1E0-6324-DC22-F47A-0F439C38934F}"/>
                  </a:ext>
                </a:extLst>
              </p:cNvPr>
              <p:cNvSpPr/>
              <p:nvPr/>
            </p:nvSpPr>
            <p:spPr>
              <a:xfrm>
                <a:off x="8252601"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2" name="Freeform 775">
                <a:extLst>
                  <a:ext uri="{FF2B5EF4-FFF2-40B4-BE49-F238E27FC236}">
                    <a16:creationId xmlns:a16="http://schemas.microsoft.com/office/drawing/2014/main" id="{89F0481B-B77A-A037-5278-C6658E1886AC}"/>
                  </a:ext>
                </a:extLst>
              </p:cNvPr>
              <p:cNvSpPr/>
              <p:nvPr/>
            </p:nvSpPr>
            <p:spPr>
              <a:xfrm>
                <a:off x="8259306"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3" name="Freeform 776">
                <a:extLst>
                  <a:ext uri="{FF2B5EF4-FFF2-40B4-BE49-F238E27FC236}">
                    <a16:creationId xmlns:a16="http://schemas.microsoft.com/office/drawing/2014/main" id="{FF880AB1-C235-B3D4-ACE6-B1E7695A8B47}"/>
                  </a:ext>
                </a:extLst>
              </p:cNvPr>
              <p:cNvSpPr/>
              <p:nvPr/>
            </p:nvSpPr>
            <p:spPr>
              <a:xfrm>
                <a:off x="8292830"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4" name="Freeform 777">
                <a:extLst>
                  <a:ext uri="{FF2B5EF4-FFF2-40B4-BE49-F238E27FC236}">
                    <a16:creationId xmlns:a16="http://schemas.microsoft.com/office/drawing/2014/main" id="{1021E15C-0474-1F6B-9E19-788EB192E8DE}"/>
                  </a:ext>
                </a:extLst>
              </p:cNvPr>
              <p:cNvSpPr/>
              <p:nvPr/>
            </p:nvSpPr>
            <p:spPr>
              <a:xfrm>
                <a:off x="8540527"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5" name="Freeform 778">
                <a:extLst>
                  <a:ext uri="{FF2B5EF4-FFF2-40B4-BE49-F238E27FC236}">
                    <a16:creationId xmlns:a16="http://schemas.microsoft.com/office/drawing/2014/main" id="{3B6E4771-3323-BD92-CAC0-6F59ADCC3543}"/>
                  </a:ext>
                </a:extLst>
              </p:cNvPr>
              <p:cNvSpPr/>
              <p:nvPr/>
            </p:nvSpPr>
            <p:spPr>
              <a:xfrm>
                <a:off x="8702614" y="2089952"/>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6" name="Freeform 779">
                <a:extLst>
                  <a:ext uri="{FF2B5EF4-FFF2-40B4-BE49-F238E27FC236}">
                    <a16:creationId xmlns:a16="http://schemas.microsoft.com/office/drawing/2014/main" id="{D934A0E1-2A31-61A2-BBFE-B67DDAA4E90B}"/>
                  </a:ext>
                </a:extLst>
              </p:cNvPr>
              <p:cNvSpPr/>
              <p:nvPr/>
            </p:nvSpPr>
            <p:spPr>
              <a:xfrm>
                <a:off x="7848349" y="1982406"/>
                <a:ext cx="50201" cy="49957"/>
              </a:xfrm>
              <a:custGeom>
                <a:avLst/>
                <a:gdLst>
                  <a:gd name="connsiteX0" fmla="*/ 0 w 53022"/>
                  <a:gd name="connsiteY0" fmla="*/ 0 h 52764"/>
                  <a:gd name="connsiteX1" fmla="*/ 53022 w 53022"/>
                  <a:gd name="connsiteY1" fmla="*/ 0 h 52764"/>
                  <a:gd name="connsiteX2" fmla="*/ 53022 w 53022"/>
                  <a:gd name="connsiteY2" fmla="*/ 52764 h 52764"/>
                  <a:gd name="connsiteX3" fmla="*/ 0 w 53022"/>
                  <a:gd name="connsiteY3" fmla="*/ 52764 h 52764"/>
                </a:gdLst>
                <a:ahLst/>
                <a:cxnLst>
                  <a:cxn ang="0">
                    <a:pos x="connsiteX0" y="connsiteY0"/>
                  </a:cxn>
                  <a:cxn ang="0">
                    <a:pos x="connsiteX1" y="connsiteY1"/>
                  </a:cxn>
                  <a:cxn ang="0">
                    <a:pos x="connsiteX2" y="connsiteY2"/>
                  </a:cxn>
                  <a:cxn ang="0">
                    <a:pos x="connsiteX3" y="connsiteY3"/>
                  </a:cxn>
                </a:cxnLst>
                <a:rect l="l" t="t" r="r" b="b"/>
                <a:pathLst>
                  <a:path w="53022" h="52764">
                    <a:moveTo>
                      <a:pt x="0" y="0"/>
                    </a:moveTo>
                    <a:lnTo>
                      <a:pt x="53022" y="0"/>
                    </a:lnTo>
                    <a:lnTo>
                      <a:pt x="53022" y="52764"/>
                    </a:lnTo>
                    <a:lnTo>
                      <a:pt x="0" y="52764"/>
                    </a:lnTo>
                    <a:close/>
                  </a:path>
                </a:pathLst>
              </a:custGeom>
              <a:noFill/>
              <a:ln w="12700" cap="flat">
                <a:solidFill>
                  <a:schemeClr val="accent2"/>
                </a:solidFill>
                <a:prstDash val="solid"/>
                <a:miter/>
              </a:ln>
            </p:spPr>
            <p:txBody>
              <a:bodyPr rtlCol="0" anchor="ctr"/>
              <a:lstStyle/>
              <a:p>
                <a:endParaRPr lang="en-US"/>
              </a:p>
            </p:txBody>
          </p:sp>
          <p:sp>
            <p:nvSpPr>
              <p:cNvPr id="1117" name="Freeform 780">
                <a:extLst>
                  <a:ext uri="{FF2B5EF4-FFF2-40B4-BE49-F238E27FC236}">
                    <a16:creationId xmlns:a16="http://schemas.microsoft.com/office/drawing/2014/main" id="{0F598F8F-598A-B713-D774-4C475B2C1028}"/>
                  </a:ext>
                </a:extLst>
              </p:cNvPr>
              <p:cNvSpPr/>
              <p:nvPr/>
            </p:nvSpPr>
            <p:spPr>
              <a:xfrm>
                <a:off x="5214862" y="1708933"/>
                <a:ext cx="3499065" cy="405829"/>
              </a:xfrm>
              <a:custGeom>
                <a:avLst/>
                <a:gdLst>
                  <a:gd name="connsiteX0" fmla="*/ 0 w 3695663"/>
                  <a:gd name="connsiteY0" fmla="*/ 0 h 428631"/>
                  <a:gd name="connsiteX1" fmla="*/ 494859 w 3695663"/>
                  <a:gd name="connsiteY1" fmla="*/ 0 h 428631"/>
                  <a:gd name="connsiteX2" fmla="*/ 494859 w 3695663"/>
                  <a:gd name="connsiteY2" fmla="*/ 25721 h 428631"/>
                  <a:gd name="connsiteX3" fmla="*/ 540667 w 3695663"/>
                  <a:gd name="connsiteY3" fmla="*/ 25721 h 428631"/>
                  <a:gd name="connsiteX4" fmla="*/ 540667 w 3695663"/>
                  <a:gd name="connsiteY4" fmla="*/ 52236 h 428631"/>
                  <a:gd name="connsiteX5" fmla="*/ 753951 w 3695663"/>
                  <a:gd name="connsiteY5" fmla="*/ 52236 h 428631"/>
                  <a:gd name="connsiteX6" fmla="*/ 753951 w 3695663"/>
                  <a:gd name="connsiteY6" fmla="*/ 100331 h 428631"/>
                  <a:gd name="connsiteX7" fmla="*/ 1098860 w 3695663"/>
                  <a:gd name="connsiteY7" fmla="*/ 100331 h 428631"/>
                  <a:gd name="connsiteX8" fmla="*/ 1098860 w 3695663"/>
                  <a:gd name="connsiteY8" fmla="*/ 148427 h 428631"/>
                  <a:gd name="connsiteX9" fmla="*/ 1974434 w 3695663"/>
                  <a:gd name="connsiteY9" fmla="*/ 148427 h 428631"/>
                  <a:gd name="connsiteX10" fmla="*/ 1974434 w 3695663"/>
                  <a:gd name="connsiteY10" fmla="*/ 200662 h 428631"/>
                  <a:gd name="connsiteX11" fmla="*/ 2253531 w 3695663"/>
                  <a:gd name="connsiteY11" fmla="*/ 200662 h 428631"/>
                  <a:gd name="connsiteX12" fmla="*/ 2253531 w 3695663"/>
                  <a:gd name="connsiteY12" fmla="*/ 258668 h 428631"/>
                  <a:gd name="connsiteX13" fmla="*/ 2640930 w 3695663"/>
                  <a:gd name="connsiteY13" fmla="*/ 258668 h 428631"/>
                  <a:gd name="connsiteX14" fmla="*/ 2640930 w 3695663"/>
                  <a:gd name="connsiteY14" fmla="*/ 311740 h 428631"/>
                  <a:gd name="connsiteX15" fmla="*/ 2944191 w 3695663"/>
                  <a:gd name="connsiteY15" fmla="*/ 311740 h 428631"/>
                  <a:gd name="connsiteX16" fmla="*/ 2944191 w 3695663"/>
                  <a:gd name="connsiteY16" fmla="*/ 428632 h 428631"/>
                  <a:gd name="connsiteX17" fmla="*/ 3695664 w 3695663"/>
                  <a:gd name="connsiteY17" fmla="*/ 428632 h 42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95663" h="428631">
                    <a:moveTo>
                      <a:pt x="0" y="0"/>
                    </a:moveTo>
                    <a:lnTo>
                      <a:pt x="494859" y="0"/>
                    </a:lnTo>
                    <a:lnTo>
                      <a:pt x="494859" y="25721"/>
                    </a:lnTo>
                    <a:lnTo>
                      <a:pt x="540667" y="25721"/>
                    </a:lnTo>
                    <a:lnTo>
                      <a:pt x="540667" y="52236"/>
                    </a:lnTo>
                    <a:lnTo>
                      <a:pt x="753951" y="52236"/>
                    </a:lnTo>
                    <a:lnTo>
                      <a:pt x="753951" y="100331"/>
                    </a:lnTo>
                    <a:lnTo>
                      <a:pt x="1098860" y="100331"/>
                    </a:lnTo>
                    <a:lnTo>
                      <a:pt x="1098860" y="148427"/>
                    </a:lnTo>
                    <a:lnTo>
                      <a:pt x="1974434" y="148427"/>
                    </a:lnTo>
                    <a:lnTo>
                      <a:pt x="1974434" y="200662"/>
                    </a:lnTo>
                    <a:lnTo>
                      <a:pt x="2253531" y="200662"/>
                    </a:lnTo>
                    <a:lnTo>
                      <a:pt x="2253531" y="258668"/>
                    </a:lnTo>
                    <a:lnTo>
                      <a:pt x="2640930" y="258668"/>
                    </a:lnTo>
                    <a:lnTo>
                      <a:pt x="2640930" y="311740"/>
                    </a:lnTo>
                    <a:lnTo>
                      <a:pt x="2944191" y="311740"/>
                    </a:lnTo>
                    <a:lnTo>
                      <a:pt x="2944191" y="428632"/>
                    </a:lnTo>
                    <a:lnTo>
                      <a:pt x="3695664" y="428632"/>
                    </a:lnTo>
                  </a:path>
                </a:pathLst>
              </a:custGeom>
              <a:noFill/>
              <a:ln w="19050" cap="flat">
                <a:solidFill>
                  <a:schemeClr val="accent2"/>
                </a:solidFill>
                <a:prstDash val="solid"/>
                <a:miter/>
              </a:ln>
            </p:spPr>
            <p:txBody>
              <a:bodyPr rtlCol="0" anchor="ctr"/>
              <a:lstStyle/>
              <a:p>
                <a:endParaRPr lang="en-US"/>
              </a:p>
            </p:txBody>
          </p:sp>
        </p:grpSp>
        <p:sp>
          <p:nvSpPr>
            <p:cNvPr id="15" name="Rectangle 14">
              <a:extLst>
                <a:ext uri="{FF2B5EF4-FFF2-40B4-BE49-F238E27FC236}">
                  <a16:creationId xmlns:a16="http://schemas.microsoft.com/office/drawing/2014/main" id="{3683BA20-0DE3-6DE9-2364-552FE1D1169A}"/>
                </a:ext>
              </a:extLst>
            </p:cNvPr>
            <p:cNvSpPr/>
            <p:nvPr/>
          </p:nvSpPr>
          <p:spPr>
            <a:xfrm>
              <a:off x="828391" y="2879545"/>
              <a:ext cx="2270696" cy="13685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2468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6A51-E5FA-99DA-C2A1-2928236A702C}"/>
              </a:ext>
            </a:extLst>
          </p:cNvPr>
          <p:cNvSpPr>
            <a:spLocks noGrp="1"/>
          </p:cNvSpPr>
          <p:nvPr>
            <p:ph type="title"/>
          </p:nvPr>
        </p:nvSpPr>
        <p:spPr>
          <a:xfrm>
            <a:off x="381000" y="55552"/>
            <a:ext cx="8229600" cy="857250"/>
          </a:xfrm>
        </p:spPr>
        <p:txBody>
          <a:bodyPr>
            <a:noAutofit/>
          </a:bodyPr>
          <a:lstStyle/>
          <a:p>
            <a:r>
              <a:rPr lang="en-US" sz="2200" b="1" u="sng" dirty="0">
                <a:solidFill>
                  <a:srgbClr val="0303D6"/>
                </a:solidFill>
              </a:rPr>
              <a:t>SOHO 2023: Primary Analysis of TRANSCEND FL: Lisocabtagene Maraleucel for 3L R/R FL</a:t>
            </a:r>
          </a:p>
        </p:txBody>
      </p:sp>
      <p:pic>
        <p:nvPicPr>
          <p:cNvPr id="4" name="Content Placeholder 3">
            <a:extLst>
              <a:ext uri="{FF2B5EF4-FFF2-40B4-BE49-F238E27FC236}">
                <a16:creationId xmlns:a16="http://schemas.microsoft.com/office/drawing/2014/main" id="{92A134BD-10C2-F524-B7A6-9D736D8EB2FD}"/>
              </a:ext>
            </a:extLst>
          </p:cNvPr>
          <p:cNvPicPr>
            <a:picLocks noGrp="1" noChangeAspect="1"/>
          </p:cNvPicPr>
          <p:nvPr>
            <p:ph idx="1"/>
          </p:nvPr>
        </p:nvPicPr>
        <p:blipFill rotWithShape="1">
          <a:blip r:embed="rId2"/>
          <a:srcRect r="44750"/>
          <a:stretch/>
        </p:blipFill>
        <p:spPr>
          <a:xfrm>
            <a:off x="245183" y="1545304"/>
            <a:ext cx="4100659" cy="2733773"/>
          </a:xfrm>
          <a:prstGeom prst="rect">
            <a:avLst/>
          </a:prstGeom>
        </p:spPr>
      </p:pic>
      <p:pic>
        <p:nvPicPr>
          <p:cNvPr id="5" name="Picture 4">
            <a:extLst>
              <a:ext uri="{FF2B5EF4-FFF2-40B4-BE49-F238E27FC236}">
                <a16:creationId xmlns:a16="http://schemas.microsoft.com/office/drawing/2014/main" id="{5E2ACC67-24D9-C656-D8F6-429A7AE547BA}"/>
              </a:ext>
            </a:extLst>
          </p:cNvPr>
          <p:cNvPicPr>
            <a:picLocks noChangeAspect="1"/>
          </p:cNvPicPr>
          <p:nvPr/>
        </p:nvPicPr>
        <p:blipFill>
          <a:blip r:embed="rId3"/>
          <a:stretch>
            <a:fillRect/>
          </a:stretch>
        </p:blipFill>
        <p:spPr>
          <a:xfrm>
            <a:off x="4572001" y="1473361"/>
            <a:ext cx="4398759" cy="2877656"/>
          </a:xfrm>
          <a:prstGeom prst="rect">
            <a:avLst/>
          </a:prstGeom>
        </p:spPr>
      </p:pic>
      <p:sp>
        <p:nvSpPr>
          <p:cNvPr id="6" name="TextBox 5">
            <a:extLst>
              <a:ext uri="{FF2B5EF4-FFF2-40B4-BE49-F238E27FC236}">
                <a16:creationId xmlns:a16="http://schemas.microsoft.com/office/drawing/2014/main" id="{C8CCA3BB-0871-D061-2968-F91C7DA7CEE6}"/>
              </a:ext>
            </a:extLst>
          </p:cNvPr>
          <p:cNvSpPr txBox="1"/>
          <p:nvPr/>
        </p:nvSpPr>
        <p:spPr>
          <a:xfrm>
            <a:off x="107275" y="4780892"/>
            <a:ext cx="6132483" cy="261368"/>
          </a:xfrm>
          <a:prstGeom prst="rect">
            <a:avLst/>
          </a:prstGeom>
          <a:noFill/>
        </p:spPr>
        <p:txBody>
          <a:bodyPr wrap="square" rtlCol="0">
            <a:spAutoFit/>
          </a:bodyPr>
          <a:lstStyle/>
          <a:p>
            <a:r>
              <a:rPr lang="en-US" sz="1100" b="1" i="1" dirty="0">
                <a:solidFill>
                  <a:srgbClr val="0303D6"/>
                </a:solidFill>
              </a:rPr>
              <a:t>Nastoupil L et al. SOHO 2023</a:t>
            </a:r>
          </a:p>
        </p:txBody>
      </p:sp>
    </p:spTree>
    <p:extLst>
      <p:ext uri="{BB962C8B-B14F-4D97-AF65-F5344CB8AC3E}">
        <p14:creationId xmlns:p14="http://schemas.microsoft.com/office/powerpoint/2010/main" val="18915132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F2CC-8B8B-5A3B-8603-043C0D8AE2FF}"/>
              </a:ext>
            </a:extLst>
          </p:cNvPr>
          <p:cNvSpPr>
            <a:spLocks noGrp="1"/>
          </p:cNvSpPr>
          <p:nvPr>
            <p:ph type="title"/>
          </p:nvPr>
        </p:nvSpPr>
        <p:spPr>
          <a:xfrm>
            <a:off x="381000" y="139596"/>
            <a:ext cx="8229600" cy="857250"/>
          </a:xfrm>
        </p:spPr>
        <p:txBody>
          <a:bodyPr>
            <a:noAutofit/>
          </a:bodyPr>
          <a:lstStyle/>
          <a:p>
            <a:r>
              <a:rPr lang="en-US" sz="2200" b="1" u="sng" dirty="0">
                <a:solidFill>
                  <a:srgbClr val="0303D6"/>
                </a:solidFill>
              </a:rPr>
              <a:t>ASH 2023: 3-year follow up </a:t>
            </a:r>
            <a:r>
              <a:rPr lang="en-US" sz="2200" b="1" u="sng" dirty="0" err="1">
                <a:solidFill>
                  <a:srgbClr val="0303D6"/>
                </a:solidFill>
              </a:rPr>
              <a:t>Mosunetuzumab</a:t>
            </a:r>
            <a:r>
              <a:rPr lang="en-US" sz="2200" b="1" u="sng" dirty="0">
                <a:solidFill>
                  <a:srgbClr val="0303D6"/>
                </a:solidFill>
              </a:rPr>
              <a:t> for R/R FL after two lines of therapy</a:t>
            </a:r>
          </a:p>
        </p:txBody>
      </p:sp>
      <p:pic>
        <p:nvPicPr>
          <p:cNvPr id="2050" name="Picture 2">
            <a:extLst>
              <a:ext uri="{FF2B5EF4-FFF2-40B4-BE49-F238E27FC236}">
                <a16:creationId xmlns:a16="http://schemas.microsoft.com/office/drawing/2014/main" id="{8F6DC082-D5FD-2647-889C-18519B9268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58" t="56994" r="13676" b="8333"/>
          <a:stretch/>
        </p:blipFill>
        <p:spPr bwMode="auto">
          <a:xfrm>
            <a:off x="3996469" y="1204648"/>
            <a:ext cx="4748132" cy="3640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6EB39F-62AE-CDC0-5736-77BDFC12D600}"/>
              </a:ext>
            </a:extLst>
          </p:cNvPr>
          <p:cNvSpPr txBox="1"/>
          <p:nvPr/>
        </p:nvSpPr>
        <p:spPr>
          <a:xfrm>
            <a:off x="5723063" y="2933838"/>
            <a:ext cx="1726759" cy="261368"/>
          </a:xfrm>
          <a:prstGeom prst="rect">
            <a:avLst/>
          </a:prstGeom>
          <a:noFill/>
        </p:spPr>
        <p:txBody>
          <a:bodyPr wrap="none" rtlCol="0">
            <a:spAutoFit/>
          </a:bodyPr>
          <a:lstStyle/>
          <a:p>
            <a:r>
              <a:rPr lang="en-US" sz="1099" b="1" dirty="0">
                <a:solidFill>
                  <a:srgbClr val="3366FF"/>
                </a:solidFill>
              </a:rPr>
              <a:t>Median PFS 24 months</a:t>
            </a:r>
          </a:p>
        </p:txBody>
      </p:sp>
      <p:sp>
        <p:nvSpPr>
          <p:cNvPr id="5" name="TextBox 4">
            <a:extLst>
              <a:ext uri="{FF2B5EF4-FFF2-40B4-BE49-F238E27FC236}">
                <a16:creationId xmlns:a16="http://schemas.microsoft.com/office/drawing/2014/main" id="{B5444514-C6B8-2232-B723-E93549F34B2D}"/>
              </a:ext>
            </a:extLst>
          </p:cNvPr>
          <p:cNvSpPr txBox="1"/>
          <p:nvPr/>
        </p:nvSpPr>
        <p:spPr>
          <a:xfrm>
            <a:off x="709104" y="1679818"/>
            <a:ext cx="3106941" cy="2061077"/>
          </a:xfrm>
          <a:prstGeom prst="rect">
            <a:avLst/>
          </a:prstGeom>
          <a:noFill/>
        </p:spPr>
        <p:txBody>
          <a:bodyPr wrap="none" rtlCol="0">
            <a:spAutoFit/>
          </a:bodyPr>
          <a:lstStyle/>
          <a:p>
            <a:r>
              <a:rPr lang="en-US" sz="1599" b="1" u="sng" dirty="0">
                <a:solidFill>
                  <a:srgbClr val="0303D6"/>
                </a:solidFill>
              </a:rPr>
              <a:t>Key findings:</a:t>
            </a:r>
          </a:p>
          <a:p>
            <a:r>
              <a:rPr lang="en-US" sz="1599" b="1" dirty="0"/>
              <a:t>Median follow up 37.8 months</a:t>
            </a:r>
          </a:p>
          <a:p>
            <a:endParaRPr lang="en-US" sz="1599" b="1" dirty="0"/>
          </a:p>
          <a:p>
            <a:r>
              <a:rPr lang="en-US" sz="1599" b="1" dirty="0"/>
              <a:t>Median </a:t>
            </a:r>
            <a:r>
              <a:rPr lang="en-US" sz="1599" b="1" dirty="0" err="1"/>
              <a:t>DoR</a:t>
            </a:r>
            <a:r>
              <a:rPr lang="en-US" sz="1599" b="1" dirty="0"/>
              <a:t>: 35.9 months</a:t>
            </a:r>
          </a:p>
          <a:p>
            <a:endParaRPr lang="en-US" sz="1599" b="1" dirty="0"/>
          </a:p>
          <a:p>
            <a:r>
              <a:rPr lang="en-US" sz="1599" b="1" dirty="0">
                <a:solidFill>
                  <a:srgbClr val="0303D6"/>
                </a:solidFill>
              </a:rPr>
              <a:t>36-months PFS: 43%</a:t>
            </a:r>
          </a:p>
          <a:p>
            <a:endParaRPr lang="en-US" sz="1599" b="1" dirty="0"/>
          </a:p>
          <a:p>
            <a:r>
              <a:rPr lang="en-US" sz="1599" b="1" dirty="0"/>
              <a:t>B-cell recovery 18 months</a:t>
            </a:r>
          </a:p>
        </p:txBody>
      </p:sp>
      <p:sp>
        <p:nvSpPr>
          <p:cNvPr id="6" name="Text Placeholder 9">
            <a:extLst>
              <a:ext uri="{FF2B5EF4-FFF2-40B4-BE49-F238E27FC236}">
                <a16:creationId xmlns:a16="http://schemas.microsoft.com/office/drawing/2014/main" id="{28D39877-F888-2668-3E05-5E71EC761A7D}"/>
              </a:ext>
            </a:extLst>
          </p:cNvPr>
          <p:cNvSpPr txBox="1">
            <a:spLocks/>
          </p:cNvSpPr>
          <p:nvPr/>
        </p:nvSpPr>
        <p:spPr>
          <a:xfrm>
            <a:off x="528678" y="4764488"/>
            <a:ext cx="5187749" cy="327593"/>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a:solidFill>
                  <a:srgbClr val="0303D6"/>
                </a:solidFill>
              </a:rPr>
              <a:t>Schuster S et al. ASH Meeting 2023</a:t>
            </a:r>
            <a:r>
              <a:rPr lang="en-US" sz="999" dirty="0">
                <a:solidFill>
                  <a:schemeClr val="tx1"/>
                </a:solidFill>
              </a:rPr>
              <a:t>.</a:t>
            </a:r>
          </a:p>
        </p:txBody>
      </p:sp>
    </p:spTree>
    <p:extLst>
      <p:ext uri="{BB962C8B-B14F-4D97-AF65-F5344CB8AC3E}">
        <p14:creationId xmlns:p14="http://schemas.microsoft.com/office/powerpoint/2010/main" val="17623466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A9FB-2BC8-AB26-7792-9635689B0387}"/>
              </a:ext>
            </a:extLst>
          </p:cNvPr>
          <p:cNvSpPr>
            <a:spLocks noGrp="1"/>
          </p:cNvSpPr>
          <p:nvPr>
            <p:ph type="title"/>
          </p:nvPr>
        </p:nvSpPr>
        <p:spPr>
          <a:xfrm>
            <a:off x="457200" y="163901"/>
            <a:ext cx="8229600" cy="530621"/>
          </a:xfrm>
        </p:spPr>
        <p:txBody>
          <a:bodyPr>
            <a:noAutofit/>
          </a:bodyPr>
          <a:lstStyle/>
          <a:p>
            <a:r>
              <a:rPr lang="en-US" sz="2200" b="1" u="sng" dirty="0">
                <a:solidFill>
                  <a:srgbClr val="0303D6"/>
                </a:solidFill>
              </a:rPr>
              <a:t>ASH 2023: Epcoritamab as 3L for R/R FL- First Analysis </a:t>
            </a:r>
          </a:p>
        </p:txBody>
      </p:sp>
      <p:pic>
        <p:nvPicPr>
          <p:cNvPr id="4098" name="Picture 2">
            <a:extLst>
              <a:ext uri="{FF2B5EF4-FFF2-40B4-BE49-F238E27FC236}">
                <a16:creationId xmlns:a16="http://schemas.microsoft.com/office/drawing/2014/main" id="{6FC18E63-6251-6486-44BA-1D2EAFBACC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6346" y="942816"/>
            <a:ext cx="5467545" cy="3592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0E2606-D6BC-16CC-D0A0-F86FD524791B}"/>
              </a:ext>
            </a:extLst>
          </p:cNvPr>
          <p:cNvSpPr txBox="1"/>
          <p:nvPr/>
        </p:nvSpPr>
        <p:spPr>
          <a:xfrm>
            <a:off x="474692" y="959073"/>
            <a:ext cx="2449192" cy="1615058"/>
          </a:xfrm>
          <a:prstGeom prst="rect">
            <a:avLst/>
          </a:prstGeom>
          <a:noFill/>
        </p:spPr>
        <p:txBody>
          <a:bodyPr wrap="square" rtlCol="0">
            <a:spAutoFit/>
          </a:bodyPr>
          <a:lstStyle/>
          <a:p>
            <a:r>
              <a:rPr lang="en-US" sz="1500" b="1" u="sng" dirty="0">
                <a:solidFill>
                  <a:srgbClr val="0303D6"/>
                </a:solidFill>
              </a:rPr>
              <a:t>Baseline Characteristics</a:t>
            </a:r>
          </a:p>
          <a:p>
            <a:r>
              <a:rPr lang="en-US" sz="1399" b="1" dirty="0"/>
              <a:t>N= 128 pts</a:t>
            </a:r>
          </a:p>
          <a:p>
            <a:r>
              <a:rPr lang="en-US" sz="1399" b="1" dirty="0"/>
              <a:t>Median lines: 3 (2-9)</a:t>
            </a:r>
          </a:p>
          <a:p>
            <a:r>
              <a:rPr lang="en-US" sz="1399" b="1" dirty="0"/>
              <a:t>Double refractory: 70% </a:t>
            </a:r>
          </a:p>
          <a:p>
            <a:r>
              <a:rPr lang="en-US" sz="1399" b="1" dirty="0"/>
              <a:t>POD24: 42%</a:t>
            </a:r>
          </a:p>
          <a:p>
            <a:r>
              <a:rPr lang="en-US" sz="1399" b="1" dirty="0"/>
              <a:t>Prior auto HCT: 19%</a:t>
            </a:r>
          </a:p>
          <a:p>
            <a:r>
              <a:rPr lang="en-US" sz="1399" b="1" dirty="0">
                <a:solidFill>
                  <a:srgbClr val="0303D6"/>
                </a:solidFill>
              </a:rPr>
              <a:t>Median follow 17 months</a:t>
            </a:r>
          </a:p>
        </p:txBody>
      </p:sp>
      <p:sp>
        <p:nvSpPr>
          <p:cNvPr id="5" name="TextBox 4">
            <a:extLst>
              <a:ext uri="{FF2B5EF4-FFF2-40B4-BE49-F238E27FC236}">
                <a16:creationId xmlns:a16="http://schemas.microsoft.com/office/drawing/2014/main" id="{7CE1314A-613A-A10E-0B64-22ECDC2BB437}"/>
              </a:ext>
            </a:extLst>
          </p:cNvPr>
          <p:cNvSpPr txBox="1"/>
          <p:nvPr/>
        </p:nvSpPr>
        <p:spPr>
          <a:xfrm>
            <a:off x="528678" y="2705392"/>
            <a:ext cx="2395207" cy="1830373"/>
          </a:xfrm>
          <a:prstGeom prst="rect">
            <a:avLst/>
          </a:prstGeom>
          <a:noFill/>
        </p:spPr>
        <p:txBody>
          <a:bodyPr wrap="none" rtlCol="0">
            <a:spAutoFit/>
          </a:bodyPr>
          <a:lstStyle/>
          <a:p>
            <a:r>
              <a:rPr lang="en-US" sz="1500" b="1" u="sng" dirty="0">
                <a:solidFill>
                  <a:srgbClr val="0303D6"/>
                </a:solidFill>
              </a:rPr>
              <a:t>Key results</a:t>
            </a:r>
          </a:p>
          <a:p>
            <a:r>
              <a:rPr lang="en-US" sz="1399" b="1" dirty="0"/>
              <a:t>ORR= 82%</a:t>
            </a:r>
          </a:p>
          <a:p>
            <a:r>
              <a:rPr lang="en-US" sz="1399" b="1" dirty="0"/>
              <a:t>CR= 63%</a:t>
            </a:r>
          </a:p>
          <a:p>
            <a:r>
              <a:rPr lang="en-US" sz="1399" b="1" dirty="0" err="1"/>
              <a:t>DoR</a:t>
            </a:r>
            <a:r>
              <a:rPr lang="en-US" sz="1399" b="1" dirty="0"/>
              <a:t> not reached</a:t>
            </a:r>
          </a:p>
          <a:p>
            <a:r>
              <a:rPr lang="en-US" sz="1399" b="1" dirty="0">
                <a:solidFill>
                  <a:srgbClr val="0303D6"/>
                </a:solidFill>
              </a:rPr>
              <a:t>Median PFS: 15.4 months</a:t>
            </a:r>
          </a:p>
          <a:p>
            <a:r>
              <a:rPr lang="en-US" sz="1399" b="1" dirty="0"/>
              <a:t>CRS all:65%; (G</a:t>
            </a:r>
            <a:r>
              <a:rPr lang="en-US" sz="1399" b="1" u="sng" dirty="0"/>
              <a:t>&gt;</a:t>
            </a:r>
            <a:r>
              <a:rPr lang="en-US" sz="1399" b="1" dirty="0"/>
              <a:t>3: 2%)</a:t>
            </a:r>
          </a:p>
          <a:p>
            <a:r>
              <a:rPr lang="en-US" sz="1399" b="1" dirty="0"/>
              <a:t>ICANS all:6% (G</a:t>
            </a:r>
            <a:r>
              <a:rPr lang="en-US" sz="1399" b="1" u="sng" dirty="0"/>
              <a:t>&gt;</a:t>
            </a:r>
            <a:r>
              <a:rPr lang="en-US" sz="1399" b="1" dirty="0"/>
              <a:t>3: 0)</a:t>
            </a:r>
          </a:p>
          <a:p>
            <a:r>
              <a:rPr lang="en-US" sz="1399" b="1" dirty="0"/>
              <a:t>Fatal TAEs: 10%</a:t>
            </a:r>
          </a:p>
        </p:txBody>
      </p:sp>
      <p:sp>
        <p:nvSpPr>
          <p:cNvPr id="6" name="Text Placeholder 9">
            <a:extLst>
              <a:ext uri="{FF2B5EF4-FFF2-40B4-BE49-F238E27FC236}">
                <a16:creationId xmlns:a16="http://schemas.microsoft.com/office/drawing/2014/main" id="{7FD875FC-C3A3-B578-2F1A-8D3BE7EC36CF}"/>
              </a:ext>
            </a:extLst>
          </p:cNvPr>
          <p:cNvSpPr txBox="1">
            <a:spLocks/>
          </p:cNvSpPr>
          <p:nvPr/>
        </p:nvSpPr>
        <p:spPr>
          <a:xfrm>
            <a:off x="403326" y="4800317"/>
            <a:ext cx="5187749" cy="327593"/>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dirty="0">
                <a:solidFill>
                  <a:srgbClr val="0303D6"/>
                </a:solidFill>
              </a:rPr>
              <a:t>Linton K et Al. </a:t>
            </a:r>
            <a:r>
              <a:rPr lang="en-US" sz="1100" b="1" i="1" dirty="0">
                <a:solidFill>
                  <a:srgbClr val="0303D6"/>
                </a:solidFill>
              </a:rPr>
              <a:t>ASH Meeting </a:t>
            </a:r>
            <a:r>
              <a:rPr lang="en-US" sz="1100" b="1" dirty="0">
                <a:solidFill>
                  <a:srgbClr val="0303D6"/>
                </a:solidFill>
              </a:rPr>
              <a:t>2023</a:t>
            </a:r>
            <a:r>
              <a:rPr lang="en-US" sz="999" dirty="0">
                <a:solidFill>
                  <a:schemeClr val="tx1"/>
                </a:solidFill>
              </a:rPr>
              <a:t>.</a:t>
            </a:r>
          </a:p>
        </p:txBody>
      </p:sp>
    </p:spTree>
    <p:extLst>
      <p:ext uri="{BB962C8B-B14F-4D97-AF65-F5344CB8AC3E}">
        <p14:creationId xmlns:p14="http://schemas.microsoft.com/office/powerpoint/2010/main" val="37374901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rot="10800000" flipH="1" flipV="1">
            <a:off x="7813396" y="694707"/>
            <a:ext cx="1055777" cy="1805813"/>
            <a:chOff x="1752615" y="3200400"/>
            <a:chExt cx="1524013" cy="2743201"/>
          </a:xfrm>
        </p:grpSpPr>
        <p:pic>
          <p:nvPicPr>
            <p:cNvPr id="599" name="Picture 40" descr="human body no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15" y="3200400"/>
              <a:ext cx="1524013" cy="274320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0" name="Oval 1138"/>
            <p:cNvSpPr>
              <a:spLocks noChangeArrowheads="1"/>
            </p:cNvSpPr>
            <p:nvPr/>
          </p:nvSpPr>
          <p:spPr bwMode="auto">
            <a:xfrm>
              <a:off x="2286024" y="4602164"/>
              <a:ext cx="76201" cy="152400"/>
            </a:xfrm>
            <a:prstGeom prst="ellipse">
              <a:avLst/>
            </a:prstGeom>
            <a:solidFill>
              <a:schemeClr val="accent3"/>
            </a:solid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01" name="Oval 1139"/>
            <p:cNvSpPr>
              <a:spLocks noChangeArrowheads="1"/>
            </p:cNvSpPr>
            <p:nvPr/>
          </p:nvSpPr>
          <p:spPr bwMode="auto">
            <a:xfrm>
              <a:off x="2667022" y="4648199"/>
              <a:ext cx="76201" cy="152400"/>
            </a:xfrm>
            <a:prstGeom prst="ellipse">
              <a:avLst/>
            </a:prstGeom>
            <a:solidFill>
              <a:schemeClr val="accent3"/>
            </a:solid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02" name="Oval 1140"/>
            <p:cNvSpPr>
              <a:spLocks noChangeArrowheads="1"/>
            </p:cNvSpPr>
            <p:nvPr/>
          </p:nvSpPr>
          <p:spPr bwMode="auto">
            <a:xfrm>
              <a:off x="2438400" y="4022724"/>
              <a:ext cx="76201" cy="304799"/>
            </a:xfrm>
            <a:prstGeom prst="ellipse">
              <a:avLst/>
            </a:prstGeom>
            <a:solidFill>
              <a:schemeClr val="accent3"/>
            </a:solid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sp>
        <p:nvSpPr>
          <p:cNvPr id="2" name="Title 1"/>
          <p:cNvSpPr>
            <a:spLocks noGrp="1"/>
          </p:cNvSpPr>
          <p:nvPr>
            <p:ph type="title"/>
          </p:nvPr>
        </p:nvSpPr>
        <p:spPr>
          <a:xfrm>
            <a:off x="314606" y="14163"/>
            <a:ext cx="8348061" cy="666561"/>
          </a:xfrm>
        </p:spPr>
        <p:txBody>
          <a:bodyPr/>
          <a:lstStyle/>
          <a:p>
            <a:pPr algn="ctr"/>
            <a:r>
              <a:rPr lang="en-US" sz="2100" u="sng" dirty="0">
                <a:solidFill>
                  <a:srgbClr val="0303D6"/>
                </a:solidFill>
                <a:latin typeface="Arial" panose="020B0604020202020204" pitchFamily="34" charset="0"/>
                <a:cs typeface="Arial" panose="020B0604020202020204" pitchFamily="34" charset="0"/>
              </a:rPr>
              <a:t>Bispecific Antibodies vs CAR T-Cell Therapy</a:t>
            </a:r>
          </a:p>
        </p:txBody>
      </p:sp>
      <p:grpSp>
        <p:nvGrpSpPr>
          <p:cNvPr id="11" name="Group 10">
            <a:extLst>
              <a:ext uri="{FF2B5EF4-FFF2-40B4-BE49-F238E27FC236}">
                <a16:creationId xmlns:a16="http://schemas.microsoft.com/office/drawing/2014/main" id="{A22EDA96-AD4E-41ED-B241-A50ABE5E4956}"/>
              </a:ext>
            </a:extLst>
          </p:cNvPr>
          <p:cNvGrpSpPr/>
          <p:nvPr/>
        </p:nvGrpSpPr>
        <p:grpSpPr>
          <a:xfrm>
            <a:off x="7051277" y="2289372"/>
            <a:ext cx="374037" cy="307769"/>
            <a:chOff x="10450168" y="2797455"/>
            <a:chExt cx="419935" cy="345217"/>
          </a:xfrm>
        </p:grpSpPr>
        <p:grpSp>
          <p:nvGrpSpPr>
            <p:cNvPr id="667" name="Group 31"/>
            <p:cNvGrpSpPr>
              <a:grpSpLocks/>
            </p:cNvGrpSpPr>
            <p:nvPr/>
          </p:nvGrpSpPr>
          <p:grpSpPr bwMode="auto">
            <a:xfrm flipH="1" flipV="1">
              <a:off x="10450168" y="2797455"/>
              <a:ext cx="419935" cy="345217"/>
              <a:chOff x="912" y="2016"/>
              <a:chExt cx="624" cy="624"/>
            </a:xfrm>
            <a:solidFill>
              <a:schemeClr val="tx2"/>
            </a:solidFill>
          </p:grpSpPr>
          <p:sp>
            <p:nvSpPr>
              <p:cNvPr id="672" name="Oval 5"/>
              <p:cNvSpPr>
                <a:spLocks noChangeArrowheads="1"/>
              </p:cNvSpPr>
              <p:nvPr/>
            </p:nvSpPr>
            <p:spPr bwMode="auto">
              <a:xfrm>
                <a:off x="1008" y="2112"/>
                <a:ext cx="432" cy="432"/>
              </a:xfrm>
              <a:prstGeom prst="ellipse">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3" name="AutoShape 14"/>
              <p:cNvSpPr>
                <a:spLocks noChangeArrowheads="1"/>
              </p:cNvSpPr>
              <p:nvPr/>
            </p:nvSpPr>
            <p:spPr bwMode="auto">
              <a:xfrm>
                <a:off x="1200" y="2016"/>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4" name="AutoShape 15"/>
              <p:cNvSpPr>
                <a:spLocks noChangeArrowheads="1"/>
              </p:cNvSpPr>
              <p:nvPr/>
            </p:nvSpPr>
            <p:spPr bwMode="auto">
              <a:xfrm>
                <a:off x="1200" y="2544"/>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5" name="AutoShape 17"/>
              <p:cNvSpPr>
                <a:spLocks noChangeArrowheads="1"/>
              </p:cNvSpPr>
              <p:nvPr/>
            </p:nvSpPr>
            <p:spPr bwMode="auto">
              <a:xfrm rot="-5650977">
                <a:off x="1464" y="2280"/>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6" name="AutoShape 18"/>
              <p:cNvSpPr>
                <a:spLocks noChangeArrowheads="1"/>
              </p:cNvSpPr>
              <p:nvPr/>
            </p:nvSpPr>
            <p:spPr bwMode="auto">
              <a:xfrm rot="-3795092">
                <a:off x="977" y="2143"/>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7" name="AutoShape 19"/>
              <p:cNvSpPr>
                <a:spLocks noChangeArrowheads="1"/>
              </p:cNvSpPr>
              <p:nvPr/>
            </p:nvSpPr>
            <p:spPr bwMode="auto">
              <a:xfrm rot="-3795092">
                <a:off x="1429" y="2411"/>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8" name="AutoShape 20"/>
              <p:cNvSpPr>
                <a:spLocks noChangeArrowheads="1"/>
              </p:cNvSpPr>
              <p:nvPr/>
            </p:nvSpPr>
            <p:spPr bwMode="auto">
              <a:xfrm rot="-5650977">
                <a:off x="936" y="2280"/>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9" name="AutoShape 21"/>
              <p:cNvSpPr>
                <a:spLocks noChangeArrowheads="1"/>
              </p:cNvSpPr>
              <p:nvPr/>
            </p:nvSpPr>
            <p:spPr bwMode="auto">
              <a:xfrm rot="8285221">
                <a:off x="1337" y="2496"/>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80" name="AutoShape 22"/>
              <p:cNvSpPr>
                <a:spLocks noChangeArrowheads="1"/>
              </p:cNvSpPr>
              <p:nvPr/>
            </p:nvSpPr>
            <p:spPr bwMode="auto">
              <a:xfrm rot="8285221">
                <a:off x="1069" y="2050"/>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81" name="AutoShape 23"/>
              <p:cNvSpPr>
                <a:spLocks noChangeArrowheads="1"/>
              </p:cNvSpPr>
              <p:nvPr/>
            </p:nvSpPr>
            <p:spPr bwMode="auto">
              <a:xfrm rot="13314779" flipH="1">
                <a:off x="1063" y="2496"/>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82" name="AutoShape 24"/>
              <p:cNvSpPr>
                <a:spLocks noChangeArrowheads="1"/>
              </p:cNvSpPr>
              <p:nvPr/>
            </p:nvSpPr>
            <p:spPr bwMode="auto">
              <a:xfrm rot="13314779" flipH="1">
                <a:off x="1345" y="2064"/>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83" name="AutoShape 26"/>
              <p:cNvSpPr>
                <a:spLocks noChangeArrowheads="1"/>
              </p:cNvSpPr>
              <p:nvPr/>
            </p:nvSpPr>
            <p:spPr bwMode="auto">
              <a:xfrm rot="3728966">
                <a:off x="1430" y="2156"/>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84" name="AutoShape 27"/>
              <p:cNvSpPr>
                <a:spLocks noChangeArrowheads="1"/>
              </p:cNvSpPr>
              <p:nvPr/>
            </p:nvSpPr>
            <p:spPr bwMode="auto">
              <a:xfrm rot="3728966">
                <a:off x="977" y="2417"/>
                <a:ext cx="48" cy="96"/>
              </a:xfrm>
              <a:prstGeom prst="roundRect">
                <a:avLst>
                  <a:gd name="adj" fmla="val 16667"/>
                </a:avLst>
              </a:prstGeom>
              <a:grp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sp>
          <p:nvSpPr>
            <p:cNvPr id="668" name="Oval 6"/>
            <p:cNvSpPr>
              <a:spLocks noChangeArrowheads="1"/>
            </p:cNvSpPr>
            <p:nvPr/>
          </p:nvSpPr>
          <p:spPr bwMode="auto">
            <a:xfrm flipH="1" flipV="1">
              <a:off x="10561196" y="2891513"/>
              <a:ext cx="193816" cy="159331"/>
            </a:xfrm>
            <a:prstGeom prst="ellipse">
              <a:avLst/>
            </a:prstGeom>
            <a:solidFill>
              <a:schemeClr val="accent3"/>
            </a:solidFill>
            <a:ln w="9525">
              <a:solidFill>
                <a:schemeClr val="tx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nvGrpSpPr>
            <p:cNvPr id="669" name="Group 36"/>
            <p:cNvGrpSpPr>
              <a:grpSpLocks/>
            </p:cNvGrpSpPr>
            <p:nvPr/>
          </p:nvGrpSpPr>
          <p:grpSpPr bwMode="auto">
            <a:xfrm flipH="1" flipV="1">
              <a:off x="10644085" y="2923058"/>
              <a:ext cx="32303" cy="106221"/>
              <a:chOff x="624" y="2880"/>
              <a:chExt cx="144" cy="288"/>
            </a:xfrm>
          </p:grpSpPr>
          <p:sp>
            <p:nvSpPr>
              <p:cNvPr id="670" name="AutoShape 34"/>
              <p:cNvSpPr>
                <a:spLocks noChangeArrowheads="1"/>
              </p:cNvSpPr>
              <p:nvPr/>
            </p:nvSpPr>
            <p:spPr bwMode="auto">
              <a:xfrm>
                <a:off x="672" y="2880"/>
                <a:ext cx="96" cy="288"/>
              </a:xfrm>
              <a:prstGeom prst="moon">
                <a:avLst>
                  <a:gd name="adj" fmla="val 50000"/>
                </a:avLst>
              </a:prstGeom>
              <a:solidFill>
                <a:srgbClr val="FFFF00"/>
              </a:solidFill>
              <a:ln w="9525">
                <a:solidFill>
                  <a:schemeClr val="accent5"/>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671" name="AutoShape 35"/>
              <p:cNvSpPr>
                <a:spLocks noChangeArrowheads="1"/>
              </p:cNvSpPr>
              <p:nvPr/>
            </p:nvSpPr>
            <p:spPr bwMode="auto">
              <a:xfrm flipH="1">
                <a:off x="624" y="2880"/>
                <a:ext cx="96" cy="288"/>
              </a:xfrm>
              <a:prstGeom prst="moon">
                <a:avLst>
                  <a:gd name="adj" fmla="val 50000"/>
                </a:avLst>
              </a:prstGeom>
              <a:solidFill>
                <a:schemeClr val="accent5"/>
              </a:solidFill>
              <a:ln w="9525">
                <a:solidFill>
                  <a:schemeClr val="accent5"/>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cxnSp>
        <p:nvCxnSpPr>
          <p:cNvPr id="35" name="AutoShape 93"/>
          <p:cNvCxnSpPr>
            <a:cxnSpLocks noChangeShapeType="1"/>
          </p:cNvCxnSpPr>
          <p:nvPr/>
        </p:nvCxnSpPr>
        <p:spPr bwMode="auto">
          <a:xfrm rot="5400000">
            <a:off x="7576023" y="1980767"/>
            <a:ext cx="433369" cy="214076"/>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4" name="Group 13">
            <a:extLst>
              <a:ext uri="{FF2B5EF4-FFF2-40B4-BE49-F238E27FC236}">
                <a16:creationId xmlns:a16="http://schemas.microsoft.com/office/drawing/2014/main" id="{21990884-8EEC-4BFA-847E-E99D6F25A5AC}"/>
              </a:ext>
            </a:extLst>
          </p:cNvPr>
          <p:cNvGrpSpPr/>
          <p:nvPr/>
        </p:nvGrpSpPr>
        <p:grpSpPr>
          <a:xfrm>
            <a:off x="6715934" y="2630098"/>
            <a:ext cx="471991" cy="323637"/>
            <a:chOff x="9698131" y="3169444"/>
            <a:chExt cx="629905" cy="431519"/>
          </a:xfrm>
        </p:grpSpPr>
        <p:grpSp>
          <p:nvGrpSpPr>
            <p:cNvPr id="610" name="Group 34"/>
            <p:cNvGrpSpPr>
              <a:grpSpLocks/>
            </p:cNvGrpSpPr>
            <p:nvPr/>
          </p:nvGrpSpPr>
          <p:grpSpPr bwMode="auto">
            <a:xfrm rot="12241378" flipH="1" flipV="1">
              <a:off x="10122018" y="3169444"/>
              <a:ext cx="84437" cy="129118"/>
              <a:chOff x="864" y="2016"/>
              <a:chExt cx="624" cy="1536"/>
            </a:xfrm>
            <a:solidFill>
              <a:schemeClr val="accent5"/>
            </a:solidFill>
          </p:grpSpPr>
          <p:sp>
            <p:nvSpPr>
              <p:cNvPr id="617" name="Oval 35"/>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18" name="Oval 36"/>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19" name="Rectangle 37"/>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20" name="Rectangle 38"/>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21" name="Group 39"/>
              <p:cNvGrpSpPr>
                <a:grpSpLocks/>
              </p:cNvGrpSpPr>
              <p:nvPr/>
            </p:nvGrpSpPr>
            <p:grpSpPr bwMode="auto">
              <a:xfrm>
                <a:off x="864" y="2928"/>
                <a:ext cx="240" cy="624"/>
                <a:chOff x="912" y="3264"/>
                <a:chExt cx="240" cy="624"/>
              </a:xfrm>
              <a:grpFill/>
            </p:grpSpPr>
            <p:sp>
              <p:nvSpPr>
                <p:cNvPr id="622" name="AutoShape 40"/>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23" name="AutoShape 41"/>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24" name="AutoShape 42"/>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603" name="Group 20"/>
            <p:cNvGrpSpPr>
              <a:grpSpLocks/>
            </p:cNvGrpSpPr>
            <p:nvPr/>
          </p:nvGrpSpPr>
          <p:grpSpPr bwMode="auto">
            <a:xfrm rot="14903456" flipH="1" flipV="1">
              <a:off x="10210979" y="3320818"/>
              <a:ext cx="65239" cy="168875"/>
              <a:chOff x="864" y="2016"/>
              <a:chExt cx="624" cy="1536"/>
            </a:xfrm>
            <a:solidFill>
              <a:schemeClr val="accent5"/>
            </a:solidFill>
          </p:grpSpPr>
          <p:sp>
            <p:nvSpPr>
              <p:cNvPr id="657" name="Oval 21"/>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58" name="Oval 22"/>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59" name="Rectangle 23"/>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60" name="Rectangle 24"/>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61" name="Group 25"/>
              <p:cNvGrpSpPr>
                <a:grpSpLocks/>
              </p:cNvGrpSpPr>
              <p:nvPr/>
            </p:nvGrpSpPr>
            <p:grpSpPr bwMode="auto">
              <a:xfrm>
                <a:off x="864" y="2928"/>
                <a:ext cx="240" cy="624"/>
                <a:chOff x="912" y="3264"/>
                <a:chExt cx="240" cy="624"/>
              </a:xfrm>
              <a:grpFill/>
            </p:grpSpPr>
            <p:sp>
              <p:nvSpPr>
                <p:cNvPr id="662" name="AutoShape 26"/>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63" name="AutoShape 27"/>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64" name="AutoShape 28"/>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604" name="Group 43"/>
            <p:cNvGrpSpPr>
              <a:grpSpLocks/>
            </p:cNvGrpSpPr>
            <p:nvPr/>
          </p:nvGrpSpPr>
          <p:grpSpPr bwMode="auto">
            <a:xfrm rot="7527037" flipH="1" flipV="1">
              <a:off x="9824052" y="3145075"/>
              <a:ext cx="105332" cy="173096"/>
              <a:chOff x="864" y="2016"/>
              <a:chExt cx="624" cy="1536"/>
            </a:xfrm>
            <a:solidFill>
              <a:schemeClr val="accent5"/>
            </a:solidFill>
          </p:grpSpPr>
          <p:sp>
            <p:nvSpPr>
              <p:cNvPr id="649" name="Oval 44"/>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50" name="Oval 45"/>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51" name="Rectangle 46"/>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52" name="Rectangle 47"/>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53" name="Group 48"/>
              <p:cNvGrpSpPr>
                <a:grpSpLocks/>
              </p:cNvGrpSpPr>
              <p:nvPr/>
            </p:nvGrpSpPr>
            <p:grpSpPr bwMode="auto">
              <a:xfrm>
                <a:off x="864" y="2928"/>
                <a:ext cx="240" cy="624"/>
                <a:chOff x="912" y="3264"/>
                <a:chExt cx="240" cy="624"/>
              </a:xfrm>
              <a:grpFill/>
            </p:grpSpPr>
            <p:sp>
              <p:nvSpPr>
                <p:cNvPr id="654" name="AutoShape 49"/>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55" name="AutoShape 50"/>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56" name="AutoShape 51"/>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605" name="Group 20"/>
            <p:cNvGrpSpPr>
              <a:grpSpLocks/>
            </p:cNvGrpSpPr>
            <p:nvPr/>
          </p:nvGrpSpPr>
          <p:grpSpPr bwMode="auto">
            <a:xfrm rot="18379242" flipH="1" flipV="1">
              <a:off x="10092765" y="3448575"/>
              <a:ext cx="65239" cy="168875"/>
              <a:chOff x="864" y="2016"/>
              <a:chExt cx="624" cy="1536"/>
            </a:xfrm>
            <a:solidFill>
              <a:schemeClr val="accent5"/>
            </a:solidFill>
          </p:grpSpPr>
          <p:sp>
            <p:nvSpPr>
              <p:cNvPr id="641" name="Oval 21"/>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42" name="Oval 22"/>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43" name="Rectangle 23"/>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44" name="Rectangle 24"/>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45" name="Group 25"/>
              <p:cNvGrpSpPr>
                <a:grpSpLocks/>
              </p:cNvGrpSpPr>
              <p:nvPr/>
            </p:nvGrpSpPr>
            <p:grpSpPr bwMode="auto">
              <a:xfrm>
                <a:off x="864" y="2928"/>
                <a:ext cx="240" cy="624"/>
                <a:chOff x="912" y="3264"/>
                <a:chExt cx="240" cy="624"/>
              </a:xfrm>
              <a:grpFill/>
            </p:grpSpPr>
            <p:sp>
              <p:nvSpPr>
                <p:cNvPr id="646" name="AutoShape 26"/>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47" name="AutoShape 27"/>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48" name="AutoShape 28"/>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606" name="Group 34"/>
            <p:cNvGrpSpPr>
              <a:grpSpLocks/>
            </p:cNvGrpSpPr>
            <p:nvPr/>
          </p:nvGrpSpPr>
          <p:grpSpPr bwMode="auto">
            <a:xfrm rot="3252148" flipH="1" flipV="1">
              <a:off x="9744369" y="3323678"/>
              <a:ext cx="67956" cy="160431"/>
              <a:chOff x="864" y="2016"/>
              <a:chExt cx="624" cy="1536"/>
            </a:xfrm>
            <a:solidFill>
              <a:schemeClr val="accent5"/>
            </a:solidFill>
          </p:grpSpPr>
          <p:sp>
            <p:nvSpPr>
              <p:cNvPr id="633" name="Oval 35"/>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34" name="Oval 36"/>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35" name="Rectangle 37"/>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36" name="Rectangle 38"/>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37" name="Group 39"/>
              <p:cNvGrpSpPr>
                <a:grpSpLocks/>
              </p:cNvGrpSpPr>
              <p:nvPr/>
            </p:nvGrpSpPr>
            <p:grpSpPr bwMode="auto">
              <a:xfrm>
                <a:off x="864" y="2928"/>
                <a:ext cx="240" cy="624"/>
                <a:chOff x="912" y="3264"/>
                <a:chExt cx="240" cy="624"/>
              </a:xfrm>
              <a:grpFill/>
            </p:grpSpPr>
            <p:sp>
              <p:nvSpPr>
                <p:cNvPr id="638" name="AutoShape 40"/>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39" name="AutoShape 41"/>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40" name="AutoShape 42"/>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607" name="Group 43"/>
            <p:cNvGrpSpPr>
              <a:grpSpLocks/>
            </p:cNvGrpSpPr>
            <p:nvPr/>
          </p:nvGrpSpPr>
          <p:grpSpPr bwMode="auto">
            <a:xfrm rot="21402102" flipH="1" flipV="1">
              <a:off x="9832388" y="3461652"/>
              <a:ext cx="130877" cy="139311"/>
              <a:chOff x="864" y="2016"/>
              <a:chExt cx="624" cy="1536"/>
            </a:xfrm>
            <a:solidFill>
              <a:schemeClr val="accent5"/>
            </a:solidFill>
          </p:grpSpPr>
          <p:sp>
            <p:nvSpPr>
              <p:cNvPr id="625" name="Oval 44"/>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26" name="Oval 45"/>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27" name="Rectangle 46"/>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28" name="Rectangle 47"/>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629" name="Group 48"/>
              <p:cNvGrpSpPr>
                <a:grpSpLocks/>
              </p:cNvGrpSpPr>
              <p:nvPr/>
            </p:nvGrpSpPr>
            <p:grpSpPr bwMode="auto">
              <a:xfrm>
                <a:off x="864" y="2928"/>
                <a:ext cx="240" cy="624"/>
                <a:chOff x="912" y="3264"/>
                <a:chExt cx="240" cy="624"/>
              </a:xfrm>
              <a:grpFill/>
            </p:grpSpPr>
            <p:sp>
              <p:nvSpPr>
                <p:cNvPr id="630" name="AutoShape 49"/>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31" name="AutoShape 50"/>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632" name="AutoShape 51"/>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608" name="Oval 16"/>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609" name="Oval 95"/>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nvGrpSpPr>
          <p:cNvPr id="7" name="Group 6"/>
          <p:cNvGrpSpPr/>
          <p:nvPr/>
        </p:nvGrpSpPr>
        <p:grpSpPr>
          <a:xfrm>
            <a:off x="1369853" y="1235302"/>
            <a:ext cx="921316" cy="1111246"/>
            <a:chOff x="2507315" y="1704102"/>
            <a:chExt cx="1229558" cy="1481662"/>
          </a:xfrm>
        </p:grpSpPr>
        <p:grpSp>
          <p:nvGrpSpPr>
            <p:cNvPr id="811" name="Group 810"/>
            <p:cNvGrpSpPr/>
            <p:nvPr/>
          </p:nvGrpSpPr>
          <p:grpSpPr>
            <a:xfrm rot="7789086">
              <a:off x="2409943" y="1801474"/>
              <a:ext cx="1424301" cy="1229558"/>
              <a:chOff x="1503684" y="1644352"/>
              <a:chExt cx="1636035" cy="1384845"/>
            </a:xfrm>
          </p:grpSpPr>
          <p:grpSp>
            <p:nvGrpSpPr>
              <p:cNvPr id="727" name="Group 726"/>
              <p:cNvGrpSpPr/>
              <p:nvPr/>
            </p:nvGrpSpPr>
            <p:grpSpPr>
              <a:xfrm>
                <a:off x="1503684" y="1644352"/>
                <a:ext cx="1417157" cy="1384845"/>
                <a:chOff x="8188562" y="2159063"/>
                <a:chExt cx="1881434" cy="2022978"/>
              </a:xfrm>
            </p:grpSpPr>
            <p:sp>
              <p:nvSpPr>
                <p:cNvPr id="728" name="Oval 16"/>
                <p:cNvSpPr>
                  <a:spLocks noChangeArrowheads="1"/>
                </p:cNvSpPr>
                <p:nvPr/>
              </p:nvSpPr>
              <p:spPr bwMode="auto">
                <a:xfrm rot="2788983">
                  <a:off x="8117790" y="2229835"/>
                  <a:ext cx="2022978" cy="1881434"/>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Calibri"/>
                    <a:cs typeface="+mn-cs"/>
                  </a:endParaRPr>
                </a:p>
              </p:txBody>
            </p:sp>
            <p:sp>
              <p:nvSpPr>
                <p:cNvPr id="729" name="Oval 95"/>
                <p:cNvSpPr>
                  <a:spLocks noChangeArrowheads="1"/>
                </p:cNvSpPr>
                <p:nvPr/>
              </p:nvSpPr>
              <p:spPr bwMode="auto">
                <a:xfrm rot="20712193">
                  <a:off x="8528253" y="2697421"/>
                  <a:ext cx="1197512" cy="1031663"/>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Calibri"/>
                    <a:cs typeface="+mn-cs"/>
                  </a:endParaRPr>
                </a:p>
              </p:txBody>
            </p:sp>
          </p:grpSp>
          <p:sp>
            <p:nvSpPr>
              <p:cNvPr id="748" name="Chord 747"/>
              <p:cNvSpPr/>
              <p:nvPr/>
            </p:nvSpPr>
            <p:spPr>
              <a:xfrm rot="13257307">
                <a:off x="2721694" y="2374289"/>
                <a:ext cx="418025" cy="389397"/>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749" name="Chord 748"/>
              <p:cNvSpPr/>
              <p:nvPr/>
            </p:nvSpPr>
            <p:spPr>
              <a:xfrm rot="9880807">
                <a:off x="2610723" y="1645963"/>
                <a:ext cx="418025" cy="389397"/>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grpSp>
        <p:sp>
          <p:nvSpPr>
            <p:cNvPr id="2643" name="TextBox 2642"/>
            <p:cNvSpPr txBox="1"/>
            <p:nvPr/>
          </p:nvSpPr>
          <p:spPr>
            <a:xfrm>
              <a:off x="2996150" y="2078622"/>
              <a:ext cx="356937" cy="1107142"/>
            </a:xfrm>
            <a:prstGeom prst="rect">
              <a:avLst/>
            </a:prstGeom>
            <a:noFill/>
          </p:spPr>
          <p:txBody>
            <a:bodyPr wrap="square" rtlCol="0">
              <a:spAutoFit/>
            </a:bodyPr>
            <a:lstStyle/>
            <a:p>
              <a:pPr defTabSz="685257" fontAlgn="auto">
                <a:spcBef>
                  <a:spcPts val="0"/>
                </a:spcBef>
                <a:spcAft>
                  <a:spcPts val="0"/>
                </a:spcAft>
                <a:defRPr/>
              </a:pPr>
              <a:r>
                <a:rPr lang="en-US" sz="2398" b="1" dirty="0">
                  <a:solidFill>
                    <a:srgbClr val="FFFFFF"/>
                  </a:solidFill>
                  <a:latin typeface="Calibri"/>
                  <a:cs typeface="+mn-cs"/>
                </a:rPr>
                <a:t>T</a:t>
              </a:r>
            </a:p>
            <a:p>
              <a:pPr defTabSz="685257" fontAlgn="auto">
                <a:spcBef>
                  <a:spcPts val="0"/>
                </a:spcBef>
                <a:spcAft>
                  <a:spcPts val="0"/>
                </a:spcAft>
                <a:defRPr/>
              </a:pPr>
              <a:endParaRPr lang="en-US" sz="2398" b="1" dirty="0">
                <a:solidFill>
                  <a:srgbClr val="FFFFFF"/>
                </a:solidFill>
                <a:latin typeface="Calibri"/>
                <a:cs typeface="+mn-cs"/>
              </a:endParaRPr>
            </a:p>
          </p:txBody>
        </p:sp>
      </p:grpSp>
      <p:grpSp>
        <p:nvGrpSpPr>
          <p:cNvPr id="4" name="Group 3"/>
          <p:cNvGrpSpPr/>
          <p:nvPr/>
        </p:nvGrpSpPr>
        <p:grpSpPr>
          <a:xfrm>
            <a:off x="2488910" y="1961859"/>
            <a:ext cx="1435595" cy="1471016"/>
            <a:chOff x="3868462" y="2441188"/>
            <a:chExt cx="1915899" cy="1961352"/>
          </a:xfrm>
          <a:solidFill>
            <a:schemeClr val="accent5"/>
          </a:solidFill>
        </p:grpSpPr>
        <p:grpSp>
          <p:nvGrpSpPr>
            <p:cNvPr id="813" name="Group 812"/>
            <p:cNvGrpSpPr/>
            <p:nvPr/>
          </p:nvGrpSpPr>
          <p:grpSpPr>
            <a:xfrm rot="2744047">
              <a:off x="3845736" y="2463914"/>
              <a:ext cx="1961352" cy="1915899"/>
              <a:chOff x="3845734" y="2463918"/>
              <a:chExt cx="1961354" cy="1915898"/>
            </a:xfrm>
            <a:grpFill/>
          </p:grpSpPr>
          <p:sp>
            <p:nvSpPr>
              <p:cNvPr id="3" name="Sun 2"/>
              <p:cNvSpPr/>
              <p:nvPr/>
            </p:nvSpPr>
            <p:spPr>
              <a:xfrm>
                <a:off x="3845734" y="2463918"/>
                <a:ext cx="1961354" cy="1915898"/>
              </a:xfrm>
              <a:prstGeom prst="su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805" name="Isosceles Triangle 244"/>
              <p:cNvSpPr/>
              <p:nvPr/>
            </p:nvSpPr>
            <p:spPr>
              <a:xfrm rot="2579010">
                <a:off x="5188339" y="2659434"/>
                <a:ext cx="377387" cy="456291"/>
              </a:xfrm>
              <a:prstGeom prst="triangle">
                <a:avLst>
                  <a:gd name="adj" fmla="val 49655"/>
                </a:avLst>
              </a:prstGeom>
              <a:grp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806" name="Isosceles Triangle 244"/>
              <p:cNvSpPr/>
              <p:nvPr/>
            </p:nvSpPr>
            <p:spPr>
              <a:xfrm rot="18915613">
                <a:off x="4087738" y="2696498"/>
                <a:ext cx="364181" cy="387345"/>
              </a:xfrm>
              <a:prstGeom prst="triangle">
                <a:avLst>
                  <a:gd name="adj" fmla="val 49655"/>
                </a:avLst>
              </a:prstGeom>
              <a:solidFill>
                <a:schemeClr val="accent3"/>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807" name="Isosceles Triangle 244"/>
              <p:cNvSpPr/>
              <p:nvPr/>
            </p:nvSpPr>
            <p:spPr>
              <a:xfrm rot="8340598" flipH="1">
                <a:off x="5192343" y="3717981"/>
                <a:ext cx="406684" cy="463458"/>
              </a:xfrm>
              <a:prstGeom prst="triangle">
                <a:avLst>
                  <a:gd name="adj" fmla="val 49655"/>
                </a:avLst>
              </a:prstGeom>
              <a:solidFill>
                <a:schemeClr val="accent3"/>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808" name="Isosceles Triangle 244"/>
              <p:cNvSpPr/>
              <p:nvPr/>
            </p:nvSpPr>
            <p:spPr>
              <a:xfrm rot="13339820">
                <a:off x="4081134" y="3739334"/>
                <a:ext cx="377387" cy="456291"/>
              </a:xfrm>
              <a:prstGeom prst="triangle">
                <a:avLst>
                  <a:gd name="adj" fmla="val 49655"/>
                </a:avLst>
              </a:prstGeom>
              <a:solidFill>
                <a:schemeClr val="accent3"/>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grpSp>
        <p:sp>
          <p:nvSpPr>
            <p:cNvPr id="2725" name="Oval 2724"/>
            <p:cNvSpPr/>
            <p:nvPr/>
          </p:nvSpPr>
          <p:spPr>
            <a:xfrm>
              <a:off x="4201663" y="2827925"/>
              <a:ext cx="1201208" cy="1228742"/>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2722" name="TextBox 2721"/>
            <p:cNvSpPr txBox="1"/>
            <p:nvPr/>
          </p:nvSpPr>
          <p:spPr>
            <a:xfrm>
              <a:off x="4329180" y="3105962"/>
              <a:ext cx="934968" cy="738320"/>
            </a:xfrm>
            <a:prstGeom prst="rect">
              <a:avLst/>
            </a:prstGeom>
            <a:solidFill>
              <a:schemeClr val="tx2"/>
            </a:solidFill>
            <a:ln>
              <a:noFill/>
            </a:ln>
          </p:spPr>
          <p:txBody>
            <a:bodyPr wrap="none" rtlCol="0">
              <a:spAutoFit/>
            </a:bodyPr>
            <a:lstStyle/>
            <a:p>
              <a:pPr algn="ctr" defTabSz="685257" fontAlgn="auto">
                <a:spcBef>
                  <a:spcPts val="0"/>
                </a:spcBef>
                <a:spcAft>
                  <a:spcPts val="0"/>
                </a:spcAft>
                <a:defRPr/>
              </a:pPr>
              <a:r>
                <a:rPr lang="en-US" sz="1499" b="1" dirty="0">
                  <a:solidFill>
                    <a:srgbClr val="000000"/>
                  </a:solidFill>
                  <a:latin typeface="Calibri"/>
                  <a:cs typeface="+mn-cs"/>
                </a:rPr>
                <a:t>Tumor</a:t>
              </a:r>
            </a:p>
            <a:p>
              <a:pPr algn="ctr" defTabSz="685257" fontAlgn="auto">
                <a:spcBef>
                  <a:spcPts val="0"/>
                </a:spcBef>
                <a:spcAft>
                  <a:spcPts val="0"/>
                </a:spcAft>
                <a:defRPr/>
              </a:pPr>
              <a:r>
                <a:rPr lang="en-US" sz="1499" b="1" dirty="0">
                  <a:solidFill>
                    <a:srgbClr val="000000"/>
                  </a:solidFill>
                  <a:latin typeface="Calibri"/>
                  <a:cs typeface="+mn-cs"/>
                </a:rPr>
                <a:t>cell</a:t>
              </a:r>
            </a:p>
          </p:txBody>
        </p:sp>
      </p:grpSp>
      <p:graphicFrame>
        <p:nvGraphicFramePr>
          <p:cNvPr id="712" name="Group 32">
            <a:extLst>
              <a:ext uri="{FF2B5EF4-FFF2-40B4-BE49-F238E27FC236}">
                <a16:creationId xmlns:a16="http://schemas.microsoft.com/office/drawing/2014/main" id="{BDBDDF22-4569-4DD8-98B5-27BC8C4D017E}"/>
              </a:ext>
            </a:extLst>
          </p:cNvPr>
          <p:cNvGraphicFramePr>
            <a:graphicFrameLocks noGrp="1"/>
          </p:cNvGraphicFramePr>
          <p:nvPr/>
        </p:nvGraphicFramePr>
        <p:xfrm>
          <a:off x="416635" y="3763409"/>
          <a:ext cx="8437046" cy="1280208"/>
        </p:xfrm>
        <a:graphic>
          <a:graphicData uri="http://schemas.openxmlformats.org/drawingml/2006/table">
            <a:tbl>
              <a:tblPr>
                <a:tableStyleId>{5940675A-B579-460E-94D1-54222C63F5DA}</a:tableStyleId>
              </a:tblPr>
              <a:tblGrid>
                <a:gridCol w="3355685">
                  <a:extLst>
                    <a:ext uri="{9D8B030D-6E8A-4147-A177-3AD203B41FA5}">
                      <a16:colId xmlns:a16="http://schemas.microsoft.com/office/drawing/2014/main" val="20000"/>
                    </a:ext>
                  </a:extLst>
                </a:gridCol>
                <a:gridCol w="2114933">
                  <a:extLst>
                    <a:ext uri="{9D8B030D-6E8A-4147-A177-3AD203B41FA5}">
                      <a16:colId xmlns:a16="http://schemas.microsoft.com/office/drawing/2014/main" val="20001"/>
                    </a:ext>
                  </a:extLst>
                </a:gridCol>
                <a:gridCol w="2966428">
                  <a:extLst>
                    <a:ext uri="{9D8B030D-6E8A-4147-A177-3AD203B41FA5}">
                      <a16:colId xmlns:a16="http://schemas.microsoft.com/office/drawing/2014/main" val="1412412387"/>
                    </a:ext>
                  </a:extLst>
                </a:gridCol>
              </a:tblGrid>
              <a:tr h="251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Characteristic</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Bispecific Antibodies </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CAR T-Cell Therapy</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r h="251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Preparation</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“Off the shelf”</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2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 vitro </a:t>
                      </a:r>
                      <a:r>
                        <a:rPr kumimoji="0" lang="en-US" sz="12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manufacturing (3-4 wks)</a:t>
                      </a:r>
                      <a:endPar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5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Dosing</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Repetitive </a:t>
                      </a:r>
                      <a:r>
                        <a:rPr kumimoji="0" lang="en-US" sz="9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a:t>
                      </a:r>
                      <a:r>
                        <a:rPr lang="en-US" sz="900" b="1" i="0" dirty="0">
                          <a:solidFill>
                            <a:schemeClr val="bg1"/>
                          </a:solidFill>
                        </a:rPr>
                        <a:t>ack of persistence and ability to modulate dosing may improve tolerability)</a:t>
                      </a:r>
                      <a:endParaRPr kumimoji="0" lang="en-US" sz="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Single </a:t>
                      </a:r>
                      <a:r>
                        <a:rPr kumimoji="0" lang="en-US" sz="900" b="1" u="none" strike="noStrike" cap="none" normalizeH="0" baseline="0" dirty="0">
                          <a:ln>
                            <a:noFill/>
                          </a:ln>
                          <a:solidFill>
                            <a:schemeClr val="bg1"/>
                          </a:solidFill>
                          <a:effectLst/>
                          <a:latin typeface="Arial" panose="020B0604020202020204" pitchFamily="34" charset="0"/>
                          <a:cs typeface="Arial" panose="020B0604020202020204" pitchFamily="34" charset="0"/>
                        </a:rPr>
                        <a:t>(Persistence is associated with some long-lasting side effects)</a:t>
                      </a:r>
                      <a:endParaRPr lang="en-US" sz="900" b="1" dirty="0">
                        <a:solidFill>
                          <a:schemeClr val="bg1"/>
                        </a:solidFill>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1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Side Effects incidence and Grade</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Less</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u="none" strike="noStrike" cap="none" normalizeH="0" baseline="0" dirty="0">
                          <a:ln>
                            <a:noFill/>
                          </a:ln>
                          <a:solidFill>
                            <a:schemeClr val="bg1"/>
                          </a:solidFill>
                          <a:effectLst/>
                          <a:latin typeface="Arial" panose="020B0604020202020204" pitchFamily="34" charset="0"/>
                          <a:cs typeface="Arial" panose="020B0604020202020204" pitchFamily="34" charset="0"/>
                        </a:rPr>
                        <a:t>Greater (now CAR T lymphomas)</a:t>
                      </a:r>
                      <a:endParaRPr kumimoji="0" lang="en-U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326" marR="91326" marT="34296" marB="3429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705258"/>
                  </a:ext>
                </a:extLst>
              </a:tr>
            </a:tbl>
          </a:graphicData>
        </a:graphic>
      </p:graphicFrame>
      <p:grpSp>
        <p:nvGrpSpPr>
          <p:cNvPr id="714" name="Group 713">
            <a:extLst>
              <a:ext uri="{FF2B5EF4-FFF2-40B4-BE49-F238E27FC236}">
                <a16:creationId xmlns:a16="http://schemas.microsoft.com/office/drawing/2014/main" id="{500B41BD-C8EE-401C-8211-E7B3B971FDBE}"/>
              </a:ext>
            </a:extLst>
          </p:cNvPr>
          <p:cNvGrpSpPr/>
          <p:nvPr/>
        </p:nvGrpSpPr>
        <p:grpSpPr>
          <a:xfrm>
            <a:off x="2035323" y="2290754"/>
            <a:ext cx="367779" cy="516459"/>
            <a:chOff x="1718102" y="3688572"/>
            <a:chExt cx="490825" cy="688612"/>
          </a:xfrm>
        </p:grpSpPr>
        <p:sp>
          <p:nvSpPr>
            <p:cNvPr id="715" name="Freeform: Shape 714">
              <a:extLst>
                <a:ext uri="{FF2B5EF4-FFF2-40B4-BE49-F238E27FC236}">
                  <a16:creationId xmlns:a16="http://schemas.microsoft.com/office/drawing/2014/main" id="{E2D2739D-CDDA-4B55-ABD9-7BCAFF529455}"/>
                </a:ext>
              </a:extLst>
            </p:cNvPr>
            <p:cNvSpPr/>
            <p:nvPr/>
          </p:nvSpPr>
          <p:spPr bwMode="auto">
            <a:xfrm>
              <a:off x="1786170" y="3688572"/>
              <a:ext cx="362308" cy="688612"/>
            </a:xfrm>
            <a:custGeom>
              <a:avLst/>
              <a:gdLst>
                <a:gd name="connsiteX0" fmla="*/ 0 w 362309"/>
                <a:gd name="connsiteY0" fmla="*/ 210574 h 688611"/>
                <a:gd name="connsiteX1" fmla="*/ 25879 w 362309"/>
                <a:gd name="connsiteY1" fmla="*/ 408981 h 688611"/>
                <a:gd name="connsiteX2" fmla="*/ 138023 w 362309"/>
                <a:gd name="connsiteY2" fmla="*/ 3540 h 688611"/>
                <a:gd name="connsiteX3" fmla="*/ 163902 w 362309"/>
                <a:gd name="connsiteY3" fmla="*/ 685026 h 688611"/>
                <a:gd name="connsiteX4" fmla="*/ 301925 w 362309"/>
                <a:gd name="connsiteY4" fmla="*/ 279585 h 688611"/>
                <a:gd name="connsiteX5" fmla="*/ 362309 w 362309"/>
                <a:gd name="connsiteY5" fmla="*/ 443487 h 6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309" h="688611">
                  <a:moveTo>
                    <a:pt x="0" y="210574"/>
                  </a:moveTo>
                  <a:cubicBezTo>
                    <a:pt x="1437" y="327030"/>
                    <a:pt x="2875" y="443487"/>
                    <a:pt x="25879" y="408981"/>
                  </a:cubicBezTo>
                  <a:cubicBezTo>
                    <a:pt x="48883" y="374475"/>
                    <a:pt x="115019" y="-42468"/>
                    <a:pt x="138023" y="3540"/>
                  </a:cubicBezTo>
                  <a:cubicBezTo>
                    <a:pt x="161027" y="49548"/>
                    <a:pt x="136585" y="639019"/>
                    <a:pt x="163902" y="685026"/>
                  </a:cubicBezTo>
                  <a:cubicBezTo>
                    <a:pt x="191219" y="731034"/>
                    <a:pt x="268857" y="319842"/>
                    <a:pt x="301925" y="279585"/>
                  </a:cubicBezTo>
                  <a:cubicBezTo>
                    <a:pt x="334993" y="239328"/>
                    <a:pt x="348651" y="341407"/>
                    <a:pt x="362309" y="443487"/>
                  </a:cubicBezTo>
                </a:path>
              </a:pathLst>
            </a:custGeom>
            <a:noFill/>
            <a:ln w="19050">
              <a:solidFill>
                <a:schemeClr val="bg1"/>
              </a:solidFill>
              <a:miter lim="800000"/>
              <a:headEnd/>
              <a:tailEnd/>
            </a:ln>
          </p:spPr>
          <p:txBody>
            <a:bodyPr rtlCol="0" anchor="ctr"/>
            <a:lstStyle/>
            <a:p>
              <a:pPr algn="ctr" defTabSz="685257" fontAlgn="auto">
                <a:spcBef>
                  <a:spcPts val="0"/>
                </a:spcBef>
                <a:spcAft>
                  <a:spcPts val="0"/>
                </a:spcAft>
                <a:defRPr/>
              </a:pPr>
              <a:endParaRPr lang="en-US" sz="1399" dirty="0">
                <a:solidFill>
                  <a:srgbClr val="FFFFFF"/>
                </a:solidFill>
                <a:latin typeface="Arial"/>
                <a:cs typeface="+mn-cs"/>
              </a:endParaRPr>
            </a:p>
          </p:txBody>
        </p:sp>
        <p:grpSp>
          <p:nvGrpSpPr>
            <p:cNvPr id="718" name="Group 717">
              <a:extLst>
                <a:ext uri="{FF2B5EF4-FFF2-40B4-BE49-F238E27FC236}">
                  <a16:creationId xmlns:a16="http://schemas.microsoft.com/office/drawing/2014/main" id="{72645930-EC4E-4CAB-9DC4-3AAD2046AD9F}"/>
                </a:ext>
              </a:extLst>
            </p:cNvPr>
            <p:cNvGrpSpPr/>
            <p:nvPr/>
          </p:nvGrpSpPr>
          <p:grpSpPr>
            <a:xfrm>
              <a:off x="1876915" y="4038572"/>
              <a:ext cx="332012" cy="245032"/>
              <a:chOff x="638313" y="4029719"/>
              <a:chExt cx="332013" cy="245031"/>
            </a:xfrm>
          </p:grpSpPr>
          <p:sp>
            <p:nvSpPr>
              <p:cNvPr id="721" name="Oval 720">
                <a:extLst>
                  <a:ext uri="{FF2B5EF4-FFF2-40B4-BE49-F238E27FC236}">
                    <a16:creationId xmlns:a16="http://schemas.microsoft.com/office/drawing/2014/main" id="{1CBD117C-9E29-482C-A094-53F7F5DA0D2D}"/>
                  </a:ext>
                </a:extLst>
              </p:cNvPr>
              <p:cNvSpPr/>
              <p:nvPr/>
            </p:nvSpPr>
            <p:spPr bwMode="auto">
              <a:xfrm rot="21576106">
                <a:off x="638313" y="4029719"/>
                <a:ext cx="172369" cy="238615"/>
              </a:xfrm>
              <a:prstGeom prst="ellipse">
                <a:avLst/>
              </a:prstGeom>
              <a:solidFill>
                <a:schemeClr val="accent3"/>
              </a:solidFill>
              <a:ln w="0">
                <a:solidFill>
                  <a:schemeClr val="bg1"/>
                </a:solidFill>
                <a:miter lim="800000"/>
                <a:headEnd/>
                <a:tailEnd/>
              </a:ln>
            </p:spPr>
            <p:txBody>
              <a:bodyPr rtlCol="0" anchor="b"/>
              <a:lstStyle/>
              <a:p>
                <a:pPr algn="ctr" defTabSz="685257" fontAlgn="auto">
                  <a:spcBef>
                    <a:spcPct val="35000"/>
                  </a:spcBef>
                  <a:spcAft>
                    <a:spcPct val="25000"/>
                  </a:spcAft>
                  <a:buClr>
                    <a:srgbClr val="015873"/>
                  </a:buClr>
                  <a:defRPr/>
                </a:pPr>
                <a:endParaRPr lang="en-US" sz="1399" dirty="0">
                  <a:solidFill>
                    <a:srgbClr val="FFFFFF"/>
                  </a:solidFill>
                  <a:latin typeface="Calibri" panose="020F0502020204030204" pitchFamily="34" charset="0"/>
                  <a:cs typeface="+mn-cs"/>
                </a:endParaRPr>
              </a:p>
            </p:txBody>
          </p:sp>
          <p:sp>
            <p:nvSpPr>
              <p:cNvPr id="722" name="Oval 721">
                <a:extLst>
                  <a:ext uri="{FF2B5EF4-FFF2-40B4-BE49-F238E27FC236}">
                    <a16:creationId xmlns:a16="http://schemas.microsoft.com/office/drawing/2014/main" id="{68CEB37B-D54D-46C7-8B12-C2842F3FA50B}"/>
                  </a:ext>
                </a:extLst>
              </p:cNvPr>
              <p:cNvSpPr/>
              <p:nvPr/>
            </p:nvSpPr>
            <p:spPr bwMode="auto">
              <a:xfrm rot="21576106">
                <a:off x="797957" y="4036135"/>
                <a:ext cx="172369" cy="238615"/>
              </a:xfrm>
              <a:prstGeom prst="ellipse">
                <a:avLst/>
              </a:prstGeom>
              <a:solidFill>
                <a:schemeClr val="accent3"/>
              </a:solidFill>
              <a:ln w="0">
                <a:solidFill>
                  <a:schemeClr val="bg1"/>
                </a:solidFill>
                <a:miter lim="800000"/>
                <a:headEnd/>
                <a:tailEnd/>
              </a:ln>
            </p:spPr>
            <p:txBody>
              <a:bodyPr rtlCol="0" anchor="b"/>
              <a:lstStyle/>
              <a:p>
                <a:pPr algn="ctr" defTabSz="685257" fontAlgn="auto">
                  <a:spcBef>
                    <a:spcPct val="35000"/>
                  </a:spcBef>
                  <a:spcAft>
                    <a:spcPct val="25000"/>
                  </a:spcAft>
                  <a:buClr>
                    <a:srgbClr val="015873"/>
                  </a:buClr>
                  <a:defRPr/>
                </a:pPr>
                <a:endParaRPr lang="en-US" sz="1399" dirty="0">
                  <a:solidFill>
                    <a:srgbClr val="FFFFFF"/>
                  </a:solidFill>
                  <a:latin typeface="Calibri" panose="020F0502020204030204" pitchFamily="34" charset="0"/>
                  <a:cs typeface="+mn-cs"/>
                </a:endParaRPr>
              </a:p>
            </p:txBody>
          </p:sp>
        </p:grpSp>
        <p:sp>
          <p:nvSpPr>
            <p:cNvPr id="719" name="Oval 718">
              <a:extLst>
                <a:ext uri="{FF2B5EF4-FFF2-40B4-BE49-F238E27FC236}">
                  <a16:creationId xmlns:a16="http://schemas.microsoft.com/office/drawing/2014/main" id="{298CD159-E192-459D-BED9-58504477D1B1}"/>
                </a:ext>
              </a:extLst>
            </p:cNvPr>
            <p:cNvSpPr/>
            <p:nvPr/>
          </p:nvSpPr>
          <p:spPr bwMode="auto">
            <a:xfrm rot="21576106">
              <a:off x="1718102" y="3745013"/>
              <a:ext cx="172369" cy="238615"/>
            </a:xfrm>
            <a:prstGeom prst="ellipse">
              <a:avLst/>
            </a:prstGeom>
            <a:solidFill>
              <a:schemeClr val="accent4"/>
            </a:solidFill>
            <a:ln w="0">
              <a:solidFill>
                <a:schemeClr val="bg1"/>
              </a:solidFill>
              <a:miter lim="800000"/>
              <a:headEnd/>
              <a:tailEnd/>
            </a:ln>
          </p:spPr>
          <p:txBody>
            <a:bodyPr rtlCol="0" anchor="b"/>
            <a:lstStyle/>
            <a:p>
              <a:pPr algn="ctr" defTabSz="685257" fontAlgn="auto">
                <a:spcBef>
                  <a:spcPct val="35000"/>
                </a:spcBef>
                <a:spcAft>
                  <a:spcPct val="25000"/>
                </a:spcAft>
                <a:buClr>
                  <a:srgbClr val="015873"/>
                </a:buClr>
                <a:defRPr/>
              </a:pPr>
              <a:endParaRPr lang="en-US" sz="1399" dirty="0">
                <a:solidFill>
                  <a:srgbClr val="FFFFFF"/>
                </a:solidFill>
                <a:latin typeface="Calibri" panose="020F0502020204030204" pitchFamily="34" charset="0"/>
                <a:cs typeface="+mn-cs"/>
              </a:endParaRPr>
            </a:p>
          </p:txBody>
        </p:sp>
        <p:sp>
          <p:nvSpPr>
            <p:cNvPr id="720" name="Oval 719">
              <a:extLst>
                <a:ext uri="{FF2B5EF4-FFF2-40B4-BE49-F238E27FC236}">
                  <a16:creationId xmlns:a16="http://schemas.microsoft.com/office/drawing/2014/main" id="{AF89588E-D933-460D-BDBA-89CFCE40263D}"/>
                </a:ext>
              </a:extLst>
            </p:cNvPr>
            <p:cNvSpPr/>
            <p:nvPr/>
          </p:nvSpPr>
          <p:spPr bwMode="auto">
            <a:xfrm rot="21576106">
              <a:off x="1877748" y="3751426"/>
              <a:ext cx="172369" cy="238615"/>
            </a:xfrm>
            <a:prstGeom prst="ellipse">
              <a:avLst/>
            </a:prstGeom>
            <a:solidFill>
              <a:schemeClr val="accent4"/>
            </a:solidFill>
            <a:ln w="0">
              <a:solidFill>
                <a:schemeClr val="bg1"/>
              </a:solidFill>
              <a:miter lim="800000"/>
              <a:headEnd/>
              <a:tailEnd/>
            </a:ln>
          </p:spPr>
          <p:txBody>
            <a:bodyPr rtlCol="0" anchor="b"/>
            <a:lstStyle/>
            <a:p>
              <a:pPr algn="ctr" defTabSz="685257" fontAlgn="auto">
                <a:spcBef>
                  <a:spcPct val="35000"/>
                </a:spcBef>
                <a:spcAft>
                  <a:spcPct val="25000"/>
                </a:spcAft>
                <a:buClr>
                  <a:srgbClr val="015873"/>
                </a:buClr>
                <a:defRPr/>
              </a:pPr>
              <a:endParaRPr lang="en-US" sz="1399" dirty="0">
                <a:solidFill>
                  <a:srgbClr val="FFFFFF"/>
                </a:solidFill>
                <a:latin typeface="Calibri" panose="020F0502020204030204" pitchFamily="34" charset="0"/>
                <a:cs typeface="+mn-cs"/>
              </a:endParaRPr>
            </a:p>
          </p:txBody>
        </p:sp>
      </p:grpSp>
      <p:grpSp>
        <p:nvGrpSpPr>
          <p:cNvPr id="5" name="Group 4">
            <a:extLst>
              <a:ext uri="{FF2B5EF4-FFF2-40B4-BE49-F238E27FC236}">
                <a16:creationId xmlns:a16="http://schemas.microsoft.com/office/drawing/2014/main" id="{ACA941FE-5907-4BFD-92E0-53088576D5E7}"/>
              </a:ext>
            </a:extLst>
          </p:cNvPr>
          <p:cNvGrpSpPr/>
          <p:nvPr/>
        </p:nvGrpSpPr>
        <p:grpSpPr>
          <a:xfrm>
            <a:off x="6489113" y="1200341"/>
            <a:ext cx="1042913" cy="1071801"/>
            <a:chOff x="10771684" y="292421"/>
            <a:chExt cx="1391841" cy="1429069"/>
          </a:xfrm>
        </p:grpSpPr>
        <p:sp>
          <p:nvSpPr>
            <p:cNvPr id="726" name="Chord 725">
              <a:extLst>
                <a:ext uri="{FF2B5EF4-FFF2-40B4-BE49-F238E27FC236}">
                  <a16:creationId xmlns:a16="http://schemas.microsoft.com/office/drawing/2014/main" id="{77181C0E-F17A-428F-BE4B-02EE1A51E763}"/>
                </a:ext>
              </a:extLst>
            </p:cNvPr>
            <p:cNvSpPr/>
            <p:nvPr/>
          </p:nvSpPr>
          <p:spPr>
            <a:xfrm rot="10994197">
              <a:off x="11823419" y="738592"/>
              <a:ext cx="340106" cy="300782"/>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731" name="Chord 730">
              <a:extLst>
                <a:ext uri="{FF2B5EF4-FFF2-40B4-BE49-F238E27FC236}">
                  <a16:creationId xmlns:a16="http://schemas.microsoft.com/office/drawing/2014/main" id="{FCA5119A-1A1C-4B52-A40C-13E0D89E4C40}"/>
                </a:ext>
              </a:extLst>
            </p:cNvPr>
            <p:cNvSpPr/>
            <p:nvPr/>
          </p:nvSpPr>
          <p:spPr>
            <a:xfrm rot="6323600">
              <a:off x="11071391" y="312084"/>
              <a:ext cx="340107" cy="300782"/>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732" name="Oval 16">
              <a:extLst>
                <a:ext uri="{FF2B5EF4-FFF2-40B4-BE49-F238E27FC236}">
                  <a16:creationId xmlns:a16="http://schemas.microsoft.com/office/drawing/2014/main" id="{1FF12D6F-FDD1-4C60-A146-1F925A9B9013}"/>
                </a:ext>
              </a:extLst>
            </p:cNvPr>
            <p:cNvSpPr>
              <a:spLocks noChangeArrowheads="1"/>
            </p:cNvSpPr>
            <p:nvPr/>
          </p:nvSpPr>
          <p:spPr bwMode="auto">
            <a:xfrm rot="199344" flipH="1" flipV="1">
              <a:off x="10771684" y="476740"/>
              <a:ext cx="1194383" cy="1244750"/>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33" name="Oval 95">
              <a:extLst>
                <a:ext uri="{FF2B5EF4-FFF2-40B4-BE49-F238E27FC236}">
                  <a16:creationId xmlns:a16="http://schemas.microsoft.com/office/drawing/2014/main" id="{843983F0-CFF8-4FC0-B50A-ECACD69A4D80}"/>
                </a:ext>
              </a:extLst>
            </p:cNvPr>
            <p:cNvSpPr>
              <a:spLocks noChangeArrowheads="1"/>
            </p:cNvSpPr>
            <p:nvPr/>
          </p:nvSpPr>
          <p:spPr bwMode="auto">
            <a:xfrm rot="11929993" flipH="1" flipV="1">
              <a:off x="11071390" y="655479"/>
              <a:ext cx="633242" cy="794040"/>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734" name="TextBox 733">
              <a:extLst>
                <a:ext uri="{FF2B5EF4-FFF2-40B4-BE49-F238E27FC236}">
                  <a16:creationId xmlns:a16="http://schemas.microsoft.com/office/drawing/2014/main" id="{024254E0-1699-486D-AD2D-F2D8871B395A}"/>
                </a:ext>
              </a:extLst>
            </p:cNvPr>
            <p:cNvSpPr txBox="1"/>
            <p:nvPr/>
          </p:nvSpPr>
          <p:spPr>
            <a:xfrm>
              <a:off x="11224013" y="818147"/>
              <a:ext cx="265540" cy="615127"/>
            </a:xfrm>
            <a:prstGeom prst="rect">
              <a:avLst/>
            </a:prstGeom>
            <a:noFill/>
          </p:spPr>
          <p:txBody>
            <a:bodyPr wrap="square" rtlCol="0">
              <a:spAutoFit/>
            </a:bodyPr>
            <a:lstStyle/>
            <a:p>
              <a:pPr defTabSz="685257" fontAlgn="auto">
                <a:spcBef>
                  <a:spcPts val="0"/>
                </a:spcBef>
                <a:spcAft>
                  <a:spcPts val="0"/>
                </a:spcAft>
                <a:defRPr/>
              </a:pPr>
              <a:r>
                <a:rPr lang="en-US" sz="2398" b="1" dirty="0">
                  <a:solidFill>
                    <a:srgbClr val="FFFFFF"/>
                  </a:solidFill>
                  <a:latin typeface="Calibri"/>
                  <a:cs typeface="+mn-cs"/>
                </a:rPr>
                <a:t>T</a:t>
              </a:r>
            </a:p>
          </p:txBody>
        </p:sp>
      </p:grpSp>
      <p:sp>
        <p:nvSpPr>
          <p:cNvPr id="735" name="Text Box 11">
            <a:extLst>
              <a:ext uri="{FF2B5EF4-FFF2-40B4-BE49-F238E27FC236}">
                <a16:creationId xmlns:a16="http://schemas.microsoft.com/office/drawing/2014/main" id="{092C47A7-4A04-4A94-80CE-69DCE523C01D}"/>
              </a:ext>
            </a:extLst>
          </p:cNvPr>
          <p:cNvSpPr txBox="1">
            <a:spLocks noChangeArrowheads="1"/>
          </p:cNvSpPr>
          <p:nvPr/>
        </p:nvSpPr>
        <p:spPr bwMode="auto">
          <a:xfrm>
            <a:off x="502301" y="2470188"/>
            <a:ext cx="1600961" cy="2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26" tIns="34263" rIns="68526" bIns="34263"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257">
              <a:lnSpc>
                <a:spcPct val="100000"/>
              </a:lnSpc>
              <a:spcBef>
                <a:spcPct val="0"/>
              </a:spcBef>
              <a:spcAft>
                <a:spcPct val="0"/>
              </a:spcAft>
              <a:buClrTx/>
              <a:buNone/>
              <a:defRPr/>
            </a:pPr>
            <a:r>
              <a:rPr lang="en-US" altLang="en-US" sz="1400" b="1" dirty="0">
                <a:solidFill>
                  <a:srgbClr val="000000"/>
                </a:solidFill>
                <a:latin typeface="Calibri" panose="020F0502020204030204" pitchFamily="34" charset="0"/>
                <a:cs typeface="Arial" panose="020B0604020202020204" pitchFamily="34" charset="0"/>
              </a:rPr>
              <a:t>Bispecific antibody</a:t>
            </a:r>
          </a:p>
        </p:txBody>
      </p:sp>
      <p:sp>
        <p:nvSpPr>
          <p:cNvPr id="736" name="Text Box 11">
            <a:extLst>
              <a:ext uri="{FF2B5EF4-FFF2-40B4-BE49-F238E27FC236}">
                <a16:creationId xmlns:a16="http://schemas.microsoft.com/office/drawing/2014/main" id="{C11B6969-8265-47D9-9FB5-7B0A11E4D266}"/>
              </a:ext>
            </a:extLst>
          </p:cNvPr>
          <p:cNvSpPr txBox="1">
            <a:spLocks noChangeArrowheads="1"/>
          </p:cNvSpPr>
          <p:nvPr/>
        </p:nvSpPr>
        <p:spPr bwMode="auto">
          <a:xfrm>
            <a:off x="992455" y="968367"/>
            <a:ext cx="1739099" cy="25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26" tIns="34263" rIns="68526" bIns="34263"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257">
              <a:lnSpc>
                <a:spcPct val="100000"/>
              </a:lnSpc>
              <a:spcBef>
                <a:spcPct val="0"/>
              </a:spcBef>
              <a:spcAft>
                <a:spcPct val="0"/>
              </a:spcAft>
              <a:buClrTx/>
              <a:buNone/>
              <a:defRPr/>
            </a:pPr>
            <a:r>
              <a:rPr lang="en-US" altLang="en-US" sz="1199" b="1" dirty="0">
                <a:solidFill>
                  <a:srgbClr val="015873"/>
                </a:solidFill>
                <a:latin typeface="Calibri" panose="020F0502020204030204" pitchFamily="34" charset="0"/>
                <a:cs typeface="Arial" panose="020B0604020202020204" pitchFamily="34" charset="0"/>
              </a:rPr>
              <a:t>Cytotoxic T lymphocyte</a:t>
            </a:r>
          </a:p>
        </p:txBody>
      </p:sp>
      <p:grpSp>
        <p:nvGrpSpPr>
          <p:cNvPr id="28" name="Group 27">
            <a:extLst>
              <a:ext uri="{FF2B5EF4-FFF2-40B4-BE49-F238E27FC236}">
                <a16:creationId xmlns:a16="http://schemas.microsoft.com/office/drawing/2014/main" id="{120B440A-4F65-4F06-8650-78B89BDC11F4}"/>
              </a:ext>
            </a:extLst>
          </p:cNvPr>
          <p:cNvGrpSpPr/>
          <p:nvPr/>
        </p:nvGrpSpPr>
        <p:grpSpPr>
          <a:xfrm>
            <a:off x="3867062" y="1624344"/>
            <a:ext cx="1600961" cy="1661125"/>
            <a:chOff x="5137663" y="1964945"/>
            <a:chExt cx="2136591" cy="2214830"/>
          </a:xfrm>
        </p:grpSpPr>
        <p:sp>
          <p:nvSpPr>
            <p:cNvPr id="2717" name="Chord 2716"/>
            <p:cNvSpPr/>
            <p:nvPr/>
          </p:nvSpPr>
          <p:spPr>
            <a:xfrm rot="10994197">
              <a:off x="6672582" y="2920265"/>
              <a:ext cx="340105" cy="300781"/>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2716" name="Chord 2715"/>
            <p:cNvSpPr/>
            <p:nvPr/>
          </p:nvSpPr>
          <p:spPr>
            <a:xfrm rot="6323600">
              <a:off x="5920557" y="2493757"/>
              <a:ext cx="340106" cy="300781"/>
            </a:xfrm>
            <a:prstGeom prst="chor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7" fontAlgn="auto">
                <a:spcBef>
                  <a:spcPts val="0"/>
                </a:spcBef>
                <a:spcAft>
                  <a:spcPts val="0"/>
                </a:spcAft>
                <a:defRPr/>
              </a:pPr>
              <a:endParaRPr lang="en-US" sz="1399" dirty="0">
                <a:solidFill>
                  <a:prstClr val="white"/>
                </a:solidFill>
                <a:latin typeface="Calibri"/>
              </a:endParaRPr>
            </a:p>
          </p:txBody>
        </p:sp>
        <p:grpSp>
          <p:nvGrpSpPr>
            <p:cNvPr id="2660" name="Group 34"/>
            <p:cNvGrpSpPr>
              <a:grpSpLocks/>
            </p:cNvGrpSpPr>
            <p:nvPr/>
          </p:nvGrpSpPr>
          <p:grpSpPr bwMode="auto">
            <a:xfrm rot="12241378" flipH="1" flipV="1">
              <a:off x="6566409" y="2447221"/>
              <a:ext cx="248829" cy="547458"/>
              <a:chOff x="864" y="2016"/>
              <a:chExt cx="624" cy="1536"/>
            </a:xfrm>
            <a:solidFill>
              <a:schemeClr val="accent5"/>
            </a:solidFill>
          </p:grpSpPr>
          <p:sp>
            <p:nvSpPr>
              <p:cNvPr id="2667" name="Oval 35"/>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68" name="Oval 36"/>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69" name="Rectangle 37"/>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70" name="Rectangle 38"/>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671" name="Group 39"/>
              <p:cNvGrpSpPr>
                <a:grpSpLocks/>
              </p:cNvGrpSpPr>
              <p:nvPr/>
            </p:nvGrpSpPr>
            <p:grpSpPr bwMode="auto">
              <a:xfrm>
                <a:off x="864" y="2928"/>
                <a:ext cx="240" cy="624"/>
                <a:chOff x="912" y="3264"/>
                <a:chExt cx="240" cy="624"/>
              </a:xfrm>
              <a:grpFill/>
            </p:grpSpPr>
            <p:sp>
              <p:nvSpPr>
                <p:cNvPr id="2672" name="AutoShape 40"/>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73" name="AutoShape 41"/>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74" name="AutoShape 42"/>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2653" name="Group 20"/>
            <p:cNvGrpSpPr>
              <a:grpSpLocks/>
            </p:cNvGrpSpPr>
            <p:nvPr/>
          </p:nvGrpSpPr>
          <p:grpSpPr bwMode="auto">
            <a:xfrm rot="14903456" flipH="1" flipV="1">
              <a:off x="6786420" y="3101111"/>
              <a:ext cx="276610" cy="497659"/>
              <a:chOff x="864" y="2016"/>
              <a:chExt cx="624" cy="1536"/>
            </a:xfrm>
            <a:solidFill>
              <a:schemeClr val="accent5"/>
            </a:solidFill>
          </p:grpSpPr>
          <p:sp>
            <p:nvSpPr>
              <p:cNvPr id="2707" name="Oval 21"/>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08" name="Oval 22"/>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09" name="Rectangle 23"/>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10" name="Rectangle 24"/>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711" name="Group 25"/>
              <p:cNvGrpSpPr>
                <a:grpSpLocks/>
              </p:cNvGrpSpPr>
              <p:nvPr/>
            </p:nvGrpSpPr>
            <p:grpSpPr bwMode="auto">
              <a:xfrm>
                <a:off x="864" y="2928"/>
                <a:ext cx="240" cy="624"/>
                <a:chOff x="912" y="3264"/>
                <a:chExt cx="240" cy="624"/>
              </a:xfrm>
              <a:grpFill/>
            </p:grpSpPr>
            <p:sp>
              <p:nvSpPr>
                <p:cNvPr id="2712" name="AutoShape 26"/>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713" name="AutoShape 27"/>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714" name="AutoShape 28"/>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2654" name="Group 43"/>
            <p:cNvGrpSpPr>
              <a:grpSpLocks/>
            </p:cNvGrpSpPr>
            <p:nvPr/>
          </p:nvGrpSpPr>
          <p:grpSpPr bwMode="auto">
            <a:xfrm rot="5400000" flipH="1" flipV="1">
              <a:off x="5620254" y="2511306"/>
              <a:ext cx="446607" cy="510100"/>
              <a:chOff x="864" y="2016"/>
              <a:chExt cx="624" cy="1536"/>
            </a:xfrm>
            <a:solidFill>
              <a:schemeClr val="accent5"/>
            </a:solidFill>
          </p:grpSpPr>
          <p:sp>
            <p:nvSpPr>
              <p:cNvPr id="2699" name="Oval 44"/>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00" name="Oval 45"/>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01" name="Rectangle 46"/>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702" name="Rectangle 47"/>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703" name="Group 48"/>
              <p:cNvGrpSpPr>
                <a:grpSpLocks/>
              </p:cNvGrpSpPr>
              <p:nvPr/>
            </p:nvGrpSpPr>
            <p:grpSpPr bwMode="auto">
              <a:xfrm>
                <a:off x="864" y="2928"/>
                <a:ext cx="240" cy="624"/>
                <a:chOff x="912" y="3264"/>
                <a:chExt cx="240" cy="624"/>
              </a:xfrm>
              <a:grpFill/>
            </p:grpSpPr>
            <p:sp>
              <p:nvSpPr>
                <p:cNvPr id="2704" name="AutoShape 49"/>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705" name="AutoShape 50"/>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706" name="AutoShape 51"/>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2655" name="Group 20"/>
            <p:cNvGrpSpPr>
              <a:grpSpLocks/>
            </p:cNvGrpSpPr>
            <p:nvPr/>
          </p:nvGrpSpPr>
          <p:grpSpPr bwMode="auto">
            <a:xfrm rot="18379242" flipH="1" flipV="1">
              <a:off x="6438056" y="3642806"/>
              <a:ext cx="276610" cy="497659"/>
              <a:chOff x="864" y="2016"/>
              <a:chExt cx="624" cy="1536"/>
            </a:xfrm>
            <a:solidFill>
              <a:schemeClr val="accent5"/>
            </a:solidFill>
          </p:grpSpPr>
          <p:sp>
            <p:nvSpPr>
              <p:cNvPr id="2691" name="Oval 21"/>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92" name="Oval 22"/>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93" name="Rectangle 23"/>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94" name="Rectangle 24"/>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695" name="Group 25"/>
              <p:cNvGrpSpPr>
                <a:grpSpLocks/>
              </p:cNvGrpSpPr>
              <p:nvPr/>
            </p:nvGrpSpPr>
            <p:grpSpPr bwMode="auto">
              <a:xfrm>
                <a:off x="864" y="2928"/>
                <a:ext cx="240" cy="624"/>
                <a:chOff x="912" y="3264"/>
                <a:chExt cx="240" cy="624"/>
              </a:xfrm>
              <a:grpFill/>
            </p:grpSpPr>
            <p:sp>
              <p:nvSpPr>
                <p:cNvPr id="2696" name="AutoShape 26"/>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97" name="AutoShape 27"/>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98" name="AutoShape 28"/>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2656" name="Group 34"/>
            <p:cNvGrpSpPr>
              <a:grpSpLocks/>
            </p:cNvGrpSpPr>
            <p:nvPr/>
          </p:nvGrpSpPr>
          <p:grpSpPr bwMode="auto">
            <a:xfrm rot="3252148" flipH="1" flipV="1">
              <a:off x="5409597" y="3107790"/>
              <a:ext cx="288134" cy="472775"/>
              <a:chOff x="864" y="2016"/>
              <a:chExt cx="624" cy="1536"/>
            </a:xfrm>
            <a:solidFill>
              <a:schemeClr val="accent5"/>
            </a:solidFill>
          </p:grpSpPr>
          <p:sp>
            <p:nvSpPr>
              <p:cNvPr id="2683" name="Oval 35"/>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84" name="Oval 36"/>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85" name="Rectangle 37"/>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86" name="Rectangle 38"/>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687" name="Group 39"/>
              <p:cNvGrpSpPr>
                <a:grpSpLocks/>
              </p:cNvGrpSpPr>
              <p:nvPr/>
            </p:nvGrpSpPr>
            <p:grpSpPr bwMode="auto">
              <a:xfrm>
                <a:off x="864" y="2928"/>
                <a:ext cx="240" cy="624"/>
                <a:chOff x="912" y="3264"/>
                <a:chExt cx="240" cy="624"/>
              </a:xfrm>
              <a:grpFill/>
            </p:grpSpPr>
            <p:sp>
              <p:nvSpPr>
                <p:cNvPr id="2688" name="AutoShape 40"/>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89" name="AutoShape 41"/>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90" name="AutoShape 42"/>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2657" name="Group 43"/>
            <p:cNvGrpSpPr>
              <a:grpSpLocks/>
            </p:cNvGrpSpPr>
            <p:nvPr/>
          </p:nvGrpSpPr>
          <p:grpSpPr bwMode="auto">
            <a:xfrm rot="21402102" flipH="1" flipV="1">
              <a:off x="5712918" y="3589095"/>
              <a:ext cx="385685" cy="590680"/>
              <a:chOff x="864" y="2016"/>
              <a:chExt cx="624" cy="1536"/>
            </a:xfrm>
            <a:solidFill>
              <a:schemeClr val="accent5"/>
            </a:solidFill>
          </p:grpSpPr>
          <p:sp>
            <p:nvSpPr>
              <p:cNvPr id="2675" name="Oval 44"/>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76" name="Oval 45"/>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77" name="Rectangle 46"/>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78" name="Rectangle 47"/>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2679" name="Group 48"/>
              <p:cNvGrpSpPr>
                <a:grpSpLocks/>
              </p:cNvGrpSpPr>
              <p:nvPr/>
            </p:nvGrpSpPr>
            <p:grpSpPr bwMode="auto">
              <a:xfrm>
                <a:off x="864" y="2928"/>
                <a:ext cx="240" cy="624"/>
                <a:chOff x="912" y="3264"/>
                <a:chExt cx="240" cy="624"/>
              </a:xfrm>
              <a:grpFill/>
            </p:grpSpPr>
            <p:sp>
              <p:nvSpPr>
                <p:cNvPr id="2680" name="AutoShape 49"/>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81" name="AutoShape 50"/>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2682" name="AutoShape 51"/>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2658" name="Oval 16"/>
            <p:cNvSpPr>
              <a:spLocks noChangeArrowheads="1"/>
            </p:cNvSpPr>
            <p:nvPr/>
          </p:nvSpPr>
          <p:spPr bwMode="auto">
            <a:xfrm rot="199344" flipH="1" flipV="1">
              <a:off x="5620852" y="2658413"/>
              <a:ext cx="1194382" cy="1244747"/>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2659" name="Oval 95"/>
            <p:cNvSpPr>
              <a:spLocks noChangeArrowheads="1"/>
            </p:cNvSpPr>
            <p:nvPr/>
          </p:nvSpPr>
          <p:spPr bwMode="auto">
            <a:xfrm rot="11929993" flipH="1" flipV="1">
              <a:off x="5920556" y="2837152"/>
              <a:ext cx="633241" cy="794039"/>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sp>
          <p:nvSpPr>
            <p:cNvPr id="2633" name="TextBox 2632"/>
            <p:cNvSpPr txBox="1"/>
            <p:nvPr/>
          </p:nvSpPr>
          <p:spPr>
            <a:xfrm>
              <a:off x="6073190" y="2999821"/>
              <a:ext cx="265539" cy="615126"/>
            </a:xfrm>
            <a:prstGeom prst="rect">
              <a:avLst/>
            </a:prstGeom>
            <a:noFill/>
          </p:spPr>
          <p:txBody>
            <a:bodyPr wrap="square" rtlCol="0">
              <a:spAutoFit/>
            </a:bodyPr>
            <a:lstStyle/>
            <a:p>
              <a:pPr defTabSz="685257" fontAlgn="auto">
                <a:spcBef>
                  <a:spcPts val="0"/>
                </a:spcBef>
                <a:spcAft>
                  <a:spcPts val="0"/>
                </a:spcAft>
                <a:defRPr/>
              </a:pPr>
              <a:r>
                <a:rPr lang="en-US" sz="2398" b="1" dirty="0">
                  <a:solidFill>
                    <a:srgbClr val="FFFFFF"/>
                  </a:solidFill>
                  <a:latin typeface="Calibri"/>
                  <a:cs typeface="+mn-cs"/>
                </a:rPr>
                <a:t>T</a:t>
              </a:r>
            </a:p>
          </p:txBody>
        </p:sp>
        <p:sp>
          <p:nvSpPr>
            <p:cNvPr id="737" name="Text Box 11">
              <a:extLst>
                <a:ext uri="{FF2B5EF4-FFF2-40B4-BE49-F238E27FC236}">
                  <a16:creationId xmlns:a16="http://schemas.microsoft.com/office/drawing/2014/main" id="{1B42F37E-5C11-45DE-BA09-73782E5753DC}"/>
                </a:ext>
              </a:extLst>
            </p:cNvPr>
            <p:cNvSpPr txBox="1">
              <a:spLocks noChangeArrowheads="1"/>
            </p:cNvSpPr>
            <p:nvPr/>
          </p:nvSpPr>
          <p:spPr bwMode="auto">
            <a:xfrm>
              <a:off x="5137663" y="1964945"/>
              <a:ext cx="213659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257">
                <a:lnSpc>
                  <a:spcPct val="100000"/>
                </a:lnSpc>
                <a:spcBef>
                  <a:spcPct val="0"/>
                </a:spcBef>
                <a:spcAft>
                  <a:spcPct val="0"/>
                </a:spcAft>
                <a:buClrTx/>
                <a:buNone/>
                <a:defRPr/>
              </a:pPr>
              <a:r>
                <a:rPr lang="en-US" altLang="en-US" sz="1400" b="1" dirty="0">
                  <a:solidFill>
                    <a:srgbClr val="000000"/>
                  </a:solidFill>
                  <a:latin typeface="Calibri" panose="020F0502020204030204" pitchFamily="34" charset="0"/>
                  <a:cs typeface="Arial" panose="020B0604020202020204" pitchFamily="34" charset="0"/>
                </a:rPr>
                <a:t>CAR T Cell</a:t>
              </a:r>
            </a:p>
          </p:txBody>
        </p:sp>
      </p:grpSp>
      <p:cxnSp>
        <p:nvCxnSpPr>
          <p:cNvPr id="10" name="Straight Arrow Connector 9">
            <a:extLst>
              <a:ext uri="{FF2B5EF4-FFF2-40B4-BE49-F238E27FC236}">
                <a16:creationId xmlns:a16="http://schemas.microsoft.com/office/drawing/2014/main" id="{0B3C2BC6-0E31-402B-9CEE-522D208E0B10}"/>
              </a:ext>
            </a:extLst>
          </p:cNvPr>
          <p:cNvCxnSpPr/>
          <p:nvPr/>
        </p:nvCxnSpPr>
        <p:spPr bwMode="auto">
          <a:xfrm flipH="1">
            <a:off x="7606717" y="1426223"/>
            <a:ext cx="293029" cy="0"/>
          </a:xfrm>
          <a:prstGeom prst="straightConnector1">
            <a:avLst/>
          </a:prstGeom>
          <a:noFill/>
          <a:ln w="28575" cap="flat" cmpd="sng" algn="ctr">
            <a:solidFill>
              <a:schemeClr val="bg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E1FE2AF-BDC8-45F7-8CA5-1A9197DAC2AA}"/>
              </a:ext>
            </a:extLst>
          </p:cNvPr>
          <p:cNvCxnSpPr/>
          <p:nvPr/>
        </p:nvCxnSpPr>
        <p:spPr bwMode="auto">
          <a:xfrm>
            <a:off x="6950929" y="2329092"/>
            <a:ext cx="0" cy="245042"/>
          </a:xfrm>
          <a:prstGeom prst="straightConnector1">
            <a:avLst/>
          </a:prstGeom>
          <a:noFill/>
          <a:ln w="28575" cap="flat" cmpd="sng" algn="ctr">
            <a:solidFill>
              <a:schemeClr val="bg1"/>
            </a:solidFill>
            <a:prstDash val="solid"/>
            <a:round/>
            <a:headEnd type="none" w="med" len="med"/>
            <a:tailEnd type="triangle"/>
          </a:ln>
          <a:effectLst/>
        </p:spPr>
      </p:cxnSp>
      <p:cxnSp>
        <p:nvCxnSpPr>
          <p:cNvPr id="18" name="Connector: Elbow 17">
            <a:extLst>
              <a:ext uri="{FF2B5EF4-FFF2-40B4-BE49-F238E27FC236}">
                <a16:creationId xmlns:a16="http://schemas.microsoft.com/office/drawing/2014/main" id="{8BB5D470-7A2D-416A-A162-9F6B007D6391}"/>
              </a:ext>
            </a:extLst>
          </p:cNvPr>
          <p:cNvCxnSpPr/>
          <p:nvPr/>
        </p:nvCxnSpPr>
        <p:spPr bwMode="auto">
          <a:xfrm rot="10800000" flipV="1">
            <a:off x="6591815" y="3011081"/>
            <a:ext cx="359117" cy="335457"/>
          </a:xfrm>
          <a:prstGeom prst="bentConnector3">
            <a:avLst>
              <a:gd name="adj1" fmla="val -678"/>
            </a:avLst>
          </a:prstGeom>
          <a:noFill/>
          <a:ln w="28575" cap="flat" cmpd="sng" algn="ctr">
            <a:solidFill>
              <a:schemeClr val="bg1"/>
            </a:solidFill>
            <a:prstDash val="solid"/>
            <a:round/>
            <a:headEnd type="none" w="med" len="med"/>
            <a:tailEnd type="triangle"/>
          </a:ln>
          <a:effectLst/>
        </p:spPr>
      </p:cxnSp>
      <p:grpSp>
        <p:nvGrpSpPr>
          <p:cNvPr id="744" name="Group 743">
            <a:extLst>
              <a:ext uri="{FF2B5EF4-FFF2-40B4-BE49-F238E27FC236}">
                <a16:creationId xmlns:a16="http://schemas.microsoft.com/office/drawing/2014/main" id="{3D8F58DC-7105-4AC5-9106-A5E1DB2651D6}"/>
              </a:ext>
            </a:extLst>
          </p:cNvPr>
          <p:cNvGrpSpPr/>
          <p:nvPr/>
        </p:nvGrpSpPr>
        <p:grpSpPr>
          <a:xfrm>
            <a:off x="5865523" y="3075734"/>
            <a:ext cx="471991" cy="323637"/>
            <a:chOff x="9698131" y="3169444"/>
            <a:chExt cx="629905" cy="431519"/>
          </a:xfrm>
        </p:grpSpPr>
        <p:grpSp>
          <p:nvGrpSpPr>
            <p:cNvPr id="745" name="Group 34">
              <a:extLst>
                <a:ext uri="{FF2B5EF4-FFF2-40B4-BE49-F238E27FC236}">
                  <a16:creationId xmlns:a16="http://schemas.microsoft.com/office/drawing/2014/main" id="{91D61A1A-4624-461E-93F7-B19B113A4D69}"/>
                </a:ext>
              </a:extLst>
            </p:cNvPr>
            <p:cNvGrpSpPr>
              <a:grpSpLocks/>
            </p:cNvGrpSpPr>
            <p:nvPr/>
          </p:nvGrpSpPr>
          <p:grpSpPr bwMode="auto">
            <a:xfrm rot="12241378" flipH="1" flipV="1">
              <a:off x="10122018" y="3169444"/>
              <a:ext cx="84437" cy="129118"/>
              <a:chOff x="864" y="2016"/>
              <a:chExt cx="624" cy="1536"/>
            </a:xfrm>
            <a:solidFill>
              <a:schemeClr val="accent5"/>
            </a:solidFill>
          </p:grpSpPr>
          <p:sp>
            <p:nvSpPr>
              <p:cNvPr id="822" name="Oval 35">
                <a:extLst>
                  <a:ext uri="{FF2B5EF4-FFF2-40B4-BE49-F238E27FC236}">
                    <a16:creationId xmlns:a16="http://schemas.microsoft.com/office/drawing/2014/main" id="{CA21A934-7603-4885-85BD-23AB1B2DA4A5}"/>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23" name="Oval 36">
                <a:extLst>
                  <a:ext uri="{FF2B5EF4-FFF2-40B4-BE49-F238E27FC236}">
                    <a16:creationId xmlns:a16="http://schemas.microsoft.com/office/drawing/2014/main" id="{0CD35631-A080-4309-B268-A16696F01DAC}"/>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24" name="Rectangle 37">
                <a:extLst>
                  <a:ext uri="{FF2B5EF4-FFF2-40B4-BE49-F238E27FC236}">
                    <a16:creationId xmlns:a16="http://schemas.microsoft.com/office/drawing/2014/main" id="{78A7579F-E489-4FC5-BEB1-3AFC45E089C6}"/>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25" name="Rectangle 38">
                <a:extLst>
                  <a:ext uri="{FF2B5EF4-FFF2-40B4-BE49-F238E27FC236}">
                    <a16:creationId xmlns:a16="http://schemas.microsoft.com/office/drawing/2014/main" id="{D04AC64B-C4C6-4042-B705-A6283F4DC939}"/>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26" name="Group 39">
                <a:extLst>
                  <a:ext uri="{FF2B5EF4-FFF2-40B4-BE49-F238E27FC236}">
                    <a16:creationId xmlns:a16="http://schemas.microsoft.com/office/drawing/2014/main" id="{5C1EA23B-B7BC-4BA3-863A-8D54EA1814AF}"/>
                  </a:ext>
                </a:extLst>
              </p:cNvPr>
              <p:cNvGrpSpPr>
                <a:grpSpLocks/>
              </p:cNvGrpSpPr>
              <p:nvPr/>
            </p:nvGrpSpPr>
            <p:grpSpPr bwMode="auto">
              <a:xfrm>
                <a:off x="864" y="2928"/>
                <a:ext cx="240" cy="624"/>
                <a:chOff x="912" y="3264"/>
                <a:chExt cx="240" cy="624"/>
              </a:xfrm>
              <a:grpFill/>
            </p:grpSpPr>
            <p:sp>
              <p:nvSpPr>
                <p:cNvPr id="827" name="AutoShape 40">
                  <a:extLst>
                    <a:ext uri="{FF2B5EF4-FFF2-40B4-BE49-F238E27FC236}">
                      <a16:creationId xmlns:a16="http://schemas.microsoft.com/office/drawing/2014/main" id="{8D5DDBAA-D33E-4C4F-84CB-84E5C8E2704D}"/>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28" name="AutoShape 41">
                  <a:extLst>
                    <a:ext uri="{FF2B5EF4-FFF2-40B4-BE49-F238E27FC236}">
                      <a16:creationId xmlns:a16="http://schemas.microsoft.com/office/drawing/2014/main" id="{03265DFC-D8FE-402F-BD46-185D4FD3A418}"/>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29" name="AutoShape 42">
                  <a:extLst>
                    <a:ext uri="{FF2B5EF4-FFF2-40B4-BE49-F238E27FC236}">
                      <a16:creationId xmlns:a16="http://schemas.microsoft.com/office/drawing/2014/main" id="{816FBBD2-B0EF-4453-8278-63FD53FF647A}"/>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746" name="Group 20">
              <a:extLst>
                <a:ext uri="{FF2B5EF4-FFF2-40B4-BE49-F238E27FC236}">
                  <a16:creationId xmlns:a16="http://schemas.microsoft.com/office/drawing/2014/main" id="{BFFEA9A8-8632-4552-8646-E646BFB52B53}"/>
                </a:ext>
              </a:extLst>
            </p:cNvPr>
            <p:cNvGrpSpPr>
              <a:grpSpLocks/>
            </p:cNvGrpSpPr>
            <p:nvPr/>
          </p:nvGrpSpPr>
          <p:grpSpPr bwMode="auto">
            <a:xfrm rot="14903456" flipH="1" flipV="1">
              <a:off x="10210979" y="3320818"/>
              <a:ext cx="65239" cy="168875"/>
              <a:chOff x="864" y="2016"/>
              <a:chExt cx="624" cy="1536"/>
            </a:xfrm>
            <a:solidFill>
              <a:schemeClr val="accent5"/>
            </a:solidFill>
          </p:grpSpPr>
          <p:sp>
            <p:nvSpPr>
              <p:cNvPr id="814" name="Oval 21">
                <a:extLst>
                  <a:ext uri="{FF2B5EF4-FFF2-40B4-BE49-F238E27FC236}">
                    <a16:creationId xmlns:a16="http://schemas.microsoft.com/office/drawing/2014/main" id="{D7309BDE-5C4E-4015-AF65-FA38B07F2828}"/>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15" name="Oval 22">
                <a:extLst>
                  <a:ext uri="{FF2B5EF4-FFF2-40B4-BE49-F238E27FC236}">
                    <a16:creationId xmlns:a16="http://schemas.microsoft.com/office/drawing/2014/main" id="{D1CBD71F-C34C-494E-AF06-3059AC03BCBF}"/>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16" name="Rectangle 23">
                <a:extLst>
                  <a:ext uri="{FF2B5EF4-FFF2-40B4-BE49-F238E27FC236}">
                    <a16:creationId xmlns:a16="http://schemas.microsoft.com/office/drawing/2014/main" id="{C3F8650A-A06B-48AD-84C2-F29D4093AA26}"/>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17" name="Rectangle 24">
                <a:extLst>
                  <a:ext uri="{FF2B5EF4-FFF2-40B4-BE49-F238E27FC236}">
                    <a16:creationId xmlns:a16="http://schemas.microsoft.com/office/drawing/2014/main" id="{96B81E89-7EA1-480F-A52E-1338B1B3A7CF}"/>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18" name="Group 25">
                <a:extLst>
                  <a:ext uri="{FF2B5EF4-FFF2-40B4-BE49-F238E27FC236}">
                    <a16:creationId xmlns:a16="http://schemas.microsoft.com/office/drawing/2014/main" id="{4748D9A2-119E-49BE-9279-08E608F1A993}"/>
                  </a:ext>
                </a:extLst>
              </p:cNvPr>
              <p:cNvGrpSpPr>
                <a:grpSpLocks/>
              </p:cNvGrpSpPr>
              <p:nvPr/>
            </p:nvGrpSpPr>
            <p:grpSpPr bwMode="auto">
              <a:xfrm>
                <a:off x="864" y="2928"/>
                <a:ext cx="240" cy="624"/>
                <a:chOff x="912" y="3264"/>
                <a:chExt cx="240" cy="624"/>
              </a:xfrm>
              <a:grpFill/>
            </p:grpSpPr>
            <p:sp>
              <p:nvSpPr>
                <p:cNvPr id="819" name="AutoShape 26">
                  <a:extLst>
                    <a:ext uri="{FF2B5EF4-FFF2-40B4-BE49-F238E27FC236}">
                      <a16:creationId xmlns:a16="http://schemas.microsoft.com/office/drawing/2014/main" id="{A87F8206-CE7B-43FA-AF2D-7DC043EE546B}"/>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20" name="AutoShape 27">
                  <a:extLst>
                    <a:ext uri="{FF2B5EF4-FFF2-40B4-BE49-F238E27FC236}">
                      <a16:creationId xmlns:a16="http://schemas.microsoft.com/office/drawing/2014/main" id="{95458136-0EB8-495E-A675-9C4F9B9574F3}"/>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21" name="AutoShape 28">
                  <a:extLst>
                    <a:ext uri="{FF2B5EF4-FFF2-40B4-BE49-F238E27FC236}">
                      <a16:creationId xmlns:a16="http://schemas.microsoft.com/office/drawing/2014/main" id="{896369B2-0BAB-4BFA-9ED8-5BFC99AB0E70}"/>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747" name="Group 43">
              <a:extLst>
                <a:ext uri="{FF2B5EF4-FFF2-40B4-BE49-F238E27FC236}">
                  <a16:creationId xmlns:a16="http://schemas.microsoft.com/office/drawing/2014/main" id="{5F5C8049-A8DD-4B9E-A665-E58BF3B7E8EA}"/>
                </a:ext>
              </a:extLst>
            </p:cNvPr>
            <p:cNvGrpSpPr>
              <a:grpSpLocks/>
            </p:cNvGrpSpPr>
            <p:nvPr/>
          </p:nvGrpSpPr>
          <p:grpSpPr bwMode="auto">
            <a:xfrm rot="7527037" flipH="1" flipV="1">
              <a:off x="9824052" y="3145075"/>
              <a:ext cx="105332" cy="173096"/>
              <a:chOff x="864" y="2016"/>
              <a:chExt cx="624" cy="1536"/>
            </a:xfrm>
            <a:solidFill>
              <a:schemeClr val="accent5"/>
            </a:solidFill>
          </p:grpSpPr>
          <p:sp>
            <p:nvSpPr>
              <p:cNvPr id="800" name="Oval 44">
                <a:extLst>
                  <a:ext uri="{FF2B5EF4-FFF2-40B4-BE49-F238E27FC236}">
                    <a16:creationId xmlns:a16="http://schemas.microsoft.com/office/drawing/2014/main" id="{7211A42E-FB09-405A-B405-D1F3FC8649B1}"/>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01" name="Oval 45">
                <a:extLst>
                  <a:ext uri="{FF2B5EF4-FFF2-40B4-BE49-F238E27FC236}">
                    <a16:creationId xmlns:a16="http://schemas.microsoft.com/office/drawing/2014/main" id="{6487C10B-BB1F-4FF0-8679-985570681D8A}"/>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02" name="Rectangle 46">
                <a:extLst>
                  <a:ext uri="{FF2B5EF4-FFF2-40B4-BE49-F238E27FC236}">
                    <a16:creationId xmlns:a16="http://schemas.microsoft.com/office/drawing/2014/main" id="{8F43751A-4606-4CF6-BCEB-618D05FF9F28}"/>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03" name="Rectangle 47">
                <a:extLst>
                  <a:ext uri="{FF2B5EF4-FFF2-40B4-BE49-F238E27FC236}">
                    <a16:creationId xmlns:a16="http://schemas.microsoft.com/office/drawing/2014/main" id="{93DE9289-34D3-44DD-84A8-593E538E6283}"/>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04" name="Group 48">
                <a:extLst>
                  <a:ext uri="{FF2B5EF4-FFF2-40B4-BE49-F238E27FC236}">
                    <a16:creationId xmlns:a16="http://schemas.microsoft.com/office/drawing/2014/main" id="{8E68E5BD-9AF4-47BC-8AA5-AAD1698363F0}"/>
                  </a:ext>
                </a:extLst>
              </p:cNvPr>
              <p:cNvGrpSpPr>
                <a:grpSpLocks/>
              </p:cNvGrpSpPr>
              <p:nvPr/>
            </p:nvGrpSpPr>
            <p:grpSpPr bwMode="auto">
              <a:xfrm>
                <a:off x="864" y="2928"/>
                <a:ext cx="240" cy="624"/>
                <a:chOff x="912" y="3264"/>
                <a:chExt cx="240" cy="624"/>
              </a:xfrm>
              <a:grpFill/>
            </p:grpSpPr>
            <p:sp>
              <p:nvSpPr>
                <p:cNvPr id="809" name="AutoShape 49">
                  <a:extLst>
                    <a:ext uri="{FF2B5EF4-FFF2-40B4-BE49-F238E27FC236}">
                      <a16:creationId xmlns:a16="http://schemas.microsoft.com/office/drawing/2014/main" id="{4E7D04A6-31C6-45B9-B098-DB6D626F3848}"/>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10" name="AutoShape 50">
                  <a:extLst>
                    <a:ext uri="{FF2B5EF4-FFF2-40B4-BE49-F238E27FC236}">
                      <a16:creationId xmlns:a16="http://schemas.microsoft.com/office/drawing/2014/main" id="{F2D3BB8C-D3CB-448C-A765-7649F4A8511C}"/>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12" name="AutoShape 51">
                  <a:extLst>
                    <a:ext uri="{FF2B5EF4-FFF2-40B4-BE49-F238E27FC236}">
                      <a16:creationId xmlns:a16="http://schemas.microsoft.com/office/drawing/2014/main" id="{42DA1E17-2C8D-4C37-B545-7A407F14DB40}"/>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750" name="Group 20">
              <a:extLst>
                <a:ext uri="{FF2B5EF4-FFF2-40B4-BE49-F238E27FC236}">
                  <a16:creationId xmlns:a16="http://schemas.microsoft.com/office/drawing/2014/main" id="{0FF2C77F-491F-4CF6-BD47-6A0EB4726B99}"/>
                </a:ext>
              </a:extLst>
            </p:cNvPr>
            <p:cNvGrpSpPr>
              <a:grpSpLocks/>
            </p:cNvGrpSpPr>
            <p:nvPr/>
          </p:nvGrpSpPr>
          <p:grpSpPr bwMode="auto">
            <a:xfrm rot="18379242" flipH="1" flipV="1">
              <a:off x="10092765" y="3448575"/>
              <a:ext cx="65239" cy="168875"/>
              <a:chOff x="864" y="2016"/>
              <a:chExt cx="624" cy="1536"/>
            </a:xfrm>
            <a:solidFill>
              <a:schemeClr val="accent5"/>
            </a:solidFill>
          </p:grpSpPr>
          <p:sp>
            <p:nvSpPr>
              <p:cNvPr id="771" name="Oval 21">
                <a:extLst>
                  <a:ext uri="{FF2B5EF4-FFF2-40B4-BE49-F238E27FC236}">
                    <a16:creationId xmlns:a16="http://schemas.microsoft.com/office/drawing/2014/main" id="{47DC3802-C1A4-4BC3-ADF7-38908CCA464B}"/>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72" name="Oval 22">
                <a:extLst>
                  <a:ext uri="{FF2B5EF4-FFF2-40B4-BE49-F238E27FC236}">
                    <a16:creationId xmlns:a16="http://schemas.microsoft.com/office/drawing/2014/main" id="{A4034F78-77A7-4095-AB01-495922D4A346}"/>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73" name="Rectangle 23">
                <a:extLst>
                  <a:ext uri="{FF2B5EF4-FFF2-40B4-BE49-F238E27FC236}">
                    <a16:creationId xmlns:a16="http://schemas.microsoft.com/office/drawing/2014/main" id="{70606709-793C-4137-8CD7-760F932051E4}"/>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74" name="Rectangle 24">
                <a:extLst>
                  <a:ext uri="{FF2B5EF4-FFF2-40B4-BE49-F238E27FC236}">
                    <a16:creationId xmlns:a16="http://schemas.microsoft.com/office/drawing/2014/main" id="{522B467C-F5B8-494E-AEA9-ACC0444ACFA8}"/>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775" name="Group 25">
                <a:extLst>
                  <a:ext uri="{FF2B5EF4-FFF2-40B4-BE49-F238E27FC236}">
                    <a16:creationId xmlns:a16="http://schemas.microsoft.com/office/drawing/2014/main" id="{AEEB7920-A6E1-493F-8EC8-749F70C27444}"/>
                  </a:ext>
                </a:extLst>
              </p:cNvPr>
              <p:cNvGrpSpPr>
                <a:grpSpLocks/>
              </p:cNvGrpSpPr>
              <p:nvPr/>
            </p:nvGrpSpPr>
            <p:grpSpPr bwMode="auto">
              <a:xfrm>
                <a:off x="864" y="2928"/>
                <a:ext cx="240" cy="624"/>
                <a:chOff x="912" y="3264"/>
                <a:chExt cx="240" cy="624"/>
              </a:xfrm>
              <a:grpFill/>
            </p:grpSpPr>
            <p:sp>
              <p:nvSpPr>
                <p:cNvPr id="797" name="AutoShape 26">
                  <a:extLst>
                    <a:ext uri="{FF2B5EF4-FFF2-40B4-BE49-F238E27FC236}">
                      <a16:creationId xmlns:a16="http://schemas.microsoft.com/office/drawing/2014/main" id="{F69C1DC2-6C1D-47E9-87C3-73C2691A56EA}"/>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98" name="AutoShape 27">
                  <a:extLst>
                    <a:ext uri="{FF2B5EF4-FFF2-40B4-BE49-F238E27FC236}">
                      <a16:creationId xmlns:a16="http://schemas.microsoft.com/office/drawing/2014/main" id="{303615F7-636C-4720-AB70-4562CEFE60D8}"/>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99" name="AutoShape 28">
                  <a:extLst>
                    <a:ext uri="{FF2B5EF4-FFF2-40B4-BE49-F238E27FC236}">
                      <a16:creationId xmlns:a16="http://schemas.microsoft.com/office/drawing/2014/main" id="{D0E993F4-285C-4D8B-901B-633471EAE23F}"/>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751" name="Group 34">
              <a:extLst>
                <a:ext uri="{FF2B5EF4-FFF2-40B4-BE49-F238E27FC236}">
                  <a16:creationId xmlns:a16="http://schemas.microsoft.com/office/drawing/2014/main" id="{1517CFD6-FCF2-440C-95B4-D1C3FE6F67CD}"/>
                </a:ext>
              </a:extLst>
            </p:cNvPr>
            <p:cNvGrpSpPr>
              <a:grpSpLocks/>
            </p:cNvGrpSpPr>
            <p:nvPr/>
          </p:nvGrpSpPr>
          <p:grpSpPr bwMode="auto">
            <a:xfrm rot="3252148" flipH="1" flipV="1">
              <a:off x="9744369" y="3323678"/>
              <a:ext cx="67956" cy="160431"/>
              <a:chOff x="864" y="2016"/>
              <a:chExt cx="624" cy="1536"/>
            </a:xfrm>
            <a:solidFill>
              <a:schemeClr val="accent5"/>
            </a:solidFill>
          </p:grpSpPr>
          <p:sp>
            <p:nvSpPr>
              <p:cNvPr id="763" name="Oval 35">
                <a:extLst>
                  <a:ext uri="{FF2B5EF4-FFF2-40B4-BE49-F238E27FC236}">
                    <a16:creationId xmlns:a16="http://schemas.microsoft.com/office/drawing/2014/main" id="{AD89E3D7-6850-43FC-9A81-D52D5AA27408}"/>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64" name="Oval 36">
                <a:extLst>
                  <a:ext uri="{FF2B5EF4-FFF2-40B4-BE49-F238E27FC236}">
                    <a16:creationId xmlns:a16="http://schemas.microsoft.com/office/drawing/2014/main" id="{0D212E39-C1C4-4090-9CE7-9F3F8E913290}"/>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65" name="Rectangle 37">
                <a:extLst>
                  <a:ext uri="{FF2B5EF4-FFF2-40B4-BE49-F238E27FC236}">
                    <a16:creationId xmlns:a16="http://schemas.microsoft.com/office/drawing/2014/main" id="{505F2843-C767-4E50-AA6F-CD436A4ADF82}"/>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66" name="Rectangle 38">
                <a:extLst>
                  <a:ext uri="{FF2B5EF4-FFF2-40B4-BE49-F238E27FC236}">
                    <a16:creationId xmlns:a16="http://schemas.microsoft.com/office/drawing/2014/main" id="{B18E1BEA-52F0-4F9F-A535-FFB03CF116F8}"/>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767" name="Group 39">
                <a:extLst>
                  <a:ext uri="{FF2B5EF4-FFF2-40B4-BE49-F238E27FC236}">
                    <a16:creationId xmlns:a16="http://schemas.microsoft.com/office/drawing/2014/main" id="{0D88CAFD-900E-4333-B532-D7B8B4380ED1}"/>
                  </a:ext>
                </a:extLst>
              </p:cNvPr>
              <p:cNvGrpSpPr>
                <a:grpSpLocks/>
              </p:cNvGrpSpPr>
              <p:nvPr/>
            </p:nvGrpSpPr>
            <p:grpSpPr bwMode="auto">
              <a:xfrm>
                <a:off x="864" y="2928"/>
                <a:ext cx="240" cy="624"/>
                <a:chOff x="912" y="3264"/>
                <a:chExt cx="240" cy="624"/>
              </a:xfrm>
              <a:grpFill/>
            </p:grpSpPr>
            <p:sp>
              <p:nvSpPr>
                <p:cNvPr id="768" name="AutoShape 40">
                  <a:extLst>
                    <a:ext uri="{FF2B5EF4-FFF2-40B4-BE49-F238E27FC236}">
                      <a16:creationId xmlns:a16="http://schemas.microsoft.com/office/drawing/2014/main" id="{5184CFFC-6916-4229-9A9F-559992E79020}"/>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69" name="AutoShape 41">
                  <a:extLst>
                    <a:ext uri="{FF2B5EF4-FFF2-40B4-BE49-F238E27FC236}">
                      <a16:creationId xmlns:a16="http://schemas.microsoft.com/office/drawing/2014/main" id="{CD4CB892-7AAC-4C2B-ADEC-FB69743496BE}"/>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70" name="AutoShape 42">
                  <a:extLst>
                    <a:ext uri="{FF2B5EF4-FFF2-40B4-BE49-F238E27FC236}">
                      <a16:creationId xmlns:a16="http://schemas.microsoft.com/office/drawing/2014/main" id="{74009C26-1E21-403D-95D2-72947D73742C}"/>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752" name="Group 43">
              <a:extLst>
                <a:ext uri="{FF2B5EF4-FFF2-40B4-BE49-F238E27FC236}">
                  <a16:creationId xmlns:a16="http://schemas.microsoft.com/office/drawing/2014/main" id="{864D5D07-8810-4F26-ADD0-70CDFB2A44EF}"/>
                </a:ext>
              </a:extLst>
            </p:cNvPr>
            <p:cNvGrpSpPr>
              <a:grpSpLocks/>
            </p:cNvGrpSpPr>
            <p:nvPr/>
          </p:nvGrpSpPr>
          <p:grpSpPr bwMode="auto">
            <a:xfrm rot="21402102" flipH="1" flipV="1">
              <a:off x="9832388" y="3461652"/>
              <a:ext cx="130877" cy="139311"/>
              <a:chOff x="864" y="2016"/>
              <a:chExt cx="624" cy="1536"/>
            </a:xfrm>
            <a:solidFill>
              <a:schemeClr val="accent5"/>
            </a:solidFill>
          </p:grpSpPr>
          <p:sp>
            <p:nvSpPr>
              <p:cNvPr id="755" name="Oval 44">
                <a:extLst>
                  <a:ext uri="{FF2B5EF4-FFF2-40B4-BE49-F238E27FC236}">
                    <a16:creationId xmlns:a16="http://schemas.microsoft.com/office/drawing/2014/main" id="{1C4919A2-54E2-4A14-B851-BE0E248CB584}"/>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56" name="Oval 45">
                <a:extLst>
                  <a:ext uri="{FF2B5EF4-FFF2-40B4-BE49-F238E27FC236}">
                    <a16:creationId xmlns:a16="http://schemas.microsoft.com/office/drawing/2014/main" id="{A6620DCF-BA03-4BAE-8CC6-79F130D270B3}"/>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57" name="Rectangle 46">
                <a:extLst>
                  <a:ext uri="{FF2B5EF4-FFF2-40B4-BE49-F238E27FC236}">
                    <a16:creationId xmlns:a16="http://schemas.microsoft.com/office/drawing/2014/main" id="{EA03B601-6DD0-4455-9608-8F8B66CBF4B2}"/>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58" name="Rectangle 47">
                <a:extLst>
                  <a:ext uri="{FF2B5EF4-FFF2-40B4-BE49-F238E27FC236}">
                    <a16:creationId xmlns:a16="http://schemas.microsoft.com/office/drawing/2014/main" id="{1ADE268E-69AF-4512-BCFC-DD94EC89F43D}"/>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759" name="Group 48">
                <a:extLst>
                  <a:ext uri="{FF2B5EF4-FFF2-40B4-BE49-F238E27FC236}">
                    <a16:creationId xmlns:a16="http://schemas.microsoft.com/office/drawing/2014/main" id="{517BA4C8-3A31-4DAB-82BC-CD867B4829F8}"/>
                  </a:ext>
                </a:extLst>
              </p:cNvPr>
              <p:cNvGrpSpPr>
                <a:grpSpLocks/>
              </p:cNvGrpSpPr>
              <p:nvPr/>
            </p:nvGrpSpPr>
            <p:grpSpPr bwMode="auto">
              <a:xfrm>
                <a:off x="864" y="2928"/>
                <a:ext cx="240" cy="624"/>
                <a:chOff x="912" y="3264"/>
                <a:chExt cx="240" cy="624"/>
              </a:xfrm>
              <a:grpFill/>
            </p:grpSpPr>
            <p:sp>
              <p:nvSpPr>
                <p:cNvPr id="760" name="AutoShape 49">
                  <a:extLst>
                    <a:ext uri="{FF2B5EF4-FFF2-40B4-BE49-F238E27FC236}">
                      <a16:creationId xmlns:a16="http://schemas.microsoft.com/office/drawing/2014/main" id="{A99E1D6A-20A8-40D9-86B8-3FAE9ADC2540}"/>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61" name="AutoShape 50">
                  <a:extLst>
                    <a:ext uri="{FF2B5EF4-FFF2-40B4-BE49-F238E27FC236}">
                      <a16:creationId xmlns:a16="http://schemas.microsoft.com/office/drawing/2014/main" id="{177D3D84-5161-4FFE-8560-1C968F54E070}"/>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762" name="AutoShape 51">
                  <a:extLst>
                    <a:ext uri="{FF2B5EF4-FFF2-40B4-BE49-F238E27FC236}">
                      <a16:creationId xmlns:a16="http://schemas.microsoft.com/office/drawing/2014/main" id="{8F2EEAC5-7FD6-4D67-982C-BAD6CDC26AD7}"/>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753" name="Oval 16">
              <a:extLst>
                <a:ext uri="{FF2B5EF4-FFF2-40B4-BE49-F238E27FC236}">
                  <a16:creationId xmlns:a16="http://schemas.microsoft.com/office/drawing/2014/main" id="{2044C0C8-91EB-45CC-BB58-1D5E0272BBB3}"/>
                </a:ext>
              </a:extLst>
            </p:cNvPr>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754" name="Oval 95">
              <a:extLst>
                <a:ext uri="{FF2B5EF4-FFF2-40B4-BE49-F238E27FC236}">
                  <a16:creationId xmlns:a16="http://schemas.microsoft.com/office/drawing/2014/main" id="{7016980E-1301-4DF2-8ABE-F8C7E1072259}"/>
                </a:ext>
              </a:extLst>
            </p:cNvPr>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nvGrpSpPr>
          <p:cNvPr id="830" name="Group 829">
            <a:extLst>
              <a:ext uri="{FF2B5EF4-FFF2-40B4-BE49-F238E27FC236}">
                <a16:creationId xmlns:a16="http://schemas.microsoft.com/office/drawing/2014/main" id="{D8EDB2FB-575A-47B8-A43E-81295157B82D}"/>
              </a:ext>
            </a:extLst>
          </p:cNvPr>
          <p:cNvGrpSpPr/>
          <p:nvPr/>
        </p:nvGrpSpPr>
        <p:grpSpPr>
          <a:xfrm>
            <a:off x="5681619" y="2872807"/>
            <a:ext cx="471991" cy="323637"/>
            <a:chOff x="9698131" y="3169444"/>
            <a:chExt cx="629905" cy="431519"/>
          </a:xfrm>
        </p:grpSpPr>
        <p:grpSp>
          <p:nvGrpSpPr>
            <p:cNvPr id="831" name="Group 34">
              <a:extLst>
                <a:ext uri="{FF2B5EF4-FFF2-40B4-BE49-F238E27FC236}">
                  <a16:creationId xmlns:a16="http://schemas.microsoft.com/office/drawing/2014/main" id="{4B3BB272-913E-42F4-AEBE-BA5BA9F3BB89}"/>
                </a:ext>
              </a:extLst>
            </p:cNvPr>
            <p:cNvGrpSpPr>
              <a:grpSpLocks/>
            </p:cNvGrpSpPr>
            <p:nvPr/>
          </p:nvGrpSpPr>
          <p:grpSpPr bwMode="auto">
            <a:xfrm rot="12241378" flipH="1" flipV="1">
              <a:off x="10122018" y="3169444"/>
              <a:ext cx="84437" cy="129118"/>
              <a:chOff x="864" y="2016"/>
              <a:chExt cx="624" cy="1536"/>
            </a:xfrm>
            <a:solidFill>
              <a:schemeClr val="accent5"/>
            </a:solidFill>
          </p:grpSpPr>
          <p:sp>
            <p:nvSpPr>
              <p:cNvPr id="879" name="Oval 35">
                <a:extLst>
                  <a:ext uri="{FF2B5EF4-FFF2-40B4-BE49-F238E27FC236}">
                    <a16:creationId xmlns:a16="http://schemas.microsoft.com/office/drawing/2014/main" id="{9146800E-3376-4A8C-AD73-E542181FF33F}"/>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80" name="Oval 36">
                <a:extLst>
                  <a:ext uri="{FF2B5EF4-FFF2-40B4-BE49-F238E27FC236}">
                    <a16:creationId xmlns:a16="http://schemas.microsoft.com/office/drawing/2014/main" id="{C6C87F8C-D3BC-4A57-82BF-CE051196CC2C}"/>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81" name="Rectangle 37">
                <a:extLst>
                  <a:ext uri="{FF2B5EF4-FFF2-40B4-BE49-F238E27FC236}">
                    <a16:creationId xmlns:a16="http://schemas.microsoft.com/office/drawing/2014/main" id="{4A178977-A228-45A8-A1E7-450EFA74D2A4}"/>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82" name="Rectangle 38">
                <a:extLst>
                  <a:ext uri="{FF2B5EF4-FFF2-40B4-BE49-F238E27FC236}">
                    <a16:creationId xmlns:a16="http://schemas.microsoft.com/office/drawing/2014/main" id="{6D499E08-A3A1-4F6B-A55F-F85D3C5A3983}"/>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83" name="Group 39">
                <a:extLst>
                  <a:ext uri="{FF2B5EF4-FFF2-40B4-BE49-F238E27FC236}">
                    <a16:creationId xmlns:a16="http://schemas.microsoft.com/office/drawing/2014/main" id="{AF23F9FE-3004-4129-BC64-8C4C877256B2}"/>
                  </a:ext>
                </a:extLst>
              </p:cNvPr>
              <p:cNvGrpSpPr>
                <a:grpSpLocks/>
              </p:cNvGrpSpPr>
              <p:nvPr/>
            </p:nvGrpSpPr>
            <p:grpSpPr bwMode="auto">
              <a:xfrm>
                <a:off x="864" y="2928"/>
                <a:ext cx="240" cy="624"/>
                <a:chOff x="912" y="3264"/>
                <a:chExt cx="240" cy="624"/>
              </a:xfrm>
              <a:grpFill/>
            </p:grpSpPr>
            <p:sp>
              <p:nvSpPr>
                <p:cNvPr id="884" name="AutoShape 40">
                  <a:extLst>
                    <a:ext uri="{FF2B5EF4-FFF2-40B4-BE49-F238E27FC236}">
                      <a16:creationId xmlns:a16="http://schemas.microsoft.com/office/drawing/2014/main" id="{9B2801A4-53D3-498E-B320-928C5F28CBF6}"/>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85" name="AutoShape 41">
                  <a:extLst>
                    <a:ext uri="{FF2B5EF4-FFF2-40B4-BE49-F238E27FC236}">
                      <a16:creationId xmlns:a16="http://schemas.microsoft.com/office/drawing/2014/main" id="{F2D3DE53-2BF2-45DF-906C-515D1EC77A7B}"/>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86" name="AutoShape 42">
                  <a:extLst>
                    <a:ext uri="{FF2B5EF4-FFF2-40B4-BE49-F238E27FC236}">
                      <a16:creationId xmlns:a16="http://schemas.microsoft.com/office/drawing/2014/main" id="{B5E2B478-ED7F-4F61-B4E1-BA50046762BB}"/>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32" name="Group 20">
              <a:extLst>
                <a:ext uri="{FF2B5EF4-FFF2-40B4-BE49-F238E27FC236}">
                  <a16:creationId xmlns:a16="http://schemas.microsoft.com/office/drawing/2014/main" id="{9E51662F-3497-484A-BAE6-4EC79F9B3AEB}"/>
                </a:ext>
              </a:extLst>
            </p:cNvPr>
            <p:cNvGrpSpPr>
              <a:grpSpLocks/>
            </p:cNvGrpSpPr>
            <p:nvPr/>
          </p:nvGrpSpPr>
          <p:grpSpPr bwMode="auto">
            <a:xfrm rot="14903456" flipH="1" flipV="1">
              <a:off x="10210979" y="3320818"/>
              <a:ext cx="65239" cy="168875"/>
              <a:chOff x="864" y="2016"/>
              <a:chExt cx="624" cy="1536"/>
            </a:xfrm>
            <a:solidFill>
              <a:schemeClr val="accent5"/>
            </a:solidFill>
          </p:grpSpPr>
          <p:sp>
            <p:nvSpPr>
              <p:cNvPr id="871" name="Oval 21">
                <a:extLst>
                  <a:ext uri="{FF2B5EF4-FFF2-40B4-BE49-F238E27FC236}">
                    <a16:creationId xmlns:a16="http://schemas.microsoft.com/office/drawing/2014/main" id="{6E650FF6-D75E-467F-924E-F0CD6CF1CD86}"/>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72" name="Oval 22">
                <a:extLst>
                  <a:ext uri="{FF2B5EF4-FFF2-40B4-BE49-F238E27FC236}">
                    <a16:creationId xmlns:a16="http://schemas.microsoft.com/office/drawing/2014/main" id="{D6E727B5-68D0-4BCD-A6B2-0473256DF17D}"/>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73" name="Rectangle 23">
                <a:extLst>
                  <a:ext uri="{FF2B5EF4-FFF2-40B4-BE49-F238E27FC236}">
                    <a16:creationId xmlns:a16="http://schemas.microsoft.com/office/drawing/2014/main" id="{55892C0F-627A-453B-A7AE-3ACF8EB5015A}"/>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74" name="Rectangle 24">
                <a:extLst>
                  <a:ext uri="{FF2B5EF4-FFF2-40B4-BE49-F238E27FC236}">
                    <a16:creationId xmlns:a16="http://schemas.microsoft.com/office/drawing/2014/main" id="{03033097-79CD-4EC1-914E-C00F4A921965}"/>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75" name="Group 25">
                <a:extLst>
                  <a:ext uri="{FF2B5EF4-FFF2-40B4-BE49-F238E27FC236}">
                    <a16:creationId xmlns:a16="http://schemas.microsoft.com/office/drawing/2014/main" id="{DE18B521-5258-4910-B9CE-F6B2FBA55C67}"/>
                  </a:ext>
                </a:extLst>
              </p:cNvPr>
              <p:cNvGrpSpPr>
                <a:grpSpLocks/>
              </p:cNvGrpSpPr>
              <p:nvPr/>
            </p:nvGrpSpPr>
            <p:grpSpPr bwMode="auto">
              <a:xfrm>
                <a:off x="864" y="2928"/>
                <a:ext cx="240" cy="624"/>
                <a:chOff x="912" y="3264"/>
                <a:chExt cx="240" cy="624"/>
              </a:xfrm>
              <a:grpFill/>
            </p:grpSpPr>
            <p:sp>
              <p:nvSpPr>
                <p:cNvPr id="876" name="AutoShape 26">
                  <a:extLst>
                    <a:ext uri="{FF2B5EF4-FFF2-40B4-BE49-F238E27FC236}">
                      <a16:creationId xmlns:a16="http://schemas.microsoft.com/office/drawing/2014/main" id="{C72F500A-B8ED-4EA2-BFD4-01EFFB2A1930}"/>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77" name="AutoShape 27">
                  <a:extLst>
                    <a:ext uri="{FF2B5EF4-FFF2-40B4-BE49-F238E27FC236}">
                      <a16:creationId xmlns:a16="http://schemas.microsoft.com/office/drawing/2014/main" id="{7F928ADF-D38D-4AF5-A7DA-B8DEF8AC2C91}"/>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78" name="AutoShape 28">
                  <a:extLst>
                    <a:ext uri="{FF2B5EF4-FFF2-40B4-BE49-F238E27FC236}">
                      <a16:creationId xmlns:a16="http://schemas.microsoft.com/office/drawing/2014/main" id="{611CBC2E-FE04-45B4-BEA2-F000276AA2E0}"/>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33" name="Group 43">
              <a:extLst>
                <a:ext uri="{FF2B5EF4-FFF2-40B4-BE49-F238E27FC236}">
                  <a16:creationId xmlns:a16="http://schemas.microsoft.com/office/drawing/2014/main" id="{6F4F020E-C48E-4DED-97AD-5266EDFA7EF8}"/>
                </a:ext>
              </a:extLst>
            </p:cNvPr>
            <p:cNvGrpSpPr>
              <a:grpSpLocks/>
            </p:cNvGrpSpPr>
            <p:nvPr/>
          </p:nvGrpSpPr>
          <p:grpSpPr bwMode="auto">
            <a:xfrm rot="7527037" flipH="1" flipV="1">
              <a:off x="9824052" y="3145075"/>
              <a:ext cx="105332" cy="173096"/>
              <a:chOff x="864" y="2016"/>
              <a:chExt cx="624" cy="1536"/>
            </a:xfrm>
            <a:solidFill>
              <a:schemeClr val="accent5"/>
            </a:solidFill>
          </p:grpSpPr>
          <p:sp>
            <p:nvSpPr>
              <p:cNvPr id="863" name="Oval 44">
                <a:extLst>
                  <a:ext uri="{FF2B5EF4-FFF2-40B4-BE49-F238E27FC236}">
                    <a16:creationId xmlns:a16="http://schemas.microsoft.com/office/drawing/2014/main" id="{F24E48E6-7989-49E4-825E-5A46DDF152F4}"/>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64" name="Oval 45">
                <a:extLst>
                  <a:ext uri="{FF2B5EF4-FFF2-40B4-BE49-F238E27FC236}">
                    <a16:creationId xmlns:a16="http://schemas.microsoft.com/office/drawing/2014/main" id="{D28FB86E-9CFB-4C0B-8337-7DFF6C2495F5}"/>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65" name="Rectangle 46">
                <a:extLst>
                  <a:ext uri="{FF2B5EF4-FFF2-40B4-BE49-F238E27FC236}">
                    <a16:creationId xmlns:a16="http://schemas.microsoft.com/office/drawing/2014/main" id="{8AED21C8-E3D3-4468-940C-2B8558C18538}"/>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66" name="Rectangle 47">
                <a:extLst>
                  <a:ext uri="{FF2B5EF4-FFF2-40B4-BE49-F238E27FC236}">
                    <a16:creationId xmlns:a16="http://schemas.microsoft.com/office/drawing/2014/main" id="{C78A7412-9402-4406-8A86-F6689A824731}"/>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67" name="Group 48">
                <a:extLst>
                  <a:ext uri="{FF2B5EF4-FFF2-40B4-BE49-F238E27FC236}">
                    <a16:creationId xmlns:a16="http://schemas.microsoft.com/office/drawing/2014/main" id="{CA517086-0874-4B66-9332-1CA0258B89C2}"/>
                  </a:ext>
                </a:extLst>
              </p:cNvPr>
              <p:cNvGrpSpPr>
                <a:grpSpLocks/>
              </p:cNvGrpSpPr>
              <p:nvPr/>
            </p:nvGrpSpPr>
            <p:grpSpPr bwMode="auto">
              <a:xfrm>
                <a:off x="864" y="2928"/>
                <a:ext cx="240" cy="624"/>
                <a:chOff x="912" y="3264"/>
                <a:chExt cx="240" cy="624"/>
              </a:xfrm>
              <a:grpFill/>
            </p:grpSpPr>
            <p:sp>
              <p:nvSpPr>
                <p:cNvPr id="868" name="AutoShape 49">
                  <a:extLst>
                    <a:ext uri="{FF2B5EF4-FFF2-40B4-BE49-F238E27FC236}">
                      <a16:creationId xmlns:a16="http://schemas.microsoft.com/office/drawing/2014/main" id="{8FA0FD83-69A1-4FD0-9E5F-368B0D8DBA9D}"/>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69" name="AutoShape 50">
                  <a:extLst>
                    <a:ext uri="{FF2B5EF4-FFF2-40B4-BE49-F238E27FC236}">
                      <a16:creationId xmlns:a16="http://schemas.microsoft.com/office/drawing/2014/main" id="{F6034C2A-79FF-4779-AAC7-BF4CF75822B3}"/>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70" name="AutoShape 51">
                  <a:extLst>
                    <a:ext uri="{FF2B5EF4-FFF2-40B4-BE49-F238E27FC236}">
                      <a16:creationId xmlns:a16="http://schemas.microsoft.com/office/drawing/2014/main" id="{070D4FF6-B7D0-4053-A2BD-F8BCAF9D2351}"/>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34" name="Group 20">
              <a:extLst>
                <a:ext uri="{FF2B5EF4-FFF2-40B4-BE49-F238E27FC236}">
                  <a16:creationId xmlns:a16="http://schemas.microsoft.com/office/drawing/2014/main" id="{768ED4D2-63D8-42CB-85CC-BF28F4B504BA}"/>
                </a:ext>
              </a:extLst>
            </p:cNvPr>
            <p:cNvGrpSpPr>
              <a:grpSpLocks/>
            </p:cNvGrpSpPr>
            <p:nvPr/>
          </p:nvGrpSpPr>
          <p:grpSpPr bwMode="auto">
            <a:xfrm rot="18379242" flipH="1" flipV="1">
              <a:off x="10092765" y="3448575"/>
              <a:ext cx="65239" cy="168875"/>
              <a:chOff x="864" y="2016"/>
              <a:chExt cx="624" cy="1536"/>
            </a:xfrm>
            <a:solidFill>
              <a:schemeClr val="accent5"/>
            </a:solidFill>
          </p:grpSpPr>
          <p:sp>
            <p:nvSpPr>
              <p:cNvPr id="855" name="Oval 21">
                <a:extLst>
                  <a:ext uri="{FF2B5EF4-FFF2-40B4-BE49-F238E27FC236}">
                    <a16:creationId xmlns:a16="http://schemas.microsoft.com/office/drawing/2014/main" id="{BAFE6686-B63E-4DA0-9A08-BE4E9CA50D6F}"/>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56" name="Oval 22">
                <a:extLst>
                  <a:ext uri="{FF2B5EF4-FFF2-40B4-BE49-F238E27FC236}">
                    <a16:creationId xmlns:a16="http://schemas.microsoft.com/office/drawing/2014/main" id="{EDF6A831-67A1-43CF-BB1D-C2425799A56D}"/>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57" name="Rectangle 23">
                <a:extLst>
                  <a:ext uri="{FF2B5EF4-FFF2-40B4-BE49-F238E27FC236}">
                    <a16:creationId xmlns:a16="http://schemas.microsoft.com/office/drawing/2014/main" id="{A54B58D5-0B0C-4D0C-8650-DC2AC90F724C}"/>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58" name="Rectangle 24">
                <a:extLst>
                  <a:ext uri="{FF2B5EF4-FFF2-40B4-BE49-F238E27FC236}">
                    <a16:creationId xmlns:a16="http://schemas.microsoft.com/office/drawing/2014/main" id="{6B4D4ED5-27B5-42AB-9884-BE0440B0DE71}"/>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59" name="Group 25">
                <a:extLst>
                  <a:ext uri="{FF2B5EF4-FFF2-40B4-BE49-F238E27FC236}">
                    <a16:creationId xmlns:a16="http://schemas.microsoft.com/office/drawing/2014/main" id="{DCFBC6D8-F26B-4890-9170-7C227CF45EF2}"/>
                  </a:ext>
                </a:extLst>
              </p:cNvPr>
              <p:cNvGrpSpPr>
                <a:grpSpLocks/>
              </p:cNvGrpSpPr>
              <p:nvPr/>
            </p:nvGrpSpPr>
            <p:grpSpPr bwMode="auto">
              <a:xfrm>
                <a:off x="864" y="2928"/>
                <a:ext cx="240" cy="624"/>
                <a:chOff x="912" y="3264"/>
                <a:chExt cx="240" cy="624"/>
              </a:xfrm>
              <a:grpFill/>
            </p:grpSpPr>
            <p:sp>
              <p:nvSpPr>
                <p:cNvPr id="860" name="AutoShape 26">
                  <a:extLst>
                    <a:ext uri="{FF2B5EF4-FFF2-40B4-BE49-F238E27FC236}">
                      <a16:creationId xmlns:a16="http://schemas.microsoft.com/office/drawing/2014/main" id="{C1E82ED3-5B45-4071-8CCF-07B52E3CBFA2}"/>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61" name="AutoShape 27">
                  <a:extLst>
                    <a:ext uri="{FF2B5EF4-FFF2-40B4-BE49-F238E27FC236}">
                      <a16:creationId xmlns:a16="http://schemas.microsoft.com/office/drawing/2014/main" id="{457E6B5D-DEA3-4596-A705-C9A463278B81}"/>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62" name="AutoShape 28">
                  <a:extLst>
                    <a:ext uri="{FF2B5EF4-FFF2-40B4-BE49-F238E27FC236}">
                      <a16:creationId xmlns:a16="http://schemas.microsoft.com/office/drawing/2014/main" id="{9A0289CA-65A6-4C7E-A9E7-9DC0D2E53AFB}"/>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35" name="Group 34">
              <a:extLst>
                <a:ext uri="{FF2B5EF4-FFF2-40B4-BE49-F238E27FC236}">
                  <a16:creationId xmlns:a16="http://schemas.microsoft.com/office/drawing/2014/main" id="{79BC603A-CADE-4AAD-BDBA-A9A470571EDA}"/>
                </a:ext>
              </a:extLst>
            </p:cNvPr>
            <p:cNvGrpSpPr>
              <a:grpSpLocks/>
            </p:cNvGrpSpPr>
            <p:nvPr/>
          </p:nvGrpSpPr>
          <p:grpSpPr bwMode="auto">
            <a:xfrm rot="3252148" flipH="1" flipV="1">
              <a:off x="9744369" y="3323678"/>
              <a:ext cx="67956" cy="160431"/>
              <a:chOff x="864" y="2016"/>
              <a:chExt cx="624" cy="1536"/>
            </a:xfrm>
            <a:solidFill>
              <a:schemeClr val="accent5"/>
            </a:solidFill>
          </p:grpSpPr>
          <p:sp>
            <p:nvSpPr>
              <p:cNvPr id="847" name="Oval 35">
                <a:extLst>
                  <a:ext uri="{FF2B5EF4-FFF2-40B4-BE49-F238E27FC236}">
                    <a16:creationId xmlns:a16="http://schemas.microsoft.com/office/drawing/2014/main" id="{2A48736A-0F72-4161-9B34-90823935799E}"/>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48" name="Oval 36">
                <a:extLst>
                  <a:ext uri="{FF2B5EF4-FFF2-40B4-BE49-F238E27FC236}">
                    <a16:creationId xmlns:a16="http://schemas.microsoft.com/office/drawing/2014/main" id="{7F26615F-09BD-4E8A-AA50-E283579CBF79}"/>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49" name="Rectangle 37">
                <a:extLst>
                  <a:ext uri="{FF2B5EF4-FFF2-40B4-BE49-F238E27FC236}">
                    <a16:creationId xmlns:a16="http://schemas.microsoft.com/office/drawing/2014/main" id="{4F130657-335A-473B-9D95-E44B9F9CC86C}"/>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50" name="Rectangle 38">
                <a:extLst>
                  <a:ext uri="{FF2B5EF4-FFF2-40B4-BE49-F238E27FC236}">
                    <a16:creationId xmlns:a16="http://schemas.microsoft.com/office/drawing/2014/main" id="{253E3191-99E3-437F-A14E-BE2C6AE8D174}"/>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51" name="Group 39">
                <a:extLst>
                  <a:ext uri="{FF2B5EF4-FFF2-40B4-BE49-F238E27FC236}">
                    <a16:creationId xmlns:a16="http://schemas.microsoft.com/office/drawing/2014/main" id="{E3C24ED2-DD01-4D44-A06A-FFF44C2619A7}"/>
                  </a:ext>
                </a:extLst>
              </p:cNvPr>
              <p:cNvGrpSpPr>
                <a:grpSpLocks/>
              </p:cNvGrpSpPr>
              <p:nvPr/>
            </p:nvGrpSpPr>
            <p:grpSpPr bwMode="auto">
              <a:xfrm>
                <a:off x="864" y="2928"/>
                <a:ext cx="240" cy="624"/>
                <a:chOff x="912" y="3264"/>
                <a:chExt cx="240" cy="624"/>
              </a:xfrm>
              <a:grpFill/>
            </p:grpSpPr>
            <p:sp>
              <p:nvSpPr>
                <p:cNvPr id="852" name="AutoShape 40">
                  <a:extLst>
                    <a:ext uri="{FF2B5EF4-FFF2-40B4-BE49-F238E27FC236}">
                      <a16:creationId xmlns:a16="http://schemas.microsoft.com/office/drawing/2014/main" id="{139452F3-1724-4AAE-A06B-BF17019C4404}"/>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53" name="AutoShape 41">
                  <a:extLst>
                    <a:ext uri="{FF2B5EF4-FFF2-40B4-BE49-F238E27FC236}">
                      <a16:creationId xmlns:a16="http://schemas.microsoft.com/office/drawing/2014/main" id="{BC416C46-70BF-4CE4-925D-67EA6D3B1F86}"/>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54" name="AutoShape 42">
                  <a:extLst>
                    <a:ext uri="{FF2B5EF4-FFF2-40B4-BE49-F238E27FC236}">
                      <a16:creationId xmlns:a16="http://schemas.microsoft.com/office/drawing/2014/main" id="{40842360-C2C1-4C6D-AEA3-8187D2DB0AC2}"/>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36" name="Group 43">
              <a:extLst>
                <a:ext uri="{FF2B5EF4-FFF2-40B4-BE49-F238E27FC236}">
                  <a16:creationId xmlns:a16="http://schemas.microsoft.com/office/drawing/2014/main" id="{5A4F84D3-82A5-46AE-8145-C5C7E119BFA7}"/>
                </a:ext>
              </a:extLst>
            </p:cNvPr>
            <p:cNvGrpSpPr>
              <a:grpSpLocks/>
            </p:cNvGrpSpPr>
            <p:nvPr/>
          </p:nvGrpSpPr>
          <p:grpSpPr bwMode="auto">
            <a:xfrm rot="21402102" flipH="1" flipV="1">
              <a:off x="9832388" y="3461652"/>
              <a:ext cx="130877" cy="139311"/>
              <a:chOff x="864" y="2016"/>
              <a:chExt cx="624" cy="1536"/>
            </a:xfrm>
            <a:solidFill>
              <a:schemeClr val="accent5"/>
            </a:solidFill>
          </p:grpSpPr>
          <p:sp>
            <p:nvSpPr>
              <p:cNvPr id="839" name="Oval 44">
                <a:extLst>
                  <a:ext uri="{FF2B5EF4-FFF2-40B4-BE49-F238E27FC236}">
                    <a16:creationId xmlns:a16="http://schemas.microsoft.com/office/drawing/2014/main" id="{4934DE95-1B2F-4DE7-B97E-F7903B24B9A5}"/>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40" name="Oval 45">
                <a:extLst>
                  <a:ext uri="{FF2B5EF4-FFF2-40B4-BE49-F238E27FC236}">
                    <a16:creationId xmlns:a16="http://schemas.microsoft.com/office/drawing/2014/main" id="{C52E6BE7-F312-4958-878F-EFE620D81BA5}"/>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41" name="Rectangle 46">
                <a:extLst>
                  <a:ext uri="{FF2B5EF4-FFF2-40B4-BE49-F238E27FC236}">
                    <a16:creationId xmlns:a16="http://schemas.microsoft.com/office/drawing/2014/main" id="{7233BC30-5344-4558-9BF4-DDBF0072A961}"/>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42" name="Rectangle 47">
                <a:extLst>
                  <a:ext uri="{FF2B5EF4-FFF2-40B4-BE49-F238E27FC236}">
                    <a16:creationId xmlns:a16="http://schemas.microsoft.com/office/drawing/2014/main" id="{17B95DAD-A24E-4509-98F6-4C89AE135B61}"/>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843" name="Group 48">
                <a:extLst>
                  <a:ext uri="{FF2B5EF4-FFF2-40B4-BE49-F238E27FC236}">
                    <a16:creationId xmlns:a16="http://schemas.microsoft.com/office/drawing/2014/main" id="{D8E5EF2F-B3F4-4928-8C04-DD6CE77BC99F}"/>
                  </a:ext>
                </a:extLst>
              </p:cNvPr>
              <p:cNvGrpSpPr>
                <a:grpSpLocks/>
              </p:cNvGrpSpPr>
              <p:nvPr/>
            </p:nvGrpSpPr>
            <p:grpSpPr bwMode="auto">
              <a:xfrm>
                <a:off x="864" y="2928"/>
                <a:ext cx="240" cy="624"/>
                <a:chOff x="912" y="3264"/>
                <a:chExt cx="240" cy="624"/>
              </a:xfrm>
              <a:grpFill/>
            </p:grpSpPr>
            <p:sp>
              <p:nvSpPr>
                <p:cNvPr id="844" name="AutoShape 49">
                  <a:extLst>
                    <a:ext uri="{FF2B5EF4-FFF2-40B4-BE49-F238E27FC236}">
                      <a16:creationId xmlns:a16="http://schemas.microsoft.com/office/drawing/2014/main" id="{238114AC-D987-48D1-9B5C-378957C63B4B}"/>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45" name="AutoShape 50">
                  <a:extLst>
                    <a:ext uri="{FF2B5EF4-FFF2-40B4-BE49-F238E27FC236}">
                      <a16:creationId xmlns:a16="http://schemas.microsoft.com/office/drawing/2014/main" id="{4E6A8E89-7CBF-454B-89E5-71E875CBB6C5}"/>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846" name="AutoShape 51">
                  <a:extLst>
                    <a:ext uri="{FF2B5EF4-FFF2-40B4-BE49-F238E27FC236}">
                      <a16:creationId xmlns:a16="http://schemas.microsoft.com/office/drawing/2014/main" id="{158D1FB0-6C3D-43FE-97F9-8681115014F9}"/>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837" name="Oval 16">
              <a:extLst>
                <a:ext uri="{FF2B5EF4-FFF2-40B4-BE49-F238E27FC236}">
                  <a16:creationId xmlns:a16="http://schemas.microsoft.com/office/drawing/2014/main" id="{7EABD1DE-FB40-4A22-BB58-CF2A44EC6FF4}"/>
                </a:ext>
              </a:extLst>
            </p:cNvPr>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38" name="Oval 95">
              <a:extLst>
                <a:ext uri="{FF2B5EF4-FFF2-40B4-BE49-F238E27FC236}">
                  <a16:creationId xmlns:a16="http://schemas.microsoft.com/office/drawing/2014/main" id="{DA603470-9961-4A2C-BE3B-BB8DA419063F}"/>
                </a:ext>
              </a:extLst>
            </p:cNvPr>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nvGrpSpPr>
          <p:cNvPr id="887" name="Group 886">
            <a:extLst>
              <a:ext uri="{FF2B5EF4-FFF2-40B4-BE49-F238E27FC236}">
                <a16:creationId xmlns:a16="http://schemas.microsoft.com/office/drawing/2014/main" id="{12AD063E-6499-4520-A47E-36E627962A1F}"/>
              </a:ext>
            </a:extLst>
          </p:cNvPr>
          <p:cNvGrpSpPr/>
          <p:nvPr/>
        </p:nvGrpSpPr>
        <p:grpSpPr>
          <a:xfrm>
            <a:off x="5912011" y="2847332"/>
            <a:ext cx="471991" cy="323637"/>
            <a:chOff x="9698131" y="3169444"/>
            <a:chExt cx="629905" cy="431519"/>
          </a:xfrm>
        </p:grpSpPr>
        <p:grpSp>
          <p:nvGrpSpPr>
            <p:cNvPr id="888" name="Group 34">
              <a:extLst>
                <a:ext uri="{FF2B5EF4-FFF2-40B4-BE49-F238E27FC236}">
                  <a16:creationId xmlns:a16="http://schemas.microsoft.com/office/drawing/2014/main" id="{87AD0043-C3FA-4758-9CE6-3F40F20CEE8E}"/>
                </a:ext>
              </a:extLst>
            </p:cNvPr>
            <p:cNvGrpSpPr>
              <a:grpSpLocks/>
            </p:cNvGrpSpPr>
            <p:nvPr/>
          </p:nvGrpSpPr>
          <p:grpSpPr bwMode="auto">
            <a:xfrm rot="12241378" flipH="1" flipV="1">
              <a:off x="10122018" y="3169444"/>
              <a:ext cx="84437" cy="129118"/>
              <a:chOff x="864" y="2016"/>
              <a:chExt cx="624" cy="1536"/>
            </a:xfrm>
            <a:solidFill>
              <a:schemeClr val="accent5"/>
            </a:solidFill>
          </p:grpSpPr>
          <p:sp>
            <p:nvSpPr>
              <p:cNvPr id="936" name="Oval 35">
                <a:extLst>
                  <a:ext uri="{FF2B5EF4-FFF2-40B4-BE49-F238E27FC236}">
                    <a16:creationId xmlns:a16="http://schemas.microsoft.com/office/drawing/2014/main" id="{BDA4251A-F9A8-4E1F-AEC0-2CC2CC636F22}"/>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37" name="Oval 36">
                <a:extLst>
                  <a:ext uri="{FF2B5EF4-FFF2-40B4-BE49-F238E27FC236}">
                    <a16:creationId xmlns:a16="http://schemas.microsoft.com/office/drawing/2014/main" id="{C8E76E74-8A0A-41DD-8B1D-4D93A8352BE1}"/>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38" name="Rectangle 37">
                <a:extLst>
                  <a:ext uri="{FF2B5EF4-FFF2-40B4-BE49-F238E27FC236}">
                    <a16:creationId xmlns:a16="http://schemas.microsoft.com/office/drawing/2014/main" id="{BF517A4D-8CB9-45F5-8A47-F0E929C71E32}"/>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39" name="Rectangle 38">
                <a:extLst>
                  <a:ext uri="{FF2B5EF4-FFF2-40B4-BE49-F238E27FC236}">
                    <a16:creationId xmlns:a16="http://schemas.microsoft.com/office/drawing/2014/main" id="{0E0E3BB5-62A6-472A-A744-F3551525A21B}"/>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40" name="Group 39">
                <a:extLst>
                  <a:ext uri="{FF2B5EF4-FFF2-40B4-BE49-F238E27FC236}">
                    <a16:creationId xmlns:a16="http://schemas.microsoft.com/office/drawing/2014/main" id="{9EDF50AA-2620-4038-B36D-1579F5686FE9}"/>
                  </a:ext>
                </a:extLst>
              </p:cNvPr>
              <p:cNvGrpSpPr>
                <a:grpSpLocks/>
              </p:cNvGrpSpPr>
              <p:nvPr/>
            </p:nvGrpSpPr>
            <p:grpSpPr bwMode="auto">
              <a:xfrm>
                <a:off x="864" y="2928"/>
                <a:ext cx="240" cy="624"/>
                <a:chOff x="912" y="3264"/>
                <a:chExt cx="240" cy="624"/>
              </a:xfrm>
              <a:grpFill/>
            </p:grpSpPr>
            <p:sp>
              <p:nvSpPr>
                <p:cNvPr id="941" name="AutoShape 40">
                  <a:extLst>
                    <a:ext uri="{FF2B5EF4-FFF2-40B4-BE49-F238E27FC236}">
                      <a16:creationId xmlns:a16="http://schemas.microsoft.com/office/drawing/2014/main" id="{27A9FD0C-782B-416E-BD0A-0FB948110898}"/>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42" name="AutoShape 41">
                  <a:extLst>
                    <a:ext uri="{FF2B5EF4-FFF2-40B4-BE49-F238E27FC236}">
                      <a16:creationId xmlns:a16="http://schemas.microsoft.com/office/drawing/2014/main" id="{7B6566D3-637F-4711-8D4A-6E6FC6A31522}"/>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43" name="AutoShape 42">
                  <a:extLst>
                    <a:ext uri="{FF2B5EF4-FFF2-40B4-BE49-F238E27FC236}">
                      <a16:creationId xmlns:a16="http://schemas.microsoft.com/office/drawing/2014/main" id="{AA960436-38EE-4655-BA68-02984006BC1C}"/>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89" name="Group 20">
              <a:extLst>
                <a:ext uri="{FF2B5EF4-FFF2-40B4-BE49-F238E27FC236}">
                  <a16:creationId xmlns:a16="http://schemas.microsoft.com/office/drawing/2014/main" id="{15D55475-1B06-428C-BCE8-E5CC21521970}"/>
                </a:ext>
              </a:extLst>
            </p:cNvPr>
            <p:cNvGrpSpPr>
              <a:grpSpLocks/>
            </p:cNvGrpSpPr>
            <p:nvPr/>
          </p:nvGrpSpPr>
          <p:grpSpPr bwMode="auto">
            <a:xfrm rot="14903456" flipH="1" flipV="1">
              <a:off x="10210979" y="3320818"/>
              <a:ext cx="65239" cy="168875"/>
              <a:chOff x="864" y="2016"/>
              <a:chExt cx="624" cy="1536"/>
            </a:xfrm>
            <a:solidFill>
              <a:schemeClr val="accent5"/>
            </a:solidFill>
          </p:grpSpPr>
          <p:sp>
            <p:nvSpPr>
              <p:cNvPr id="928" name="Oval 21">
                <a:extLst>
                  <a:ext uri="{FF2B5EF4-FFF2-40B4-BE49-F238E27FC236}">
                    <a16:creationId xmlns:a16="http://schemas.microsoft.com/office/drawing/2014/main" id="{F05E5A66-D345-4B65-9122-7647012D06D4}"/>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29" name="Oval 22">
                <a:extLst>
                  <a:ext uri="{FF2B5EF4-FFF2-40B4-BE49-F238E27FC236}">
                    <a16:creationId xmlns:a16="http://schemas.microsoft.com/office/drawing/2014/main" id="{DAB0FDD0-13C8-4886-BCF4-57BAABA73E26}"/>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30" name="Rectangle 23">
                <a:extLst>
                  <a:ext uri="{FF2B5EF4-FFF2-40B4-BE49-F238E27FC236}">
                    <a16:creationId xmlns:a16="http://schemas.microsoft.com/office/drawing/2014/main" id="{FFC2B78E-8912-4D09-AD6B-9C4CEEE586E7}"/>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31" name="Rectangle 24">
                <a:extLst>
                  <a:ext uri="{FF2B5EF4-FFF2-40B4-BE49-F238E27FC236}">
                    <a16:creationId xmlns:a16="http://schemas.microsoft.com/office/drawing/2014/main" id="{0BA858A8-F6CE-4ED5-94AA-09B307A1447F}"/>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32" name="Group 25">
                <a:extLst>
                  <a:ext uri="{FF2B5EF4-FFF2-40B4-BE49-F238E27FC236}">
                    <a16:creationId xmlns:a16="http://schemas.microsoft.com/office/drawing/2014/main" id="{E57E3566-F3A1-41ED-A1B2-3CC8AC9E995D}"/>
                  </a:ext>
                </a:extLst>
              </p:cNvPr>
              <p:cNvGrpSpPr>
                <a:grpSpLocks/>
              </p:cNvGrpSpPr>
              <p:nvPr/>
            </p:nvGrpSpPr>
            <p:grpSpPr bwMode="auto">
              <a:xfrm>
                <a:off x="864" y="2928"/>
                <a:ext cx="240" cy="624"/>
                <a:chOff x="912" y="3264"/>
                <a:chExt cx="240" cy="624"/>
              </a:xfrm>
              <a:grpFill/>
            </p:grpSpPr>
            <p:sp>
              <p:nvSpPr>
                <p:cNvPr id="933" name="AutoShape 26">
                  <a:extLst>
                    <a:ext uri="{FF2B5EF4-FFF2-40B4-BE49-F238E27FC236}">
                      <a16:creationId xmlns:a16="http://schemas.microsoft.com/office/drawing/2014/main" id="{9E256593-B2DF-47F9-8892-5B930CD0C898}"/>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34" name="AutoShape 27">
                  <a:extLst>
                    <a:ext uri="{FF2B5EF4-FFF2-40B4-BE49-F238E27FC236}">
                      <a16:creationId xmlns:a16="http://schemas.microsoft.com/office/drawing/2014/main" id="{0AECC741-AB27-4326-A972-475B31BFB11F}"/>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35" name="AutoShape 28">
                  <a:extLst>
                    <a:ext uri="{FF2B5EF4-FFF2-40B4-BE49-F238E27FC236}">
                      <a16:creationId xmlns:a16="http://schemas.microsoft.com/office/drawing/2014/main" id="{3B6BD1C9-E884-40C5-9E27-57981AC1B188}"/>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90" name="Group 43">
              <a:extLst>
                <a:ext uri="{FF2B5EF4-FFF2-40B4-BE49-F238E27FC236}">
                  <a16:creationId xmlns:a16="http://schemas.microsoft.com/office/drawing/2014/main" id="{5B44EF38-E2C1-4599-9598-6C8F8B89F631}"/>
                </a:ext>
              </a:extLst>
            </p:cNvPr>
            <p:cNvGrpSpPr>
              <a:grpSpLocks/>
            </p:cNvGrpSpPr>
            <p:nvPr/>
          </p:nvGrpSpPr>
          <p:grpSpPr bwMode="auto">
            <a:xfrm rot="7527037" flipH="1" flipV="1">
              <a:off x="9824052" y="3145075"/>
              <a:ext cx="105332" cy="173096"/>
              <a:chOff x="864" y="2016"/>
              <a:chExt cx="624" cy="1536"/>
            </a:xfrm>
            <a:solidFill>
              <a:schemeClr val="accent5"/>
            </a:solidFill>
          </p:grpSpPr>
          <p:sp>
            <p:nvSpPr>
              <p:cNvPr id="920" name="Oval 44">
                <a:extLst>
                  <a:ext uri="{FF2B5EF4-FFF2-40B4-BE49-F238E27FC236}">
                    <a16:creationId xmlns:a16="http://schemas.microsoft.com/office/drawing/2014/main" id="{ECB8374C-2E9F-43CD-9547-D717765888A7}"/>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21" name="Oval 45">
                <a:extLst>
                  <a:ext uri="{FF2B5EF4-FFF2-40B4-BE49-F238E27FC236}">
                    <a16:creationId xmlns:a16="http://schemas.microsoft.com/office/drawing/2014/main" id="{CADF1E91-98B2-4DE0-875A-4C657AB50DE9}"/>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22" name="Rectangle 46">
                <a:extLst>
                  <a:ext uri="{FF2B5EF4-FFF2-40B4-BE49-F238E27FC236}">
                    <a16:creationId xmlns:a16="http://schemas.microsoft.com/office/drawing/2014/main" id="{71CC5605-6F94-489A-B812-79265AE4FE1B}"/>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23" name="Rectangle 47">
                <a:extLst>
                  <a:ext uri="{FF2B5EF4-FFF2-40B4-BE49-F238E27FC236}">
                    <a16:creationId xmlns:a16="http://schemas.microsoft.com/office/drawing/2014/main" id="{40132830-AC4E-4552-B30B-2AC7035F1A57}"/>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24" name="Group 48">
                <a:extLst>
                  <a:ext uri="{FF2B5EF4-FFF2-40B4-BE49-F238E27FC236}">
                    <a16:creationId xmlns:a16="http://schemas.microsoft.com/office/drawing/2014/main" id="{AA92C747-BABE-4576-80ED-4A06B309C839}"/>
                  </a:ext>
                </a:extLst>
              </p:cNvPr>
              <p:cNvGrpSpPr>
                <a:grpSpLocks/>
              </p:cNvGrpSpPr>
              <p:nvPr/>
            </p:nvGrpSpPr>
            <p:grpSpPr bwMode="auto">
              <a:xfrm>
                <a:off x="864" y="2928"/>
                <a:ext cx="240" cy="624"/>
                <a:chOff x="912" y="3264"/>
                <a:chExt cx="240" cy="624"/>
              </a:xfrm>
              <a:grpFill/>
            </p:grpSpPr>
            <p:sp>
              <p:nvSpPr>
                <p:cNvPr id="925" name="AutoShape 49">
                  <a:extLst>
                    <a:ext uri="{FF2B5EF4-FFF2-40B4-BE49-F238E27FC236}">
                      <a16:creationId xmlns:a16="http://schemas.microsoft.com/office/drawing/2014/main" id="{D8FD3EF2-1A4C-494D-A4A8-90362FF2A574}"/>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26" name="AutoShape 50">
                  <a:extLst>
                    <a:ext uri="{FF2B5EF4-FFF2-40B4-BE49-F238E27FC236}">
                      <a16:creationId xmlns:a16="http://schemas.microsoft.com/office/drawing/2014/main" id="{4C3D7420-CD89-4C12-A47A-DBECCC10B225}"/>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27" name="AutoShape 51">
                  <a:extLst>
                    <a:ext uri="{FF2B5EF4-FFF2-40B4-BE49-F238E27FC236}">
                      <a16:creationId xmlns:a16="http://schemas.microsoft.com/office/drawing/2014/main" id="{EA64E4E3-5418-4597-A256-52C2CC61DD81}"/>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91" name="Group 20">
              <a:extLst>
                <a:ext uri="{FF2B5EF4-FFF2-40B4-BE49-F238E27FC236}">
                  <a16:creationId xmlns:a16="http://schemas.microsoft.com/office/drawing/2014/main" id="{7FB22AD3-EF49-47E3-8E10-575C7737E678}"/>
                </a:ext>
              </a:extLst>
            </p:cNvPr>
            <p:cNvGrpSpPr>
              <a:grpSpLocks/>
            </p:cNvGrpSpPr>
            <p:nvPr/>
          </p:nvGrpSpPr>
          <p:grpSpPr bwMode="auto">
            <a:xfrm rot="18379242" flipH="1" flipV="1">
              <a:off x="10092765" y="3448575"/>
              <a:ext cx="65239" cy="168875"/>
              <a:chOff x="864" y="2016"/>
              <a:chExt cx="624" cy="1536"/>
            </a:xfrm>
            <a:solidFill>
              <a:schemeClr val="accent5"/>
            </a:solidFill>
          </p:grpSpPr>
          <p:sp>
            <p:nvSpPr>
              <p:cNvPr id="912" name="Oval 21">
                <a:extLst>
                  <a:ext uri="{FF2B5EF4-FFF2-40B4-BE49-F238E27FC236}">
                    <a16:creationId xmlns:a16="http://schemas.microsoft.com/office/drawing/2014/main" id="{93B63C61-3297-4426-AA1E-D125EEE6B28D}"/>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13" name="Oval 22">
                <a:extLst>
                  <a:ext uri="{FF2B5EF4-FFF2-40B4-BE49-F238E27FC236}">
                    <a16:creationId xmlns:a16="http://schemas.microsoft.com/office/drawing/2014/main" id="{E5FCCA59-78B0-4B08-9732-3BE1752A33B8}"/>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14" name="Rectangle 23">
                <a:extLst>
                  <a:ext uri="{FF2B5EF4-FFF2-40B4-BE49-F238E27FC236}">
                    <a16:creationId xmlns:a16="http://schemas.microsoft.com/office/drawing/2014/main" id="{4E533B06-83C3-4E6A-B38F-774E4EBA9230}"/>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15" name="Rectangle 24">
                <a:extLst>
                  <a:ext uri="{FF2B5EF4-FFF2-40B4-BE49-F238E27FC236}">
                    <a16:creationId xmlns:a16="http://schemas.microsoft.com/office/drawing/2014/main" id="{9574C7D9-7CEA-4E84-8B48-116E81062AC1}"/>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16" name="Group 25">
                <a:extLst>
                  <a:ext uri="{FF2B5EF4-FFF2-40B4-BE49-F238E27FC236}">
                    <a16:creationId xmlns:a16="http://schemas.microsoft.com/office/drawing/2014/main" id="{0E00A5E0-BB46-4C56-90E1-A65FE5E86FD6}"/>
                  </a:ext>
                </a:extLst>
              </p:cNvPr>
              <p:cNvGrpSpPr>
                <a:grpSpLocks/>
              </p:cNvGrpSpPr>
              <p:nvPr/>
            </p:nvGrpSpPr>
            <p:grpSpPr bwMode="auto">
              <a:xfrm>
                <a:off x="864" y="2928"/>
                <a:ext cx="240" cy="624"/>
                <a:chOff x="912" y="3264"/>
                <a:chExt cx="240" cy="624"/>
              </a:xfrm>
              <a:grpFill/>
            </p:grpSpPr>
            <p:sp>
              <p:nvSpPr>
                <p:cNvPr id="917" name="AutoShape 26">
                  <a:extLst>
                    <a:ext uri="{FF2B5EF4-FFF2-40B4-BE49-F238E27FC236}">
                      <a16:creationId xmlns:a16="http://schemas.microsoft.com/office/drawing/2014/main" id="{36D2A086-7C43-4448-AC84-6CC21288E493}"/>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18" name="AutoShape 27">
                  <a:extLst>
                    <a:ext uri="{FF2B5EF4-FFF2-40B4-BE49-F238E27FC236}">
                      <a16:creationId xmlns:a16="http://schemas.microsoft.com/office/drawing/2014/main" id="{38C95E9E-948E-4262-BD61-7766049DE295}"/>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19" name="AutoShape 28">
                  <a:extLst>
                    <a:ext uri="{FF2B5EF4-FFF2-40B4-BE49-F238E27FC236}">
                      <a16:creationId xmlns:a16="http://schemas.microsoft.com/office/drawing/2014/main" id="{DEA0BAF8-0DD5-4894-8F30-9074B8506675}"/>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92" name="Group 34">
              <a:extLst>
                <a:ext uri="{FF2B5EF4-FFF2-40B4-BE49-F238E27FC236}">
                  <a16:creationId xmlns:a16="http://schemas.microsoft.com/office/drawing/2014/main" id="{FC35F63B-83BF-4934-85FC-876A9CBA5B96}"/>
                </a:ext>
              </a:extLst>
            </p:cNvPr>
            <p:cNvGrpSpPr>
              <a:grpSpLocks/>
            </p:cNvGrpSpPr>
            <p:nvPr/>
          </p:nvGrpSpPr>
          <p:grpSpPr bwMode="auto">
            <a:xfrm rot="3252148" flipH="1" flipV="1">
              <a:off x="9744369" y="3323678"/>
              <a:ext cx="67956" cy="160431"/>
              <a:chOff x="864" y="2016"/>
              <a:chExt cx="624" cy="1536"/>
            </a:xfrm>
            <a:solidFill>
              <a:schemeClr val="accent5"/>
            </a:solidFill>
          </p:grpSpPr>
          <p:sp>
            <p:nvSpPr>
              <p:cNvPr id="904" name="Oval 35">
                <a:extLst>
                  <a:ext uri="{FF2B5EF4-FFF2-40B4-BE49-F238E27FC236}">
                    <a16:creationId xmlns:a16="http://schemas.microsoft.com/office/drawing/2014/main" id="{14BDA350-1841-4882-9BA5-2A1B7FD32AB3}"/>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05" name="Oval 36">
                <a:extLst>
                  <a:ext uri="{FF2B5EF4-FFF2-40B4-BE49-F238E27FC236}">
                    <a16:creationId xmlns:a16="http://schemas.microsoft.com/office/drawing/2014/main" id="{4C387323-3B2B-4E93-8146-051483BD6291}"/>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06" name="Rectangle 37">
                <a:extLst>
                  <a:ext uri="{FF2B5EF4-FFF2-40B4-BE49-F238E27FC236}">
                    <a16:creationId xmlns:a16="http://schemas.microsoft.com/office/drawing/2014/main" id="{5D4C93D9-7B79-445E-8866-EC401F08B085}"/>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07" name="Rectangle 38">
                <a:extLst>
                  <a:ext uri="{FF2B5EF4-FFF2-40B4-BE49-F238E27FC236}">
                    <a16:creationId xmlns:a16="http://schemas.microsoft.com/office/drawing/2014/main" id="{C6F4CB1C-C8A8-40F6-AC2C-72A097D57A6F}"/>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08" name="Group 39">
                <a:extLst>
                  <a:ext uri="{FF2B5EF4-FFF2-40B4-BE49-F238E27FC236}">
                    <a16:creationId xmlns:a16="http://schemas.microsoft.com/office/drawing/2014/main" id="{58A9079A-5924-499C-8FDA-DB1D88062451}"/>
                  </a:ext>
                </a:extLst>
              </p:cNvPr>
              <p:cNvGrpSpPr>
                <a:grpSpLocks/>
              </p:cNvGrpSpPr>
              <p:nvPr/>
            </p:nvGrpSpPr>
            <p:grpSpPr bwMode="auto">
              <a:xfrm>
                <a:off x="864" y="2928"/>
                <a:ext cx="240" cy="624"/>
                <a:chOff x="912" y="3264"/>
                <a:chExt cx="240" cy="624"/>
              </a:xfrm>
              <a:grpFill/>
            </p:grpSpPr>
            <p:sp>
              <p:nvSpPr>
                <p:cNvPr id="909" name="AutoShape 40">
                  <a:extLst>
                    <a:ext uri="{FF2B5EF4-FFF2-40B4-BE49-F238E27FC236}">
                      <a16:creationId xmlns:a16="http://schemas.microsoft.com/office/drawing/2014/main" id="{4AEEB1F8-EA3A-4A21-A7A4-3883D199102C}"/>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10" name="AutoShape 41">
                  <a:extLst>
                    <a:ext uri="{FF2B5EF4-FFF2-40B4-BE49-F238E27FC236}">
                      <a16:creationId xmlns:a16="http://schemas.microsoft.com/office/drawing/2014/main" id="{3E489337-22C7-4BA8-A70B-D0C59FDEF82B}"/>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11" name="AutoShape 42">
                  <a:extLst>
                    <a:ext uri="{FF2B5EF4-FFF2-40B4-BE49-F238E27FC236}">
                      <a16:creationId xmlns:a16="http://schemas.microsoft.com/office/drawing/2014/main" id="{CBFA5E32-B774-448D-8F9E-1939E6B6E0FD}"/>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893" name="Group 43">
              <a:extLst>
                <a:ext uri="{FF2B5EF4-FFF2-40B4-BE49-F238E27FC236}">
                  <a16:creationId xmlns:a16="http://schemas.microsoft.com/office/drawing/2014/main" id="{2996D752-6857-4CC8-9397-7A624462892A}"/>
                </a:ext>
              </a:extLst>
            </p:cNvPr>
            <p:cNvGrpSpPr>
              <a:grpSpLocks/>
            </p:cNvGrpSpPr>
            <p:nvPr/>
          </p:nvGrpSpPr>
          <p:grpSpPr bwMode="auto">
            <a:xfrm rot="21402102" flipH="1" flipV="1">
              <a:off x="9832388" y="3461652"/>
              <a:ext cx="130877" cy="139311"/>
              <a:chOff x="864" y="2016"/>
              <a:chExt cx="624" cy="1536"/>
            </a:xfrm>
            <a:solidFill>
              <a:schemeClr val="accent5"/>
            </a:solidFill>
          </p:grpSpPr>
          <p:sp>
            <p:nvSpPr>
              <p:cNvPr id="896" name="Oval 44">
                <a:extLst>
                  <a:ext uri="{FF2B5EF4-FFF2-40B4-BE49-F238E27FC236}">
                    <a16:creationId xmlns:a16="http://schemas.microsoft.com/office/drawing/2014/main" id="{4458D92D-3D28-4212-AB42-4AED4A285489}"/>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97" name="Oval 45">
                <a:extLst>
                  <a:ext uri="{FF2B5EF4-FFF2-40B4-BE49-F238E27FC236}">
                    <a16:creationId xmlns:a16="http://schemas.microsoft.com/office/drawing/2014/main" id="{5A173DA8-1845-44BC-913F-04FB734F65E2}"/>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98" name="Rectangle 46">
                <a:extLst>
                  <a:ext uri="{FF2B5EF4-FFF2-40B4-BE49-F238E27FC236}">
                    <a16:creationId xmlns:a16="http://schemas.microsoft.com/office/drawing/2014/main" id="{1B30883C-2BA0-4757-92B8-27E16E519EC1}"/>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99" name="Rectangle 47">
                <a:extLst>
                  <a:ext uri="{FF2B5EF4-FFF2-40B4-BE49-F238E27FC236}">
                    <a16:creationId xmlns:a16="http://schemas.microsoft.com/office/drawing/2014/main" id="{31543CBC-79FA-4865-91FE-AD0D0E6A3F93}"/>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00" name="Group 48">
                <a:extLst>
                  <a:ext uri="{FF2B5EF4-FFF2-40B4-BE49-F238E27FC236}">
                    <a16:creationId xmlns:a16="http://schemas.microsoft.com/office/drawing/2014/main" id="{EA7896DE-2637-497B-B334-784C7B897C93}"/>
                  </a:ext>
                </a:extLst>
              </p:cNvPr>
              <p:cNvGrpSpPr>
                <a:grpSpLocks/>
              </p:cNvGrpSpPr>
              <p:nvPr/>
            </p:nvGrpSpPr>
            <p:grpSpPr bwMode="auto">
              <a:xfrm>
                <a:off x="864" y="2928"/>
                <a:ext cx="240" cy="624"/>
                <a:chOff x="912" y="3264"/>
                <a:chExt cx="240" cy="624"/>
              </a:xfrm>
              <a:grpFill/>
            </p:grpSpPr>
            <p:sp>
              <p:nvSpPr>
                <p:cNvPr id="901" name="AutoShape 49">
                  <a:extLst>
                    <a:ext uri="{FF2B5EF4-FFF2-40B4-BE49-F238E27FC236}">
                      <a16:creationId xmlns:a16="http://schemas.microsoft.com/office/drawing/2014/main" id="{03054F44-38A5-471F-B43E-334012F98718}"/>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02" name="AutoShape 50">
                  <a:extLst>
                    <a:ext uri="{FF2B5EF4-FFF2-40B4-BE49-F238E27FC236}">
                      <a16:creationId xmlns:a16="http://schemas.microsoft.com/office/drawing/2014/main" id="{D3A41233-3E77-4654-A50C-18B683B08B98}"/>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03" name="AutoShape 51">
                  <a:extLst>
                    <a:ext uri="{FF2B5EF4-FFF2-40B4-BE49-F238E27FC236}">
                      <a16:creationId xmlns:a16="http://schemas.microsoft.com/office/drawing/2014/main" id="{A2844AFD-A7EE-4529-A52E-C13882DEEC54}"/>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894" name="Oval 16">
              <a:extLst>
                <a:ext uri="{FF2B5EF4-FFF2-40B4-BE49-F238E27FC236}">
                  <a16:creationId xmlns:a16="http://schemas.microsoft.com/office/drawing/2014/main" id="{72200067-DED4-4056-8F2B-1A73A24AF2A3}"/>
                </a:ext>
              </a:extLst>
            </p:cNvPr>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895" name="Oval 95">
              <a:extLst>
                <a:ext uri="{FF2B5EF4-FFF2-40B4-BE49-F238E27FC236}">
                  <a16:creationId xmlns:a16="http://schemas.microsoft.com/office/drawing/2014/main" id="{6AB4802E-E9E9-451C-9EFF-B33F7F5F98D7}"/>
                </a:ext>
              </a:extLst>
            </p:cNvPr>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nvGrpSpPr>
          <p:cNvPr id="944" name="Group 943">
            <a:extLst>
              <a:ext uri="{FF2B5EF4-FFF2-40B4-BE49-F238E27FC236}">
                <a16:creationId xmlns:a16="http://schemas.microsoft.com/office/drawing/2014/main" id="{86D0848E-A57B-49D3-8433-88FDC05B5CAB}"/>
              </a:ext>
            </a:extLst>
          </p:cNvPr>
          <p:cNvGrpSpPr/>
          <p:nvPr/>
        </p:nvGrpSpPr>
        <p:grpSpPr>
          <a:xfrm>
            <a:off x="6080914" y="3022832"/>
            <a:ext cx="471991" cy="323637"/>
            <a:chOff x="9698131" y="3169444"/>
            <a:chExt cx="629905" cy="431519"/>
          </a:xfrm>
        </p:grpSpPr>
        <p:grpSp>
          <p:nvGrpSpPr>
            <p:cNvPr id="945" name="Group 34">
              <a:extLst>
                <a:ext uri="{FF2B5EF4-FFF2-40B4-BE49-F238E27FC236}">
                  <a16:creationId xmlns:a16="http://schemas.microsoft.com/office/drawing/2014/main" id="{039B9EDB-F780-4DBD-A57F-981B40D71EA7}"/>
                </a:ext>
              </a:extLst>
            </p:cNvPr>
            <p:cNvGrpSpPr>
              <a:grpSpLocks/>
            </p:cNvGrpSpPr>
            <p:nvPr/>
          </p:nvGrpSpPr>
          <p:grpSpPr bwMode="auto">
            <a:xfrm rot="12241378" flipH="1" flipV="1">
              <a:off x="10122018" y="3169444"/>
              <a:ext cx="84437" cy="129118"/>
              <a:chOff x="864" y="2016"/>
              <a:chExt cx="624" cy="1536"/>
            </a:xfrm>
            <a:solidFill>
              <a:schemeClr val="accent5"/>
            </a:solidFill>
          </p:grpSpPr>
          <p:sp>
            <p:nvSpPr>
              <p:cNvPr id="993" name="Oval 35">
                <a:extLst>
                  <a:ext uri="{FF2B5EF4-FFF2-40B4-BE49-F238E27FC236}">
                    <a16:creationId xmlns:a16="http://schemas.microsoft.com/office/drawing/2014/main" id="{818491B7-896C-4CB3-A4BE-BF7CD0283F51}"/>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94" name="Oval 36">
                <a:extLst>
                  <a:ext uri="{FF2B5EF4-FFF2-40B4-BE49-F238E27FC236}">
                    <a16:creationId xmlns:a16="http://schemas.microsoft.com/office/drawing/2014/main" id="{6F0AA579-80C0-4918-8040-C9DDB5EB277E}"/>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95" name="Rectangle 37">
                <a:extLst>
                  <a:ext uri="{FF2B5EF4-FFF2-40B4-BE49-F238E27FC236}">
                    <a16:creationId xmlns:a16="http://schemas.microsoft.com/office/drawing/2014/main" id="{87B29E1A-FE70-423B-86CE-868CAB718ADB}"/>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96" name="Rectangle 38">
                <a:extLst>
                  <a:ext uri="{FF2B5EF4-FFF2-40B4-BE49-F238E27FC236}">
                    <a16:creationId xmlns:a16="http://schemas.microsoft.com/office/drawing/2014/main" id="{CE0765DB-834A-439B-8FD5-C9D6E33B0D15}"/>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97" name="Group 39">
                <a:extLst>
                  <a:ext uri="{FF2B5EF4-FFF2-40B4-BE49-F238E27FC236}">
                    <a16:creationId xmlns:a16="http://schemas.microsoft.com/office/drawing/2014/main" id="{0EAD2864-0F17-433B-AEA9-E3E599104677}"/>
                  </a:ext>
                </a:extLst>
              </p:cNvPr>
              <p:cNvGrpSpPr>
                <a:grpSpLocks/>
              </p:cNvGrpSpPr>
              <p:nvPr/>
            </p:nvGrpSpPr>
            <p:grpSpPr bwMode="auto">
              <a:xfrm>
                <a:off x="864" y="2928"/>
                <a:ext cx="240" cy="624"/>
                <a:chOff x="912" y="3264"/>
                <a:chExt cx="240" cy="624"/>
              </a:xfrm>
              <a:grpFill/>
            </p:grpSpPr>
            <p:sp>
              <p:nvSpPr>
                <p:cNvPr id="998" name="AutoShape 40">
                  <a:extLst>
                    <a:ext uri="{FF2B5EF4-FFF2-40B4-BE49-F238E27FC236}">
                      <a16:creationId xmlns:a16="http://schemas.microsoft.com/office/drawing/2014/main" id="{27CD45E0-7816-4069-9F5C-9C372A446F3D}"/>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99" name="AutoShape 41">
                  <a:extLst>
                    <a:ext uri="{FF2B5EF4-FFF2-40B4-BE49-F238E27FC236}">
                      <a16:creationId xmlns:a16="http://schemas.microsoft.com/office/drawing/2014/main" id="{B20C10C8-3466-4719-B960-A1F1D3B506B1}"/>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00" name="AutoShape 42">
                  <a:extLst>
                    <a:ext uri="{FF2B5EF4-FFF2-40B4-BE49-F238E27FC236}">
                      <a16:creationId xmlns:a16="http://schemas.microsoft.com/office/drawing/2014/main" id="{3397B870-D693-4B2A-A253-1C46BA06D572}"/>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946" name="Group 20">
              <a:extLst>
                <a:ext uri="{FF2B5EF4-FFF2-40B4-BE49-F238E27FC236}">
                  <a16:creationId xmlns:a16="http://schemas.microsoft.com/office/drawing/2014/main" id="{3FD7F1E8-73C1-43B2-93FE-F51EE3394629}"/>
                </a:ext>
              </a:extLst>
            </p:cNvPr>
            <p:cNvGrpSpPr>
              <a:grpSpLocks/>
            </p:cNvGrpSpPr>
            <p:nvPr/>
          </p:nvGrpSpPr>
          <p:grpSpPr bwMode="auto">
            <a:xfrm rot="14903456" flipH="1" flipV="1">
              <a:off x="10210979" y="3320818"/>
              <a:ext cx="65239" cy="168875"/>
              <a:chOff x="864" y="2016"/>
              <a:chExt cx="624" cy="1536"/>
            </a:xfrm>
            <a:solidFill>
              <a:schemeClr val="accent5"/>
            </a:solidFill>
          </p:grpSpPr>
          <p:sp>
            <p:nvSpPr>
              <p:cNvPr id="985" name="Oval 21">
                <a:extLst>
                  <a:ext uri="{FF2B5EF4-FFF2-40B4-BE49-F238E27FC236}">
                    <a16:creationId xmlns:a16="http://schemas.microsoft.com/office/drawing/2014/main" id="{3ADBC5EA-5DD0-4E67-B291-7E524E6B4823}"/>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86" name="Oval 22">
                <a:extLst>
                  <a:ext uri="{FF2B5EF4-FFF2-40B4-BE49-F238E27FC236}">
                    <a16:creationId xmlns:a16="http://schemas.microsoft.com/office/drawing/2014/main" id="{FFFC6E6F-B1AA-44EC-9B8E-F1DA8611E65B}"/>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87" name="Rectangle 23">
                <a:extLst>
                  <a:ext uri="{FF2B5EF4-FFF2-40B4-BE49-F238E27FC236}">
                    <a16:creationId xmlns:a16="http://schemas.microsoft.com/office/drawing/2014/main" id="{75662572-EAE9-4EE8-B8DD-7DDF3B4EEEEC}"/>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88" name="Rectangle 24">
                <a:extLst>
                  <a:ext uri="{FF2B5EF4-FFF2-40B4-BE49-F238E27FC236}">
                    <a16:creationId xmlns:a16="http://schemas.microsoft.com/office/drawing/2014/main" id="{2B08CF86-C20A-475F-A332-2E83ADD7BE8A}"/>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89" name="Group 25">
                <a:extLst>
                  <a:ext uri="{FF2B5EF4-FFF2-40B4-BE49-F238E27FC236}">
                    <a16:creationId xmlns:a16="http://schemas.microsoft.com/office/drawing/2014/main" id="{294FE61D-0D53-4523-9BC6-89EB8B7695D5}"/>
                  </a:ext>
                </a:extLst>
              </p:cNvPr>
              <p:cNvGrpSpPr>
                <a:grpSpLocks/>
              </p:cNvGrpSpPr>
              <p:nvPr/>
            </p:nvGrpSpPr>
            <p:grpSpPr bwMode="auto">
              <a:xfrm>
                <a:off x="864" y="2928"/>
                <a:ext cx="240" cy="624"/>
                <a:chOff x="912" y="3264"/>
                <a:chExt cx="240" cy="624"/>
              </a:xfrm>
              <a:grpFill/>
            </p:grpSpPr>
            <p:sp>
              <p:nvSpPr>
                <p:cNvPr id="990" name="AutoShape 26">
                  <a:extLst>
                    <a:ext uri="{FF2B5EF4-FFF2-40B4-BE49-F238E27FC236}">
                      <a16:creationId xmlns:a16="http://schemas.microsoft.com/office/drawing/2014/main" id="{7A069969-E662-4546-B3E4-AB72A6D33D03}"/>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91" name="AutoShape 27">
                  <a:extLst>
                    <a:ext uri="{FF2B5EF4-FFF2-40B4-BE49-F238E27FC236}">
                      <a16:creationId xmlns:a16="http://schemas.microsoft.com/office/drawing/2014/main" id="{3B6DBE6E-9851-45BA-8459-4900B0A59D83}"/>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92" name="AutoShape 28">
                  <a:extLst>
                    <a:ext uri="{FF2B5EF4-FFF2-40B4-BE49-F238E27FC236}">
                      <a16:creationId xmlns:a16="http://schemas.microsoft.com/office/drawing/2014/main" id="{68139CF6-6176-4BFD-8981-1BFAF808D6C8}"/>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947" name="Group 43">
              <a:extLst>
                <a:ext uri="{FF2B5EF4-FFF2-40B4-BE49-F238E27FC236}">
                  <a16:creationId xmlns:a16="http://schemas.microsoft.com/office/drawing/2014/main" id="{ADDBC950-F859-47A6-B17D-C81C564B5815}"/>
                </a:ext>
              </a:extLst>
            </p:cNvPr>
            <p:cNvGrpSpPr>
              <a:grpSpLocks/>
            </p:cNvGrpSpPr>
            <p:nvPr/>
          </p:nvGrpSpPr>
          <p:grpSpPr bwMode="auto">
            <a:xfrm rot="7527037" flipH="1" flipV="1">
              <a:off x="9824052" y="3145075"/>
              <a:ext cx="105332" cy="173096"/>
              <a:chOff x="864" y="2016"/>
              <a:chExt cx="624" cy="1536"/>
            </a:xfrm>
            <a:solidFill>
              <a:schemeClr val="accent5"/>
            </a:solidFill>
          </p:grpSpPr>
          <p:sp>
            <p:nvSpPr>
              <p:cNvPr id="977" name="Oval 44">
                <a:extLst>
                  <a:ext uri="{FF2B5EF4-FFF2-40B4-BE49-F238E27FC236}">
                    <a16:creationId xmlns:a16="http://schemas.microsoft.com/office/drawing/2014/main" id="{2C397297-59CC-4A3D-BD65-7380ACBE8EDF}"/>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78" name="Oval 45">
                <a:extLst>
                  <a:ext uri="{FF2B5EF4-FFF2-40B4-BE49-F238E27FC236}">
                    <a16:creationId xmlns:a16="http://schemas.microsoft.com/office/drawing/2014/main" id="{92DA8DD6-F589-48DF-A7A3-CBFED79AF64B}"/>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79" name="Rectangle 46">
                <a:extLst>
                  <a:ext uri="{FF2B5EF4-FFF2-40B4-BE49-F238E27FC236}">
                    <a16:creationId xmlns:a16="http://schemas.microsoft.com/office/drawing/2014/main" id="{32E7F2F7-5FE1-4FBD-B150-5F57E756A202}"/>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80" name="Rectangle 47">
                <a:extLst>
                  <a:ext uri="{FF2B5EF4-FFF2-40B4-BE49-F238E27FC236}">
                    <a16:creationId xmlns:a16="http://schemas.microsoft.com/office/drawing/2014/main" id="{662E2783-B5E5-4F60-96CA-B34874E3714C}"/>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81" name="Group 48">
                <a:extLst>
                  <a:ext uri="{FF2B5EF4-FFF2-40B4-BE49-F238E27FC236}">
                    <a16:creationId xmlns:a16="http://schemas.microsoft.com/office/drawing/2014/main" id="{EAD70285-7FF1-4B3E-B216-2D91CC4B3770}"/>
                  </a:ext>
                </a:extLst>
              </p:cNvPr>
              <p:cNvGrpSpPr>
                <a:grpSpLocks/>
              </p:cNvGrpSpPr>
              <p:nvPr/>
            </p:nvGrpSpPr>
            <p:grpSpPr bwMode="auto">
              <a:xfrm>
                <a:off x="864" y="2928"/>
                <a:ext cx="240" cy="624"/>
                <a:chOff x="912" y="3264"/>
                <a:chExt cx="240" cy="624"/>
              </a:xfrm>
              <a:grpFill/>
            </p:grpSpPr>
            <p:sp>
              <p:nvSpPr>
                <p:cNvPr id="982" name="AutoShape 49">
                  <a:extLst>
                    <a:ext uri="{FF2B5EF4-FFF2-40B4-BE49-F238E27FC236}">
                      <a16:creationId xmlns:a16="http://schemas.microsoft.com/office/drawing/2014/main" id="{D714EF78-B880-4718-805A-BFF2AF153424}"/>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83" name="AutoShape 50">
                  <a:extLst>
                    <a:ext uri="{FF2B5EF4-FFF2-40B4-BE49-F238E27FC236}">
                      <a16:creationId xmlns:a16="http://schemas.microsoft.com/office/drawing/2014/main" id="{E12DD931-86B4-4AB5-AA2C-2C17971EBDF6}"/>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84" name="AutoShape 51">
                  <a:extLst>
                    <a:ext uri="{FF2B5EF4-FFF2-40B4-BE49-F238E27FC236}">
                      <a16:creationId xmlns:a16="http://schemas.microsoft.com/office/drawing/2014/main" id="{7522C998-7132-4B86-B487-54C8BE3E7C52}"/>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948" name="Group 20">
              <a:extLst>
                <a:ext uri="{FF2B5EF4-FFF2-40B4-BE49-F238E27FC236}">
                  <a16:creationId xmlns:a16="http://schemas.microsoft.com/office/drawing/2014/main" id="{C747D640-5A00-4A9A-9328-3AB9C005747F}"/>
                </a:ext>
              </a:extLst>
            </p:cNvPr>
            <p:cNvGrpSpPr>
              <a:grpSpLocks/>
            </p:cNvGrpSpPr>
            <p:nvPr/>
          </p:nvGrpSpPr>
          <p:grpSpPr bwMode="auto">
            <a:xfrm rot="18379242" flipH="1" flipV="1">
              <a:off x="10092765" y="3448575"/>
              <a:ext cx="65239" cy="168875"/>
              <a:chOff x="864" y="2016"/>
              <a:chExt cx="624" cy="1536"/>
            </a:xfrm>
            <a:solidFill>
              <a:schemeClr val="accent5"/>
            </a:solidFill>
          </p:grpSpPr>
          <p:sp>
            <p:nvSpPr>
              <p:cNvPr id="969" name="Oval 21">
                <a:extLst>
                  <a:ext uri="{FF2B5EF4-FFF2-40B4-BE49-F238E27FC236}">
                    <a16:creationId xmlns:a16="http://schemas.microsoft.com/office/drawing/2014/main" id="{633362F8-69A4-4E55-B0B0-793D2A3A04A4}"/>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70" name="Oval 22">
                <a:extLst>
                  <a:ext uri="{FF2B5EF4-FFF2-40B4-BE49-F238E27FC236}">
                    <a16:creationId xmlns:a16="http://schemas.microsoft.com/office/drawing/2014/main" id="{ABCC5266-1DE0-4A75-BF08-8D9209EF94F0}"/>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71" name="Rectangle 23">
                <a:extLst>
                  <a:ext uri="{FF2B5EF4-FFF2-40B4-BE49-F238E27FC236}">
                    <a16:creationId xmlns:a16="http://schemas.microsoft.com/office/drawing/2014/main" id="{98B2C383-0C64-4AB6-8B9B-7FE37270770E}"/>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72" name="Rectangle 24">
                <a:extLst>
                  <a:ext uri="{FF2B5EF4-FFF2-40B4-BE49-F238E27FC236}">
                    <a16:creationId xmlns:a16="http://schemas.microsoft.com/office/drawing/2014/main" id="{09E83565-14D1-4FCB-829F-C4EEE9477844}"/>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73" name="Group 25">
                <a:extLst>
                  <a:ext uri="{FF2B5EF4-FFF2-40B4-BE49-F238E27FC236}">
                    <a16:creationId xmlns:a16="http://schemas.microsoft.com/office/drawing/2014/main" id="{2BBCB713-3C35-4A46-8DE4-8F73CC0F8FB6}"/>
                  </a:ext>
                </a:extLst>
              </p:cNvPr>
              <p:cNvGrpSpPr>
                <a:grpSpLocks/>
              </p:cNvGrpSpPr>
              <p:nvPr/>
            </p:nvGrpSpPr>
            <p:grpSpPr bwMode="auto">
              <a:xfrm>
                <a:off x="864" y="2928"/>
                <a:ext cx="240" cy="624"/>
                <a:chOff x="912" y="3264"/>
                <a:chExt cx="240" cy="624"/>
              </a:xfrm>
              <a:grpFill/>
            </p:grpSpPr>
            <p:sp>
              <p:nvSpPr>
                <p:cNvPr id="974" name="AutoShape 26">
                  <a:extLst>
                    <a:ext uri="{FF2B5EF4-FFF2-40B4-BE49-F238E27FC236}">
                      <a16:creationId xmlns:a16="http://schemas.microsoft.com/office/drawing/2014/main" id="{13F1A7B6-4270-443F-8F90-4C873149774E}"/>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75" name="AutoShape 27">
                  <a:extLst>
                    <a:ext uri="{FF2B5EF4-FFF2-40B4-BE49-F238E27FC236}">
                      <a16:creationId xmlns:a16="http://schemas.microsoft.com/office/drawing/2014/main" id="{F6A957F4-19DD-4A26-AF81-82350AEDE8AC}"/>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76" name="AutoShape 28">
                  <a:extLst>
                    <a:ext uri="{FF2B5EF4-FFF2-40B4-BE49-F238E27FC236}">
                      <a16:creationId xmlns:a16="http://schemas.microsoft.com/office/drawing/2014/main" id="{CA8647C9-3E16-4518-84E8-1D8F6AFC6D8A}"/>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949" name="Group 34">
              <a:extLst>
                <a:ext uri="{FF2B5EF4-FFF2-40B4-BE49-F238E27FC236}">
                  <a16:creationId xmlns:a16="http://schemas.microsoft.com/office/drawing/2014/main" id="{6632C5FF-71AD-47F0-9786-4708961E28DE}"/>
                </a:ext>
              </a:extLst>
            </p:cNvPr>
            <p:cNvGrpSpPr>
              <a:grpSpLocks/>
            </p:cNvGrpSpPr>
            <p:nvPr/>
          </p:nvGrpSpPr>
          <p:grpSpPr bwMode="auto">
            <a:xfrm rot="3252148" flipH="1" flipV="1">
              <a:off x="9744369" y="3323678"/>
              <a:ext cx="67956" cy="160431"/>
              <a:chOff x="864" y="2016"/>
              <a:chExt cx="624" cy="1536"/>
            </a:xfrm>
            <a:solidFill>
              <a:schemeClr val="accent5"/>
            </a:solidFill>
          </p:grpSpPr>
          <p:sp>
            <p:nvSpPr>
              <p:cNvPr id="961" name="Oval 35">
                <a:extLst>
                  <a:ext uri="{FF2B5EF4-FFF2-40B4-BE49-F238E27FC236}">
                    <a16:creationId xmlns:a16="http://schemas.microsoft.com/office/drawing/2014/main" id="{968A7283-C311-40BD-91C9-DBD3E8CA9F7C}"/>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62" name="Oval 36">
                <a:extLst>
                  <a:ext uri="{FF2B5EF4-FFF2-40B4-BE49-F238E27FC236}">
                    <a16:creationId xmlns:a16="http://schemas.microsoft.com/office/drawing/2014/main" id="{FD4A73DA-4D44-4B82-A413-FA67D8060CF6}"/>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63" name="Rectangle 37">
                <a:extLst>
                  <a:ext uri="{FF2B5EF4-FFF2-40B4-BE49-F238E27FC236}">
                    <a16:creationId xmlns:a16="http://schemas.microsoft.com/office/drawing/2014/main" id="{C7E6E080-9921-46AB-AF94-0CD47AFD80BF}"/>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64" name="Rectangle 38">
                <a:extLst>
                  <a:ext uri="{FF2B5EF4-FFF2-40B4-BE49-F238E27FC236}">
                    <a16:creationId xmlns:a16="http://schemas.microsoft.com/office/drawing/2014/main" id="{D3EF9878-7B6C-44E2-8BC2-1C5CA3EF7E78}"/>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65" name="Group 39">
                <a:extLst>
                  <a:ext uri="{FF2B5EF4-FFF2-40B4-BE49-F238E27FC236}">
                    <a16:creationId xmlns:a16="http://schemas.microsoft.com/office/drawing/2014/main" id="{5261BAFC-2A4C-4B30-8F3A-F8C0F53FEC82}"/>
                  </a:ext>
                </a:extLst>
              </p:cNvPr>
              <p:cNvGrpSpPr>
                <a:grpSpLocks/>
              </p:cNvGrpSpPr>
              <p:nvPr/>
            </p:nvGrpSpPr>
            <p:grpSpPr bwMode="auto">
              <a:xfrm>
                <a:off x="864" y="2928"/>
                <a:ext cx="240" cy="624"/>
                <a:chOff x="912" y="3264"/>
                <a:chExt cx="240" cy="624"/>
              </a:xfrm>
              <a:grpFill/>
            </p:grpSpPr>
            <p:sp>
              <p:nvSpPr>
                <p:cNvPr id="966" name="AutoShape 40">
                  <a:extLst>
                    <a:ext uri="{FF2B5EF4-FFF2-40B4-BE49-F238E27FC236}">
                      <a16:creationId xmlns:a16="http://schemas.microsoft.com/office/drawing/2014/main" id="{E119C918-6598-45C2-A23E-B58839324B62}"/>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67" name="AutoShape 41">
                  <a:extLst>
                    <a:ext uri="{FF2B5EF4-FFF2-40B4-BE49-F238E27FC236}">
                      <a16:creationId xmlns:a16="http://schemas.microsoft.com/office/drawing/2014/main" id="{1C22B377-1CD6-409B-8353-28E75B7ECD45}"/>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68" name="AutoShape 42">
                  <a:extLst>
                    <a:ext uri="{FF2B5EF4-FFF2-40B4-BE49-F238E27FC236}">
                      <a16:creationId xmlns:a16="http://schemas.microsoft.com/office/drawing/2014/main" id="{F1F772A8-690D-40A2-81F9-A2E7CC0107F8}"/>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950" name="Group 43">
              <a:extLst>
                <a:ext uri="{FF2B5EF4-FFF2-40B4-BE49-F238E27FC236}">
                  <a16:creationId xmlns:a16="http://schemas.microsoft.com/office/drawing/2014/main" id="{F5284FA7-9CC5-4393-822F-847B71E7718E}"/>
                </a:ext>
              </a:extLst>
            </p:cNvPr>
            <p:cNvGrpSpPr>
              <a:grpSpLocks/>
            </p:cNvGrpSpPr>
            <p:nvPr/>
          </p:nvGrpSpPr>
          <p:grpSpPr bwMode="auto">
            <a:xfrm rot="21402102" flipH="1" flipV="1">
              <a:off x="9832388" y="3461652"/>
              <a:ext cx="130877" cy="139311"/>
              <a:chOff x="864" y="2016"/>
              <a:chExt cx="624" cy="1536"/>
            </a:xfrm>
            <a:solidFill>
              <a:schemeClr val="accent5"/>
            </a:solidFill>
          </p:grpSpPr>
          <p:sp>
            <p:nvSpPr>
              <p:cNvPr id="953" name="Oval 44">
                <a:extLst>
                  <a:ext uri="{FF2B5EF4-FFF2-40B4-BE49-F238E27FC236}">
                    <a16:creationId xmlns:a16="http://schemas.microsoft.com/office/drawing/2014/main" id="{E65AE8F4-3DB5-4F4B-9637-E6D0886D1282}"/>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54" name="Oval 45">
                <a:extLst>
                  <a:ext uri="{FF2B5EF4-FFF2-40B4-BE49-F238E27FC236}">
                    <a16:creationId xmlns:a16="http://schemas.microsoft.com/office/drawing/2014/main" id="{88A95671-C8D2-41D1-8C7F-7740FFDF1857}"/>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55" name="Rectangle 46">
                <a:extLst>
                  <a:ext uri="{FF2B5EF4-FFF2-40B4-BE49-F238E27FC236}">
                    <a16:creationId xmlns:a16="http://schemas.microsoft.com/office/drawing/2014/main" id="{97076173-4744-41A5-9B44-49AB633CCCEB}"/>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56" name="Rectangle 47">
                <a:extLst>
                  <a:ext uri="{FF2B5EF4-FFF2-40B4-BE49-F238E27FC236}">
                    <a16:creationId xmlns:a16="http://schemas.microsoft.com/office/drawing/2014/main" id="{ABD42993-1CAF-4FB1-BB49-BB27957DB7CF}"/>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957" name="Group 48">
                <a:extLst>
                  <a:ext uri="{FF2B5EF4-FFF2-40B4-BE49-F238E27FC236}">
                    <a16:creationId xmlns:a16="http://schemas.microsoft.com/office/drawing/2014/main" id="{F3BF4FD8-7BF7-4AAF-9D06-B787C513A3D7}"/>
                  </a:ext>
                </a:extLst>
              </p:cNvPr>
              <p:cNvGrpSpPr>
                <a:grpSpLocks/>
              </p:cNvGrpSpPr>
              <p:nvPr/>
            </p:nvGrpSpPr>
            <p:grpSpPr bwMode="auto">
              <a:xfrm>
                <a:off x="864" y="2928"/>
                <a:ext cx="240" cy="624"/>
                <a:chOff x="912" y="3264"/>
                <a:chExt cx="240" cy="624"/>
              </a:xfrm>
              <a:grpFill/>
            </p:grpSpPr>
            <p:sp>
              <p:nvSpPr>
                <p:cNvPr id="958" name="AutoShape 49">
                  <a:extLst>
                    <a:ext uri="{FF2B5EF4-FFF2-40B4-BE49-F238E27FC236}">
                      <a16:creationId xmlns:a16="http://schemas.microsoft.com/office/drawing/2014/main" id="{5201B815-C99E-407C-B29E-E4917B2B5A77}"/>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59" name="AutoShape 50">
                  <a:extLst>
                    <a:ext uri="{FF2B5EF4-FFF2-40B4-BE49-F238E27FC236}">
                      <a16:creationId xmlns:a16="http://schemas.microsoft.com/office/drawing/2014/main" id="{184505DB-A882-4E1B-AAE9-0306C74064B3}"/>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960" name="AutoShape 51">
                  <a:extLst>
                    <a:ext uri="{FF2B5EF4-FFF2-40B4-BE49-F238E27FC236}">
                      <a16:creationId xmlns:a16="http://schemas.microsoft.com/office/drawing/2014/main" id="{79328615-B458-4EFF-A3B1-E84354E96D00}"/>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951" name="Oval 16">
              <a:extLst>
                <a:ext uri="{FF2B5EF4-FFF2-40B4-BE49-F238E27FC236}">
                  <a16:creationId xmlns:a16="http://schemas.microsoft.com/office/drawing/2014/main" id="{82B10807-5451-4243-B801-33329B59C754}"/>
                </a:ext>
              </a:extLst>
            </p:cNvPr>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952" name="Oval 95">
              <a:extLst>
                <a:ext uri="{FF2B5EF4-FFF2-40B4-BE49-F238E27FC236}">
                  <a16:creationId xmlns:a16="http://schemas.microsoft.com/office/drawing/2014/main" id="{B933013E-DA36-4948-9431-3468C57175E1}"/>
                </a:ext>
              </a:extLst>
            </p:cNvPr>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grpSp>
        <p:nvGrpSpPr>
          <p:cNvPr id="1001" name="Group 1000">
            <a:extLst>
              <a:ext uri="{FF2B5EF4-FFF2-40B4-BE49-F238E27FC236}">
                <a16:creationId xmlns:a16="http://schemas.microsoft.com/office/drawing/2014/main" id="{D9E1DCE3-0B92-46CC-9307-8A35D6B07263}"/>
              </a:ext>
            </a:extLst>
          </p:cNvPr>
          <p:cNvGrpSpPr/>
          <p:nvPr/>
        </p:nvGrpSpPr>
        <p:grpSpPr>
          <a:xfrm>
            <a:off x="5830661" y="2698385"/>
            <a:ext cx="471991" cy="323637"/>
            <a:chOff x="9698131" y="3169444"/>
            <a:chExt cx="629905" cy="431519"/>
          </a:xfrm>
        </p:grpSpPr>
        <p:grpSp>
          <p:nvGrpSpPr>
            <p:cNvPr id="1002" name="Group 34">
              <a:extLst>
                <a:ext uri="{FF2B5EF4-FFF2-40B4-BE49-F238E27FC236}">
                  <a16:creationId xmlns:a16="http://schemas.microsoft.com/office/drawing/2014/main" id="{D64F4BD3-AC30-43EA-9DE7-789C93AA7576}"/>
                </a:ext>
              </a:extLst>
            </p:cNvPr>
            <p:cNvGrpSpPr>
              <a:grpSpLocks/>
            </p:cNvGrpSpPr>
            <p:nvPr/>
          </p:nvGrpSpPr>
          <p:grpSpPr bwMode="auto">
            <a:xfrm rot="12241378" flipH="1" flipV="1">
              <a:off x="10122018" y="3169444"/>
              <a:ext cx="84437" cy="129118"/>
              <a:chOff x="864" y="2016"/>
              <a:chExt cx="624" cy="1536"/>
            </a:xfrm>
            <a:solidFill>
              <a:schemeClr val="accent5"/>
            </a:solidFill>
          </p:grpSpPr>
          <p:sp>
            <p:nvSpPr>
              <p:cNvPr id="1050" name="Oval 35">
                <a:extLst>
                  <a:ext uri="{FF2B5EF4-FFF2-40B4-BE49-F238E27FC236}">
                    <a16:creationId xmlns:a16="http://schemas.microsoft.com/office/drawing/2014/main" id="{FFCE7A19-9FFF-4621-9EC2-9602EF339491}"/>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51" name="Oval 36">
                <a:extLst>
                  <a:ext uri="{FF2B5EF4-FFF2-40B4-BE49-F238E27FC236}">
                    <a16:creationId xmlns:a16="http://schemas.microsoft.com/office/drawing/2014/main" id="{3DA49702-336F-4AA3-B3C2-A6A3F10DF1C5}"/>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52" name="Rectangle 37">
                <a:extLst>
                  <a:ext uri="{FF2B5EF4-FFF2-40B4-BE49-F238E27FC236}">
                    <a16:creationId xmlns:a16="http://schemas.microsoft.com/office/drawing/2014/main" id="{296B1DA5-D3A2-4412-8612-4190695ED3DE}"/>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53" name="Rectangle 38">
                <a:extLst>
                  <a:ext uri="{FF2B5EF4-FFF2-40B4-BE49-F238E27FC236}">
                    <a16:creationId xmlns:a16="http://schemas.microsoft.com/office/drawing/2014/main" id="{DF2B124F-7B98-4C87-BCA7-BDF86C91CA80}"/>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54" name="Group 39">
                <a:extLst>
                  <a:ext uri="{FF2B5EF4-FFF2-40B4-BE49-F238E27FC236}">
                    <a16:creationId xmlns:a16="http://schemas.microsoft.com/office/drawing/2014/main" id="{39CC1356-E335-4C89-9600-F47C222AE251}"/>
                  </a:ext>
                </a:extLst>
              </p:cNvPr>
              <p:cNvGrpSpPr>
                <a:grpSpLocks/>
              </p:cNvGrpSpPr>
              <p:nvPr/>
            </p:nvGrpSpPr>
            <p:grpSpPr bwMode="auto">
              <a:xfrm>
                <a:off x="864" y="2928"/>
                <a:ext cx="240" cy="624"/>
                <a:chOff x="912" y="3264"/>
                <a:chExt cx="240" cy="624"/>
              </a:xfrm>
              <a:grpFill/>
            </p:grpSpPr>
            <p:sp>
              <p:nvSpPr>
                <p:cNvPr id="1055" name="AutoShape 40">
                  <a:extLst>
                    <a:ext uri="{FF2B5EF4-FFF2-40B4-BE49-F238E27FC236}">
                      <a16:creationId xmlns:a16="http://schemas.microsoft.com/office/drawing/2014/main" id="{FDFC1F7B-12ED-45AB-ABF7-67507568B99D}"/>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56" name="AutoShape 41">
                  <a:extLst>
                    <a:ext uri="{FF2B5EF4-FFF2-40B4-BE49-F238E27FC236}">
                      <a16:creationId xmlns:a16="http://schemas.microsoft.com/office/drawing/2014/main" id="{3863D7B8-25A5-4E95-A9C4-57E0ABE008BC}"/>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57" name="AutoShape 42">
                  <a:extLst>
                    <a:ext uri="{FF2B5EF4-FFF2-40B4-BE49-F238E27FC236}">
                      <a16:creationId xmlns:a16="http://schemas.microsoft.com/office/drawing/2014/main" id="{9B6B4D61-4A62-4717-ACA7-056CAD8706B9}"/>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1003" name="Group 20">
              <a:extLst>
                <a:ext uri="{FF2B5EF4-FFF2-40B4-BE49-F238E27FC236}">
                  <a16:creationId xmlns:a16="http://schemas.microsoft.com/office/drawing/2014/main" id="{DEDCA007-168B-4C4D-A05D-2F40D28E2967}"/>
                </a:ext>
              </a:extLst>
            </p:cNvPr>
            <p:cNvGrpSpPr>
              <a:grpSpLocks/>
            </p:cNvGrpSpPr>
            <p:nvPr/>
          </p:nvGrpSpPr>
          <p:grpSpPr bwMode="auto">
            <a:xfrm rot="14903456" flipH="1" flipV="1">
              <a:off x="10210979" y="3320818"/>
              <a:ext cx="65239" cy="168875"/>
              <a:chOff x="864" y="2016"/>
              <a:chExt cx="624" cy="1536"/>
            </a:xfrm>
            <a:solidFill>
              <a:schemeClr val="accent5"/>
            </a:solidFill>
          </p:grpSpPr>
          <p:sp>
            <p:nvSpPr>
              <p:cNvPr id="1042" name="Oval 21">
                <a:extLst>
                  <a:ext uri="{FF2B5EF4-FFF2-40B4-BE49-F238E27FC236}">
                    <a16:creationId xmlns:a16="http://schemas.microsoft.com/office/drawing/2014/main" id="{85799162-E535-4A88-8528-53A101C7120B}"/>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43" name="Oval 22">
                <a:extLst>
                  <a:ext uri="{FF2B5EF4-FFF2-40B4-BE49-F238E27FC236}">
                    <a16:creationId xmlns:a16="http://schemas.microsoft.com/office/drawing/2014/main" id="{1B3B1F56-4C5A-44AE-A024-ED0CE21EC727}"/>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44" name="Rectangle 23">
                <a:extLst>
                  <a:ext uri="{FF2B5EF4-FFF2-40B4-BE49-F238E27FC236}">
                    <a16:creationId xmlns:a16="http://schemas.microsoft.com/office/drawing/2014/main" id="{FAF8808C-21D8-4CAC-B1F2-6CA661EB6F08}"/>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45" name="Rectangle 24">
                <a:extLst>
                  <a:ext uri="{FF2B5EF4-FFF2-40B4-BE49-F238E27FC236}">
                    <a16:creationId xmlns:a16="http://schemas.microsoft.com/office/drawing/2014/main" id="{EF372767-F829-4E55-9ED0-AB74F1682D07}"/>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46" name="Group 25">
                <a:extLst>
                  <a:ext uri="{FF2B5EF4-FFF2-40B4-BE49-F238E27FC236}">
                    <a16:creationId xmlns:a16="http://schemas.microsoft.com/office/drawing/2014/main" id="{854122E7-42D5-42E0-8A78-913B0A2C51D3}"/>
                  </a:ext>
                </a:extLst>
              </p:cNvPr>
              <p:cNvGrpSpPr>
                <a:grpSpLocks/>
              </p:cNvGrpSpPr>
              <p:nvPr/>
            </p:nvGrpSpPr>
            <p:grpSpPr bwMode="auto">
              <a:xfrm>
                <a:off x="864" y="2928"/>
                <a:ext cx="240" cy="624"/>
                <a:chOff x="912" y="3264"/>
                <a:chExt cx="240" cy="624"/>
              </a:xfrm>
              <a:grpFill/>
            </p:grpSpPr>
            <p:sp>
              <p:nvSpPr>
                <p:cNvPr id="1047" name="AutoShape 26">
                  <a:extLst>
                    <a:ext uri="{FF2B5EF4-FFF2-40B4-BE49-F238E27FC236}">
                      <a16:creationId xmlns:a16="http://schemas.microsoft.com/office/drawing/2014/main" id="{E1ACDF8C-CC78-4DBD-BBFD-1B0EDEBC8DDC}"/>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48" name="AutoShape 27">
                  <a:extLst>
                    <a:ext uri="{FF2B5EF4-FFF2-40B4-BE49-F238E27FC236}">
                      <a16:creationId xmlns:a16="http://schemas.microsoft.com/office/drawing/2014/main" id="{BAEB61A8-8A5A-4F4B-8479-60CFAE9E9D66}"/>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49" name="AutoShape 28">
                  <a:extLst>
                    <a:ext uri="{FF2B5EF4-FFF2-40B4-BE49-F238E27FC236}">
                      <a16:creationId xmlns:a16="http://schemas.microsoft.com/office/drawing/2014/main" id="{C24BB9F4-229E-4CBC-BE41-0766C473BC89}"/>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1004" name="Group 43">
              <a:extLst>
                <a:ext uri="{FF2B5EF4-FFF2-40B4-BE49-F238E27FC236}">
                  <a16:creationId xmlns:a16="http://schemas.microsoft.com/office/drawing/2014/main" id="{481702B9-8296-41AB-97BC-54CA51B3B03B}"/>
                </a:ext>
              </a:extLst>
            </p:cNvPr>
            <p:cNvGrpSpPr>
              <a:grpSpLocks/>
            </p:cNvGrpSpPr>
            <p:nvPr/>
          </p:nvGrpSpPr>
          <p:grpSpPr bwMode="auto">
            <a:xfrm rot="7527037" flipH="1" flipV="1">
              <a:off x="9824052" y="3145075"/>
              <a:ext cx="105332" cy="173096"/>
              <a:chOff x="864" y="2016"/>
              <a:chExt cx="624" cy="1536"/>
            </a:xfrm>
            <a:solidFill>
              <a:schemeClr val="accent5"/>
            </a:solidFill>
          </p:grpSpPr>
          <p:sp>
            <p:nvSpPr>
              <p:cNvPr id="1034" name="Oval 44">
                <a:extLst>
                  <a:ext uri="{FF2B5EF4-FFF2-40B4-BE49-F238E27FC236}">
                    <a16:creationId xmlns:a16="http://schemas.microsoft.com/office/drawing/2014/main" id="{2D25A06D-B26C-476A-AB28-5D87FD2FC872}"/>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35" name="Oval 45">
                <a:extLst>
                  <a:ext uri="{FF2B5EF4-FFF2-40B4-BE49-F238E27FC236}">
                    <a16:creationId xmlns:a16="http://schemas.microsoft.com/office/drawing/2014/main" id="{4DA8D28E-443D-4E70-8477-77FBE4A827F8}"/>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36" name="Rectangle 46">
                <a:extLst>
                  <a:ext uri="{FF2B5EF4-FFF2-40B4-BE49-F238E27FC236}">
                    <a16:creationId xmlns:a16="http://schemas.microsoft.com/office/drawing/2014/main" id="{A8EAF123-70AB-4271-BCFE-52ECBDB62119}"/>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37" name="Rectangle 47">
                <a:extLst>
                  <a:ext uri="{FF2B5EF4-FFF2-40B4-BE49-F238E27FC236}">
                    <a16:creationId xmlns:a16="http://schemas.microsoft.com/office/drawing/2014/main" id="{C642D17B-8D8D-4934-A7EC-E05AA8EF84E4}"/>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38" name="Group 48">
                <a:extLst>
                  <a:ext uri="{FF2B5EF4-FFF2-40B4-BE49-F238E27FC236}">
                    <a16:creationId xmlns:a16="http://schemas.microsoft.com/office/drawing/2014/main" id="{AFF5E144-773C-4A73-AED2-1730AB17CD5E}"/>
                  </a:ext>
                </a:extLst>
              </p:cNvPr>
              <p:cNvGrpSpPr>
                <a:grpSpLocks/>
              </p:cNvGrpSpPr>
              <p:nvPr/>
            </p:nvGrpSpPr>
            <p:grpSpPr bwMode="auto">
              <a:xfrm>
                <a:off x="864" y="2928"/>
                <a:ext cx="240" cy="624"/>
                <a:chOff x="912" y="3264"/>
                <a:chExt cx="240" cy="624"/>
              </a:xfrm>
              <a:grpFill/>
            </p:grpSpPr>
            <p:sp>
              <p:nvSpPr>
                <p:cNvPr id="1039" name="AutoShape 49">
                  <a:extLst>
                    <a:ext uri="{FF2B5EF4-FFF2-40B4-BE49-F238E27FC236}">
                      <a16:creationId xmlns:a16="http://schemas.microsoft.com/office/drawing/2014/main" id="{77936D44-3910-4D15-A10E-4FB6E413FA4E}"/>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40" name="AutoShape 50">
                  <a:extLst>
                    <a:ext uri="{FF2B5EF4-FFF2-40B4-BE49-F238E27FC236}">
                      <a16:creationId xmlns:a16="http://schemas.microsoft.com/office/drawing/2014/main" id="{98D7BF73-16B7-4CB0-8F54-32E653DE9881}"/>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41" name="AutoShape 51">
                  <a:extLst>
                    <a:ext uri="{FF2B5EF4-FFF2-40B4-BE49-F238E27FC236}">
                      <a16:creationId xmlns:a16="http://schemas.microsoft.com/office/drawing/2014/main" id="{0A0776F7-C7AC-459D-BCF9-C1AD56EA9BA4}"/>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1005" name="Group 20">
              <a:extLst>
                <a:ext uri="{FF2B5EF4-FFF2-40B4-BE49-F238E27FC236}">
                  <a16:creationId xmlns:a16="http://schemas.microsoft.com/office/drawing/2014/main" id="{66F9FAFE-BBD4-4759-A14B-0C3EF739DD0E}"/>
                </a:ext>
              </a:extLst>
            </p:cNvPr>
            <p:cNvGrpSpPr>
              <a:grpSpLocks/>
            </p:cNvGrpSpPr>
            <p:nvPr/>
          </p:nvGrpSpPr>
          <p:grpSpPr bwMode="auto">
            <a:xfrm rot="18379242" flipH="1" flipV="1">
              <a:off x="10092765" y="3448575"/>
              <a:ext cx="65239" cy="168875"/>
              <a:chOff x="864" y="2016"/>
              <a:chExt cx="624" cy="1536"/>
            </a:xfrm>
            <a:solidFill>
              <a:schemeClr val="accent5"/>
            </a:solidFill>
          </p:grpSpPr>
          <p:sp>
            <p:nvSpPr>
              <p:cNvPr id="1026" name="Oval 21">
                <a:extLst>
                  <a:ext uri="{FF2B5EF4-FFF2-40B4-BE49-F238E27FC236}">
                    <a16:creationId xmlns:a16="http://schemas.microsoft.com/office/drawing/2014/main" id="{29F86100-BC00-407D-92C5-4676DB7971FE}"/>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27" name="Oval 22">
                <a:extLst>
                  <a:ext uri="{FF2B5EF4-FFF2-40B4-BE49-F238E27FC236}">
                    <a16:creationId xmlns:a16="http://schemas.microsoft.com/office/drawing/2014/main" id="{7A4CB8FC-CB92-4529-9CAA-623BA07B8BB0}"/>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28" name="Rectangle 23">
                <a:extLst>
                  <a:ext uri="{FF2B5EF4-FFF2-40B4-BE49-F238E27FC236}">
                    <a16:creationId xmlns:a16="http://schemas.microsoft.com/office/drawing/2014/main" id="{0CE000A7-AFD7-41F1-B312-99B9E03B70C2}"/>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29" name="Rectangle 24">
                <a:extLst>
                  <a:ext uri="{FF2B5EF4-FFF2-40B4-BE49-F238E27FC236}">
                    <a16:creationId xmlns:a16="http://schemas.microsoft.com/office/drawing/2014/main" id="{8C282AA7-DC7A-4B91-9AE5-7054B4D58A3F}"/>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30" name="Group 25">
                <a:extLst>
                  <a:ext uri="{FF2B5EF4-FFF2-40B4-BE49-F238E27FC236}">
                    <a16:creationId xmlns:a16="http://schemas.microsoft.com/office/drawing/2014/main" id="{B7519886-B8E6-49C3-B0A3-008A7335C407}"/>
                  </a:ext>
                </a:extLst>
              </p:cNvPr>
              <p:cNvGrpSpPr>
                <a:grpSpLocks/>
              </p:cNvGrpSpPr>
              <p:nvPr/>
            </p:nvGrpSpPr>
            <p:grpSpPr bwMode="auto">
              <a:xfrm>
                <a:off x="864" y="2928"/>
                <a:ext cx="240" cy="624"/>
                <a:chOff x="912" y="3264"/>
                <a:chExt cx="240" cy="624"/>
              </a:xfrm>
              <a:grpFill/>
            </p:grpSpPr>
            <p:sp>
              <p:nvSpPr>
                <p:cNvPr id="1031" name="AutoShape 26">
                  <a:extLst>
                    <a:ext uri="{FF2B5EF4-FFF2-40B4-BE49-F238E27FC236}">
                      <a16:creationId xmlns:a16="http://schemas.microsoft.com/office/drawing/2014/main" id="{AA501314-5B37-4916-8FC5-9070B300A6AD}"/>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32" name="AutoShape 27">
                  <a:extLst>
                    <a:ext uri="{FF2B5EF4-FFF2-40B4-BE49-F238E27FC236}">
                      <a16:creationId xmlns:a16="http://schemas.microsoft.com/office/drawing/2014/main" id="{A505B4B2-84BD-4B32-87BC-4719D557323B}"/>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33" name="AutoShape 28">
                  <a:extLst>
                    <a:ext uri="{FF2B5EF4-FFF2-40B4-BE49-F238E27FC236}">
                      <a16:creationId xmlns:a16="http://schemas.microsoft.com/office/drawing/2014/main" id="{43EFA0C2-4FFE-4F43-ACF8-E971C193EFC5}"/>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1006" name="Group 34">
              <a:extLst>
                <a:ext uri="{FF2B5EF4-FFF2-40B4-BE49-F238E27FC236}">
                  <a16:creationId xmlns:a16="http://schemas.microsoft.com/office/drawing/2014/main" id="{2454F3B9-3BC7-41AD-8276-182FCAF4268F}"/>
                </a:ext>
              </a:extLst>
            </p:cNvPr>
            <p:cNvGrpSpPr>
              <a:grpSpLocks/>
            </p:cNvGrpSpPr>
            <p:nvPr/>
          </p:nvGrpSpPr>
          <p:grpSpPr bwMode="auto">
            <a:xfrm rot="3252148" flipH="1" flipV="1">
              <a:off x="9744369" y="3323678"/>
              <a:ext cx="67956" cy="160431"/>
              <a:chOff x="864" y="2016"/>
              <a:chExt cx="624" cy="1536"/>
            </a:xfrm>
            <a:solidFill>
              <a:schemeClr val="accent5"/>
            </a:solidFill>
          </p:grpSpPr>
          <p:sp>
            <p:nvSpPr>
              <p:cNvPr id="1018" name="Oval 35">
                <a:extLst>
                  <a:ext uri="{FF2B5EF4-FFF2-40B4-BE49-F238E27FC236}">
                    <a16:creationId xmlns:a16="http://schemas.microsoft.com/office/drawing/2014/main" id="{33D51CE6-BB3D-4034-94A6-66C79F1C844E}"/>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19" name="Oval 36">
                <a:extLst>
                  <a:ext uri="{FF2B5EF4-FFF2-40B4-BE49-F238E27FC236}">
                    <a16:creationId xmlns:a16="http://schemas.microsoft.com/office/drawing/2014/main" id="{E4D0544D-78B0-4C25-AD24-0421E0F668E0}"/>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20" name="Rectangle 37">
                <a:extLst>
                  <a:ext uri="{FF2B5EF4-FFF2-40B4-BE49-F238E27FC236}">
                    <a16:creationId xmlns:a16="http://schemas.microsoft.com/office/drawing/2014/main" id="{E033589F-5566-4D92-9993-06805243107D}"/>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21" name="Rectangle 38">
                <a:extLst>
                  <a:ext uri="{FF2B5EF4-FFF2-40B4-BE49-F238E27FC236}">
                    <a16:creationId xmlns:a16="http://schemas.microsoft.com/office/drawing/2014/main" id="{08F4522E-3B14-4628-A291-41E5D47ABE3D}"/>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22" name="Group 39">
                <a:extLst>
                  <a:ext uri="{FF2B5EF4-FFF2-40B4-BE49-F238E27FC236}">
                    <a16:creationId xmlns:a16="http://schemas.microsoft.com/office/drawing/2014/main" id="{FD0E1C58-83F8-426D-B794-26E633064189}"/>
                  </a:ext>
                </a:extLst>
              </p:cNvPr>
              <p:cNvGrpSpPr>
                <a:grpSpLocks/>
              </p:cNvGrpSpPr>
              <p:nvPr/>
            </p:nvGrpSpPr>
            <p:grpSpPr bwMode="auto">
              <a:xfrm>
                <a:off x="864" y="2928"/>
                <a:ext cx="240" cy="624"/>
                <a:chOff x="912" y="3264"/>
                <a:chExt cx="240" cy="624"/>
              </a:xfrm>
              <a:grpFill/>
            </p:grpSpPr>
            <p:sp>
              <p:nvSpPr>
                <p:cNvPr id="1023" name="AutoShape 40">
                  <a:extLst>
                    <a:ext uri="{FF2B5EF4-FFF2-40B4-BE49-F238E27FC236}">
                      <a16:creationId xmlns:a16="http://schemas.microsoft.com/office/drawing/2014/main" id="{A0C9EC51-DF54-4DB7-935F-6F0F5FA9DB7E}"/>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24" name="AutoShape 41">
                  <a:extLst>
                    <a:ext uri="{FF2B5EF4-FFF2-40B4-BE49-F238E27FC236}">
                      <a16:creationId xmlns:a16="http://schemas.microsoft.com/office/drawing/2014/main" id="{A8423434-709B-4051-AA01-B223D1D61406}"/>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25" name="AutoShape 42">
                  <a:extLst>
                    <a:ext uri="{FF2B5EF4-FFF2-40B4-BE49-F238E27FC236}">
                      <a16:creationId xmlns:a16="http://schemas.microsoft.com/office/drawing/2014/main" id="{0B3E6DF3-037A-4638-A279-15D958D8B52A}"/>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rot="10800000" vert="eaVert"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grpSp>
          <p:nvGrpSpPr>
            <p:cNvPr id="1007" name="Group 43">
              <a:extLst>
                <a:ext uri="{FF2B5EF4-FFF2-40B4-BE49-F238E27FC236}">
                  <a16:creationId xmlns:a16="http://schemas.microsoft.com/office/drawing/2014/main" id="{1DB72095-6449-4355-81F7-4528EC0BCAB3}"/>
                </a:ext>
              </a:extLst>
            </p:cNvPr>
            <p:cNvGrpSpPr>
              <a:grpSpLocks/>
            </p:cNvGrpSpPr>
            <p:nvPr/>
          </p:nvGrpSpPr>
          <p:grpSpPr bwMode="auto">
            <a:xfrm rot="21402102" flipH="1" flipV="1">
              <a:off x="9832388" y="3461652"/>
              <a:ext cx="130877" cy="139311"/>
              <a:chOff x="864" y="2016"/>
              <a:chExt cx="624" cy="1536"/>
            </a:xfrm>
            <a:solidFill>
              <a:schemeClr val="accent5"/>
            </a:solidFill>
          </p:grpSpPr>
          <p:sp>
            <p:nvSpPr>
              <p:cNvPr id="1010" name="Oval 44">
                <a:extLst>
                  <a:ext uri="{FF2B5EF4-FFF2-40B4-BE49-F238E27FC236}">
                    <a16:creationId xmlns:a16="http://schemas.microsoft.com/office/drawing/2014/main" id="{C27FC8BA-6DC5-430D-95D2-D4F9FE0A4D5E}"/>
                  </a:ext>
                </a:extLst>
              </p:cNvPr>
              <p:cNvSpPr>
                <a:spLocks noChangeArrowheads="1"/>
              </p:cNvSpPr>
              <p:nvPr/>
            </p:nvSpPr>
            <p:spPr bwMode="auto">
              <a:xfrm>
                <a:off x="1104" y="2016"/>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11" name="Oval 45">
                <a:extLst>
                  <a:ext uri="{FF2B5EF4-FFF2-40B4-BE49-F238E27FC236}">
                    <a16:creationId xmlns:a16="http://schemas.microsoft.com/office/drawing/2014/main" id="{07D9CA43-2371-4F25-BEA5-2D5517236414}"/>
                  </a:ext>
                </a:extLst>
              </p:cNvPr>
              <p:cNvSpPr>
                <a:spLocks noChangeArrowheads="1"/>
              </p:cNvSpPr>
              <p:nvPr/>
            </p:nvSpPr>
            <p:spPr bwMode="auto">
              <a:xfrm rot="1412957">
                <a:off x="1248" y="2064"/>
                <a:ext cx="240" cy="576"/>
              </a:xfrm>
              <a:prstGeom prst="ellipse">
                <a:avLst/>
              </a:prstGeom>
              <a:grpFill/>
              <a:ln w="9525">
                <a:solidFill>
                  <a:schemeClr val="bg1"/>
                </a:solidFill>
                <a:round/>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12" name="Rectangle 46">
                <a:extLst>
                  <a:ext uri="{FF2B5EF4-FFF2-40B4-BE49-F238E27FC236}">
                    <a16:creationId xmlns:a16="http://schemas.microsoft.com/office/drawing/2014/main" id="{33AF2B54-7108-4A8A-B581-ED22C63E01AC}"/>
                  </a:ext>
                </a:extLst>
              </p:cNvPr>
              <p:cNvSpPr>
                <a:spLocks noChangeArrowheads="1"/>
              </p:cNvSpPr>
              <p:nvPr/>
            </p:nvSpPr>
            <p:spPr bwMode="auto">
              <a:xfrm rot="1719074">
                <a:off x="1152" y="2544"/>
                <a:ext cx="48" cy="299"/>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13" name="Rectangle 47">
                <a:extLst>
                  <a:ext uri="{FF2B5EF4-FFF2-40B4-BE49-F238E27FC236}">
                    <a16:creationId xmlns:a16="http://schemas.microsoft.com/office/drawing/2014/main" id="{AA0F4886-A926-4F75-A224-21F76F277990}"/>
                  </a:ext>
                </a:extLst>
              </p:cNvPr>
              <p:cNvSpPr>
                <a:spLocks noChangeArrowheads="1"/>
              </p:cNvSpPr>
              <p:nvPr/>
            </p:nvSpPr>
            <p:spPr bwMode="auto">
              <a:xfrm rot="1724140">
                <a:off x="990" y="2784"/>
                <a:ext cx="192" cy="144"/>
              </a:xfrm>
              <a:prstGeom prst="rect">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nvGrpSpPr>
              <p:cNvPr id="1014" name="Group 48">
                <a:extLst>
                  <a:ext uri="{FF2B5EF4-FFF2-40B4-BE49-F238E27FC236}">
                    <a16:creationId xmlns:a16="http://schemas.microsoft.com/office/drawing/2014/main" id="{660F92F0-C859-4DFB-A8C3-A4FC7E110D72}"/>
                  </a:ext>
                </a:extLst>
              </p:cNvPr>
              <p:cNvGrpSpPr>
                <a:grpSpLocks/>
              </p:cNvGrpSpPr>
              <p:nvPr/>
            </p:nvGrpSpPr>
            <p:grpSpPr bwMode="auto">
              <a:xfrm>
                <a:off x="864" y="2928"/>
                <a:ext cx="240" cy="624"/>
                <a:chOff x="912" y="3264"/>
                <a:chExt cx="240" cy="624"/>
              </a:xfrm>
              <a:grpFill/>
            </p:grpSpPr>
            <p:sp>
              <p:nvSpPr>
                <p:cNvPr id="1015" name="AutoShape 49">
                  <a:extLst>
                    <a:ext uri="{FF2B5EF4-FFF2-40B4-BE49-F238E27FC236}">
                      <a16:creationId xmlns:a16="http://schemas.microsoft.com/office/drawing/2014/main" id="{61911337-2A8F-445D-8315-E62DCCF8D1DB}"/>
                    </a:ext>
                  </a:extLst>
                </p:cNvPr>
                <p:cNvSpPr>
                  <a:spLocks noChangeArrowheads="1"/>
                </p:cNvSpPr>
                <p:nvPr/>
              </p:nvSpPr>
              <p:spPr bwMode="auto">
                <a:xfrm>
                  <a:off x="960" y="3264"/>
                  <a:ext cx="192"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16" name="AutoShape 50">
                  <a:extLst>
                    <a:ext uri="{FF2B5EF4-FFF2-40B4-BE49-F238E27FC236}">
                      <a16:creationId xmlns:a16="http://schemas.microsoft.com/office/drawing/2014/main" id="{6EEFD529-8507-45A1-8BC4-68366634CB2A}"/>
                    </a:ext>
                  </a:extLst>
                </p:cNvPr>
                <p:cNvSpPr>
                  <a:spLocks noChangeArrowheads="1"/>
                </p:cNvSpPr>
                <p:nvPr/>
              </p:nvSpPr>
              <p:spPr bwMode="auto">
                <a:xfrm>
                  <a:off x="930" y="3456"/>
                  <a:ext cx="14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9525">
                  <a:solidFill>
                    <a:schemeClr val="bg1"/>
                  </a:solidFill>
                  <a:miter lim="800000"/>
                  <a:headEnd/>
                  <a:tailEnd/>
                </a:ln>
              </p:spPr>
              <p:txBody>
                <a:bodyPr wrap="none" anchor="ctr"/>
                <a:lstStyle/>
                <a:p>
                  <a:pPr defTabSz="685257" fontAlgn="auto">
                    <a:spcBef>
                      <a:spcPts val="0"/>
                    </a:spcBef>
                    <a:spcAft>
                      <a:spcPts val="0"/>
                    </a:spcAft>
                    <a:defRPr/>
                  </a:pPr>
                  <a:endParaRPr lang="en-US" sz="1399" dirty="0">
                    <a:solidFill>
                      <a:prstClr val="black"/>
                    </a:solidFill>
                    <a:latin typeface="Calibri"/>
                    <a:cs typeface="+mn-cs"/>
                  </a:endParaRPr>
                </a:p>
              </p:txBody>
            </p:sp>
            <p:sp>
              <p:nvSpPr>
                <p:cNvPr id="1017" name="AutoShape 51">
                  <a:extLst>
                    <a:ext uri="{FF2B5EF4-FFF2-40B4-BE49-F238E27FC236}">
                      <a16:creationId xmlns:a16="http://schemas.microsoft.com/office/drawing/2014/main" id="{396F02B6-3BD6-4C12-A22F-0A2F2354BFA5}"/>
                    </a:ext>
                  </a:extLst>
                </p:cNvPr>
                <p:cNvSpPr>
                  <a:spLocks noChangeArrowheads="1"/>
                </p:cNvSpPr>
                <p:nvPr/>
              </p:nvSpPr>
              <p:spPr bwMode="auto">
                <a:xfrm>
                  <a:off x="912" y="3648"/>
                  <a:ext cx="96" cy="240"/>
                </a:xfrm>
                <a:prstGeom prst="flowChartMerge">
                  <a:avLst/>
                </a:prstGeom>
                <a:grpFill/>
                <a:ln w="9525">
                  <a:solidFill>
                    <a:schemeClr val="bg1"/>
                  </a:solidFill>
                  <a:miter lim="800000"/>
                  <a:headEnd/>
                  <a:tailEnd/>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grpSp>
        </p:grpSp>
        <p:sp>
          <p:nvSpPr>
            <p:cNvPr id="1008" name="Oval 16">
              <a:extLst>
                <a:ext uri="{FF2B5EF4-FFF2-40B4-BE49-F238E27FC236}">
                  <a16:creationId xmlns:a16="http://schemas.microsoft.com/office/drawing/2014/main" id="{F8FC52D3-6D8E-47DE-8E82-8E78B95ED2C8}"/>
                </a:ext>
              </a:extLst>
            </p:cNvPr>
            <p:cNvSpPr>
              <a:spLocks noChangeArrowheads="1"/>
            </p:cNvSpPr>
            <p:nvPr/>
          </p:nvSpPr>
          <p:spPr bwMode="auto">
            <a:xfrm rot="199344" flipH="1" flipV="1">
              <a:off x="9801139" y="3242147"/>
              <a:ext cx="405299" cy="293573"/>
            </a:xfrm>
            <a:prstGeom prst="ellipse">
              <a:avLst/>
            </a:prstGeom>
            <a:solidFill>
              <a:schemeClr val="accent2">
                <a:lumMod val="60000"/>
                <a:lumOff val="40000"/>
              </a:schemeClr>
            </a:solidFill>
            <a:ln>
              <a:noFill/>
            </a:ln>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399" dirty="0">
                <a:solidFill>
                  <a:prstClr val="black"/>
                </a:solidFill>
                <a:latin typeface="Arial" pitchFamily="34" charset="0"/>
                <a:cs typeface="+mn-cs"/>
              </a:endParaRPr>
            </a:p>
          </p:txBody>
        </p:sp>
        <p:sp>
          <p:nvSpPr>
            <p:cNvPr id="1009" name="Oval 95">
              <a:extLst>
                <a:ext uri="{FF2B5EF4-FFF2-40B4-BE49-F238E27FC236}">
                  <a16:creationId xmlns:a16="http://schemas.microsoft.com/office/drawing/2014/main" id="{49DD4B0B-3396-4563-AB73-D386C423151A}"/>
                </a:ext>
              </a:extLst>
            </p:cNvPr>
            <p:cNvSpPr>
              <a:spLocks noChangeArrowheads="1"/>
            </p:cNvSpPr>
            <p:nvPr/>
          </p:nvSpPr>
          <p:spPr bwMode="auto">
            <a:xfrm flipH="1" flipV="1">
              <a:off x="9878699" y="3303205"/>
              <a:ext cx="252556" cy="16619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defTabSz="685257" fontAlgn="auto">
                <a:spcBef>
                  <a:spcPts val="0"/>
                </a:spcBef>
                <a:spcAft>
                  <a:spcPts val="0"/>
                </a:spcAft>
                <a:defRPr/>
              </a:pPr>
              <a:endParaRPr lang="en-US" altLang="en-US" sz="1998" dirty="0">
                <a:solidFill>
                  <a:prstClr val="black"/>
                </a:solidFill>
                <a:cs typeface="+mn-cs"/>
              </a:endParaRPr>
            </a:p>
          </p:txBody>
        </p:sp>
      </p:grpSp>
      <p:cxnSp>
        <p:nvCxnSpPr>
          <p:cNvPr id="25" name="Straight Arrow Connector 24">
            <a:extLst>
              <a:ext uri="{FF2B5EF4-FFF2-40B4-BE49-F238E27FC236}">
                <a16:creationId xmlns:a16="http://schemas.microsoft.com/office/drawing/2014/main" id="{D9E273B0-ECEE-4C5C-AA79-9F132E939011}"/>
              </a:ext>
            </a:extLst>
          </p:cNvPr>
          <p:cNvCxnSpPr>
            <a:cxnSpLocks/>
          </p:cNvCxnSpPr>
          <p:nvPr/>
        </p:nvCxnSpPr>
        <p:spPr bwMode="auto">
          <a:xfrm flipH="1" flipV="1">
            <a:off x="5264279" y="2812056"/>
            <a:ext cx="303355" cy="183565"/>
          </a:xfrm>
          <a:prstGeom prst="straightConnector1">
            <a:avLst/>
          </a:prstGeom>
          <a:noFill/>
          <a:ln w="28575" cap="flat" cmpd="sng" algn="ctr">
            <a:solidFill>
              <a:schemeClr val="bg1"/>
            </a:solidFill>
            <a:prstDash val="solid"/>
            <a:round/>
            <a:headEnd type="none" w="med" len="med"/>
            <a:tailEnd type="triangle"/>
          </a:ln>
          <a:effectLst/>
        </p:spPr>
      </p:cxnSp>
      <p:sp>
        <p:nvSpPr>
          <p:cNvPr id="1058" name="Lightning Bolt 1057">
            <a:extLst>
              <a:ext uri="{FF2B5EF4-FFF2-40B4-BE49-F238E27FC236}">
                <a16:creationId xmlns:a16="http://schemas.microsoft.com/office/drawing/2014/main" id="{B1A9C45B-1CE3-4E78-83E6-424B9967B742}"/>
              </a:ext>
            </a:extLst>
          </p:cNvPr>
          <p:cNvSpPr/>
          <p:nvPr/>
        </p:nvSpPr>
        <p:spPr>
          <a:xfrm>
            <a:off x="2355177" y="1794701"/>
            <a:ext cx="535335" cy="344085"/>
          </a:xfrm>
          <a:prstGeom prst="lightningBol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26" tIns="34263" rIns="68526" bIns="34263" rtlCol="0" anchor="ctr"/>
          <a:lstStyle/>
          <a:p>
            <a:pPr algn="ctr" defTabSz="685257" fontAlgn="auto">
              <a:spcBef>
                <a:spcPts val="0"/>
              </a:spcBef>
              <a:spcAft>
                <a:spcPts val="0"/>
              </a:spcAft>
              <a:defRPr/>
            </a:pPr>
            <a:endParaRPr lang="en-US" sz="1399" dirty="0">
              <a:solidFill>
                <a:prstClr val="white"/>
              </a:solidFill>
              <a:latin typeface="Calibri"/>
            </a:endParaRPr>
          </a:p>
        </p:txBody>
      </p:sp>
      <p:sp>
        <p:nvSpPr>
          <p:cNvPr id="1060" name="Lightning Bolt 1059">
            <a:extLst>
              <a:ext uri="{FF2B5EF4-FFF2-40B4-BE49-F238E27FC236}">
                <a16:creationId xmlns:a16="http://schemas.microsoft.com/office/drawing/2014/main" id="{E34EE076-2A14-4511-AD00-64CD1C20357A}"/>
              </a:ext>
            </a:extLst>
          </p:cNvPr>
          <p:cNvSpPr/>
          <p:nvPr/>
        </p:nvSpPr>
        <p:spPr>
          <a:xfrm rot="8156812">
            <a:off x="3729560" y="2257433"/>
            <a:ext cx="535335" cy="344085"/>
          </a:xfrm>
          <a:prstGeom prst="lightningBol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26" tIns="34263" rIns="68526" bIns="34263" rtlCol="0" anchor="ctr"/>
          <a:lstStyle/>
          <a:p>
            <a:pPr algn="ctr" defTabSz="685257" fontAlgn="auto">
              <a:spcBef>
                <a:spcPts val="0"/>
              </a:spcBef>
              <a:spcAft>
                <a:spcPts val="0"/>
              </a:spcAft>
              <a:defRPr/>
            </a:pPr>
            <a:endParaRPr lang="en-US" sz="1399" dirty="0">
              <a:solidFill>
                <a:prstClr val="white"/>
              </a:solidFill>
              <a:latin typeface="Calibri"/>
            </a:endParaRPr>
          </a:p>
        </p:txBody>
      </p:sp>
    </p:spTree>
    <p:extLst>
      <p:ext uri="{BB962C8B-B14F-4D97-AF65-F5344CB8AC3E}">
        <p14:creationId xmlns:p14="http://schemas.microsoft.com/office/powerpoint/2010/main" val="11141002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888292-3344-5B45-9817-ABFE322667F0}"/>
              </a:ext>
            </a:extLst>
          </p:cNvPr>
          <p:cNvSpPr>
            <a:spLocks noGrp="1"/>
          </p:cNvSpPr>
          <p:nvPr>
            <p:ph type="ctrTitle"/>
          </p:nvPr>
        </p:nvSpPr>
        <p:spPr>
          <a:xfrm>
            <a:off x="4455043" y="3773141"/>
            <a:ext cx="4688957" cy="1201478"/>
          </a:xfrm>
          <a:solidFill>
            <a:schemeClr val="bg1"/>
          </a:solidFill>
          <a:ln>
            <a:noFill/>
          </a:ln>
        </p:spPr>
        <p:txBody>
          <a:bodyPr/>
          <a:lstStyle/>
          <a:p>
            <a:pPr algn="ctr"/>
            <a:r>
              <a:rPr lang="en-US" sz="2400" b="1" dirty="0">
                <a:solidFill>
                  <a:schemeClr val="tx2"/>
                </a:solidFill>
                <a:hlinkClick r:id="rId2">
                  <a:extLst>
                    <a:ext uri="{A12FA001-AC4F-418D-AE19-62706E023703}">
                      <ahyp:hlinkClr xmlns:ahyp="http://schemas.microsoft.com/office/drawing/2018/hyperlinkcolor" val="tx"/>
                    </a:ext>
                  </a:extLst>
                </a:hlinkClick>
              </a:rPr>
              <a:t>esotomayor@tgh.org</a:t>
            </a:r>
            <a:r>
              <a:rPr lang="en-US" sz="2400" b="1" dirty="0">
                <a:solidFill>
                  <a:schemeClr val="tx2"/>
                </a:solidFill>
              </a:rPr>
              <a:t> </a:t>
            </a:r>
          </a:p>
        </p:txBody>
      </p:sp>
      <p:sp>
        <p:nvSpPr>
          <p:cNvPr id="4" name="Subtitle 3">
            <a:extLst>
              <a:ext uri="{FF2B5EF4-FFF2-40B4-BE49-F238E27FC236}">
                <a16:creationId xmlns:a16="http://schemas.microsoft.com/office/drawing/2014/main" id="{5A2ECE45-2240-DD47-9A8D-FDD7BDDABCA5}"/>
              </a:ext>
            </a:extLst>
          </p:cNvPr>
          <p:cNvSpPr>
            <a:spLocks noGrp="1"/>
          </p:cNvSpPr>
          <p:nvPr>
            <p:ph type="subTitle" idx="1"/>
          </p:nvPr>
        </p:nvSpPr>
        <p:spPr>
          <a:xfrm>
            <a:off x="414671" y="2910421"/>
            <a:ext cx="7857460" cy="385264"/>
          </a:xfrm>
        </p:spPr>
        <p:txBody>
          <a:bodyPr>
            <a:noAutofit/>
          </a:bodyPr>
          <a:lstStyle/>
          <a:p>
            <a:r>
              <a:rPr lang="en-US" sz="2400" b="1" dirty="0">
                <a:solidFill>
                  <a:srgbClr val="0303D6"/>
                </a:solidFill>
              </a:rPr>
              <a:t>THANK YOU !</a:t>
            </a:r>
          </a:p>
        </p:txBody>
      </p:sp>
      <p:pic>
        <p:nvPicPr>
          <p:cNvPr id="6" name="Picture 5" descr="A close up of a logo&#10;&#10;Description generated with very high confidence">
            <a:extLst>
              <a:ext uri="{FF2B5EF4-FFF2-40B4-BE49-F238E27FC236}">
                <a16:creationId xmlns:a16="http://schemas.microsoft.com/office/drawing/2014/main" id="{DB02E692-6397-4E1C-B854-9DFAD3D2C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829" y="1607897"/>
            <a:ext cx="2158409" cy="65884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11DDE5CC-867A-4F62-98F0-11982B5EB9CB}"/>
              </a:ext>
            </a:extLst>
          </p:cNvPr>
          <p:cNvPicPr>
            <a:picLocks noChangeAspect="1"/>
          </p:cNvPicPr>
          <p:nvPr/>
        </p:nvPicPr>
        <p:blipFill>
          <a:blip r:embed="rId4"/>
          <a:stretch>
            <a:fillRect/>
          </a:stretch>
        </p:blipFill>
        <p:spPr>
          <a:xfrm>
            <a:off x="4913739" y="519694"/>
            <a:ext cx="3452587" cy="889046"/>
          </a:xfrm>
          <a:prstGeom prst="rect">
            <a:avLst/>
          </a:prstGeom>
        </p:spPr>
      </p:pic>
    </p:spTree>
    <p:extLst>
      <p:ext uri="{BB962C8B-B14F-4D97-AF65-F5344CB8AC3E}">
        <p14:creationId xmlns:p14="http://schemas.microsoft.com/office/powerpoint/2010/main" val="40049038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 name="TextBox 578">
            <a:extLst>
              <a:ext uri="{FF2B5EF4-FFF2-40B4-BE49-F238E27FC236}">
                <a16:creationId xmlns:a16="http://schemas.microsoft.com/office/drawing/2014/main" id="{D9D4742D-1A2D-4CC5-A2E5-3F59B8A0847F}"/>
              </a:ext>
            </a:extLst>
          </p:cNvPr>
          <p:cNvSpPr txBox="1"/>
          <p:nvPr/>
        </p:nvSpPr>
        <p:spPr bwMode="auto">
          <a:xfrm rot="16200000">
            <a:off x="-480044" y="1865333"/>
            <a:ext cx="1567016" cy="276999"/>
          </a:xfrm>
          <a:prstGeom prst="rect">
            <a:avLst/>
          </a:prstGeom>
          <a:solidFill>
            <a:schemeClr val="tx1"/>
          </a:solidFill>
          <a:ln>
            <a:noFill/>
          </a:ln>
        </p:spPr>
        <p:txBody>
          <a:bodyPr wrap="square" rtlCol="0">
            <a:spAutoFit/>
          </a:bodyPr>
          <a:lstStyle/>
          <a:p>
            <a:pPr algn="ctr" defTabSz="685783" eaLnBrk="0" hangingPunct="0">
              <a:spcBef>
                <a:spcPct val="50000"/>
              </a:spcBef>
              <a:defRPr/>
            </a:pPr>
            <a:r>
              <a:rPr lang="en-US" sz="1200" b="1" dirty="0">
                <a:solidFill>
                  <a:srgbClr val="000000"/>
                </a:solidFill>
                <a:latin typeface="Calibri" panose="020F0502020204030204" pitchFamily="34" charset="0"/>
                <a:ea typeface="+mn-ea"/>
                <a:cs typeface="Arial" panose="020B0604020202020204" pitchFamily="34" charset="0"/>
              </a:rPr>
              <a:t>OS (%)</a:t>
            </a:r>
          </a:p>
        </p:txBody>
      </p:sp>
      <p:grpSp>
        <p:nvGrpSpPr>
          <p:cNvPr id="107" name="Group 106">
            <a:extLst>
              <a:ext uri="{FF2B5EF4-FFF2-40B4-BE49-F238E27FC236}">
                <a16:creationId xmlns:a16="http://schemas.microsoft.com/office/drawing/2014/main" id="{DB8D1055-16CA-42E3-8830-FE4AEB263A8D}"/>
              </a:ext>
            </a:extLst>
          </p:cNvPr>
          <p:cNvGrpSpPr/>
          <p:nvPr/>
        </p:nvGrpSpPr>
        <p:grpSpPr>
          <a:xfrm>
            <a:off x="6434843" y="2024503"/>
            <a:ext cx="2522425" cy="702901"/>
            <a:chOff x="8593387" y="2808298"/>
            <a:chExt cx="3308103" cy="937201"/>
          </a:xfrm>
        </p:grpSpPr>
        <p:cxnSp>
          <p:nvCxnSpPr>
            <p:cNvPr id="406" name="Straight Connector 405">
              <a:extLst>
                <a:ext uri="{FF2B5EF4-FFF2-40B4-BE49-F238E27FC236}">
                  <a16:creationId xmlns:a16="http://schemas.microsoft.com/office/drawing/2014/main" id="{529675E6-16C3-4431-AB02-52F038327C12}"/>
                </a:ext>
              </a:extLst>
            </p:cNvPr>
            <p:cNvCxnSpPr/>
            <p:nvPr/>
          </p:nvCxnSpPr>
          <p:spPr bwMode="auto">
            <a:xfrm>
              <a:off x="8593387" y="2808298"/>
              <a:ext cx="3308103" cy="0"/>
            </a:xfrm>
            <a:prstGeom prst="line">
              <a:avLst/>
            </a:prstGeom>
            <a:noFill/>
            <a:ln w="19050" cap="flat" cmpd="sng" algn="ctr">
              <a:solidFill>
                <a:schemeClr val="tx2">
                  <a:lumMod val="75000"/>
                </a:schemeClr>
              </a:solidFill>
              <a:prstDash val="dash"/>
              <a:round/>
              <a:headEnd type="none" w="med" len="med"/>
              <a:tailEnd type="none" w="med" len="med"/>
            </a:ln>
            <a:effectLst/>
          </p:spPr>
        </p:cxnSp>
        <p:cxnSp>
          <p:nvCxnSpPr>
            <p:cNvPr id="407" name="Straight Connector 406">
              <a:extLst>
                <a:ext uri="{FF2B5EF4-FFF2-40B4-BE49-F238E27FC236}">
                  <a16:creationId xmlns:a16="http://schemas.microsoft.com/office/drawing/2014/main" id="{34BCE4A3-41CE-4275-9D4E-FE4675E4428D}"/>
                </a:ext>
              </a:extLst>
            </p:cNvPr>
            <p:cNvCxnSpPr>
              <a:cxnSpLocks/>
            </p:cNvCxnSpPr>
            <p:nvPr/>
          </p:nvCxnSpPr>
          <p:spPr bwMode="auto">
            <a:xfrm>
              <a:off x="9467846" y="2812637"/>
              <a:ext cx="0" cy="932862"/>
            </a:xfrm>
            <a:prstGeom prst="line">
              <a:avLst/>
            </a:prstGeom>
            <a:noFill/>
            <a:ln w="19050" cap="flat" cmpd="sng" algn="ctr">
              <a:solidFill>
                <a:schemeClr val="tx2">
                  <a:lumMod val="75000"/>
                </a:schemeClr>
              </a:solidFill>
              <a:prstDash val="dash"/>
              <a:round/>
              <a:headEnd type="none" w="med" len="med"/>
              <a:tailEnd type="none" w="med" len="med"/>
            </a:ln>
            <a:effectLst/>
          </p:spPr>
        </p:cxnSp>
      </p:grpSp>
      <p:grpSp>
        <p:nvGrpSpPr>
          <p:cNvPr id="111" name="Group 110">
            <a:extLst>
              <a:ext uri="{FF2B5EF4-FFF2-40B4-BE49-F238E27FC236}">
                <a16:creationId xmlns:a16="http://schemas.microsoft.com/office/drawing/2014/main" id="{0CE93617-CD67-493B-B420-94EA253A85F7}"/>
              </a:ext>
            </a:extLst>
          </p:cNvPr>
          <p:cNvGrpSpPr/>
          <p:nvPr/>
        </p:nvGrpSpPr>
        <p:grpSpPr>
          <a:xfrm>
            <a:off x="3599035" y="2011596"/>
            <a:ext cx="2595278" cy="703796"/>
            <a:chOff x="4685692" y="2791091"/>
            <a:chExt cx="3460371" cy="938395"/>
          </a:xfrm>
        </p:grpSpPr>
        <p:cxnSp>
          <p:nvCxnSpPr>
            <p:cNvPr id="408" name="Straight Connector 407">
              <a:extLst>
                <a:ext uri="{FF2B5EF4-FFF2-40B4-BE49-F238E27FC236}">
                  <a16:creationId xmlns:a16="http://schemas.microsoft.com/office/drawing/2014/main" id="{F43EDDB3-7F71-4AC6-99DC-6D00B4CB383D}"/>
                </a:ext>
              </a:extLst>
            </p:cNvPr>
            <p:cNvCxnSpPr>
              <a:cxnSpLocks/>
            </p:cNvCxnSpPr>
            <p:nvPr/>
          </p:nvCxnSpPr>
          <p:spPr bwMode="auto">
            <a:xfrm>
              <a:off x="4685692" y="2791091"/>
              <a:ext cx="3460371" cy="0"/>
            </a:xfrm>
            <a:prstGeom prst="line">
              <a:avLst/>
            </a:prstGeom>
            <a:noFill/>
            <a:ln w="19050" cap="flat" cmpd="sng" algn="ctr">
              <a:solidFill>
                <a:schemeClr val="tx2">
                  <a:lumMod val="75000"/>
                </a:schemeClr>
              </a:solidFill>
              <a:prstDash val="dash"/>
              <a:round/>
              <a:headEnd type="none" w="med" len="med"/>
              <a:tailEnd type="none" w="med" len="med"/>
            </a:ln>
            <a:effectLst/>
          </p:spPr>
        </p:cxnSp>
        <p:cxnSp>
          <p:nvCxnSpPr>
            <p:cNvPr id="409" name="Straight Connector 408">
              <a:extLst>
                <a:ext uri="{FF2B5EF4-FFF2-40B4-BE49-F238E27FC236}">
                  <a16:creationId xmlns:a16="http://schemas.microsoft.com/office/drawing/2014/main" id="{BE6314E2-B218-4B9E-BACD-F44ED619C4B4}"/>
                </a:ext>
              </a:extLst>
            </p:cNvPr>
            <p:cNvCxnSpPr>
              <a:cxnSpLocks/>
            </p:cNvCxnSpPr>
            <p:nvPr/>
          </p:nvCxnSpPr>
          <p:spPr bwMode="auto">
            <a:xfrm>
              <a:off x="5478755" y="2838483"/>
              <a:ext cx="0" cy="891003"/>
            </a:xfrm>
            <a:prstGeom prst="line">
              <a:avLst/>
            </a:prstGeom>
            <a:noFill/>
            <a:ln w="19050" cap="flat" cmpd="sng" algn="ctr">
              <a:solidFill>
                <a:schemeClr val="tx2">
                  <a:lumMod val="75000"/>
                </a:schemeClr>
              </a:solidFill>
              <a:prstDash val="dash"/>
              <a:round/>
              <a:headEnd type="none" w="med" len="med"/>
              <a:tailEnd type="none" w="med" len="med"/>
            </a:ln>
            <a:effectLst/>
          </p:spPr>
        </p:cxnSp>
      </p:grpSp>
      <p:grpSp>
        <p:nvGrpSpPr>
          <p:cNvPr id="20" name="Group 19">
            <a:extLst>
              <a:ext uri="{FF2B5EF4-FFF2-40B4-BE49-F238E27FC236}">
                <a16:creationId xmlns:a16="http://schemas.microsoft.com/office/drawing/2014/main" id="{1CC3FDD8-67D3-4BBE-AFF0-1ABD9E0B318A}"/>
              </a:ext>
            </a:extLst>
          </p:cNvPr>
          <p:cNvGrpSpPr/>
          <p:nvPr/>
        </p:nvGrpSpPr>
        <p:grpSpPr>
          <a:xfrm>
            <a:off x="634163" y="2003517"/>
            <a:ext cx="2570551" cy="705266"/>
            <a:chOff x="873254" y="2778226"/>
            <a:chExt cx="3427401" cy="940355"/>
          </a:xfrm>
        </p:grpSpPr>
        <p:cxnSp>
          <p:nvCxnSpPr>
            <p:cNvPr id="116" name="Straight Connector 115">
              <a:extLst>
                <a:ext uri="{FF2B5EF4-FFF2-40B4-BE49-F238E27FC236}">
                  <a16:creationId xmlns:a16="http://schemas.microsoft.com/office/drawing/2014/main" id="{EDBD7C5B-2802-4988-828D-8D7E9004EE95}"/>
                </a:ext>
              </a:extLst>
            </p:cNvPr>
            <p:cNvCxnSpPr>
              <a:cxnSpLocks/>
            </p:cNvCxnSpPr>
            <p:nvPr/>
          </p:nvCxnSpPr>
          <p:spPr bwMode="auto">
            <a:xfrm>
              <a:off x="873254" y="2778226"/>
              <a:ext cx="3427401" cy="0"/>
            </a:xfrm>
            <a:prstGeom prst="line">
              <a:avLst/>
            </a:prstGeom>
            <a:noFill/>
            <a:ln w="19050" cap="flat" cmpd="sng" algn="ctr">
              <a:solidFill>
                <a:schemeClr val="tx2">
                  <a:lumMod val="75000"/>
                </a:schemeClr>
              </a:solidFill>
              <a:prstDash val="dash"/>
              <a:round/>
              <a:headEnd type="none" w="med" len="med"/>
              <a:tailEnd type="none" w="med" len="med"/>
            </a:ln>
            <a:effectLst/>
          </p:spPr>
        </p:cxnSp>
        <p:cxnSp>
          <p:nvCxnSpPr>
            <p:cNvPr id="117" name="Straight Connector 116">
              <a:extLst>
                <a:ext uri="{FF2B5EF4-FFF2-40B4-BE49-F238E27FC236}">
                  <a16:creationId xmlns:a16="http://schemas.microsoft.com/office/drawing/2014/main" id="{D541AC90-81D5-4170-94FB-1BC80AC654C8}"/>
                </a:ext>
              </a:extLst>
            </p:cNvPr>
            <p:cNvCxnSpPr>
              <a:cxnSpLocks/>
            </p:cNvCxnSpPr>
            <p:nvPr/>
          </p:nvCxnSpPr>
          <p:spPr bwMode="auto">
            <a:xfrm>
              <a:off x="1569474" y="2793197"/>
              <a:ext cx="0" cy="925384"/>
            </a:xfrm>
            <a:prstGeom prst="line">
              <a:avLst/>
            </a:prstGeom>
            <a:noFill/>
            <a:ln w="19050" cap="flat" cmpd="sng" algn="ctr">
              <a:solidFill>
                <a:schemeClr val="tx2">
                  <a:lumMod val="75000"/>
                </a:schemeClr>
              </a:solidFill>
              <a:prstDash val="dash"/>
              <a:round/>
              <a:headEnd type="none" w="med" len="med"/>
              <a:tailEnd type="none" w="med" len="med"/>
            </a:ln>
            <a:effectLst/>
          </p:spPr>
        </p:cxnSp>
      </p:grpSp>
      <p:sp>
        <p:nvSpPr>
          <p:cNvPr id="296" name="TextBox 295">
            <a:extLst>
              <a:ext uri="{FF2B5EF4-FFF2-40B4-BE49-F238E27FC236}">
                <a16:creationId xmlns:a16="http://schemas.microsoft.com/office/drawing/2014/main" id="{D7FA660C-4C0C-46D3-873C-2547E2C7A7C2}"/>
              </a:ext>
            </a:extLst>
          </p:cNvPr>
          <p:cNvSpPr txBox="1"/>
          <p:nvPr/>
        </p:nvSpPr>
        <p:spPr bwMode="auto">
          <a:xfrm>
            <a:off x="3168629" y="2579837"/>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sp>
        <p:nvSpPr>
          <p:cNvPr id="103" name="TextBox 102">
            <a:extLst>
              <a:ext uri="{FF2B5EF4-FFF2-40B4-BE49-F238E27FC236}">
                <a16:creationId xmlns:a16="http://schemas.microsoft.com/office/drawing/2014/main" id="{9D362E53-4E0F-4204-93CE-C09F528AA52F}"/>
              </a:ext>
            </a:extLst>
          </p:cNvPr>
          <p:cNvSpPr txBox="1"/>
          <p:nvPr/>
        </p:nvSpPr>
        <p:spPr bwMode="auto">
          <a:xfrm>
            <a:off x="3511271" y="952947"/>
            <a:ext cx="2543010" cy="507831"/>
          </a:xfrm>
          <a:prstGeom prst="rect">
            <a:avLst/>
          </a:prstGeom>
          <a:noFill/>
          <a:ln>
            <a:noFill/>
          </a:ln>
        </p:spPr>
        <p:txBody>
          <a:bodyPr wrap="square" rtlCol="0">
            <a:spAutoFit/>
          </a:bodyPr>
          <a:lstStyle/>
          <a:p>
            <a:pPr algn="ctr" defTabSz="685783" eaLnBrk="0" hangingPunct="0">
              <a:spcBef>
                <a:spcPct val="50000"/>
              </a:spcBef>
              <a:defRPr/>
            </a:pPr>
            <a:r>
              <a:rPr lang="en-US" sz="1350" b="1" u="sng" dirty="0">
                <a:solidFill>
                  <a:srgbClr val="0303D6"/>
                </a:solidFill>
                <a:latin typeface="Arial" panose="020B0604020202020204" pitchFamily="34" charset="0"/>
                <a:ea typeface="+mn-ea"/>
                <a:cs typeface="Arial" panose="020B0604020202020204" pitchFamily="34" charset="0"/>
              </a:rPr>
              <a:t>JULIET</a:t>
            </a:r>
            <a:br>
              <a:rPr lang="en-US" sz="1350" b="1" dirty="0">
                <a:solidFill>
                  <a:srgbClr val="000000"/>
                </a:solidFill>
                <a:latin typeface="Calibri" panose="020F0502020204030204" pitchFamily="34" charset="0"/>
                <a:ea typeface="+mn-ea"/>
                <a:cs typeface="Arial" panose="020B0604020202020204" pitchFamily="34" charset="0"/>
              </a:rPr>
            </a:br>
            <a:r>
              <a:rPr lang="en-US" sz="1350" b="1" dirty="0">
                <a:solidFill>
                  <a:srgbClr val="000000"/>
                </a:solidFill>
                <a:latin typeface="Calibri" panose="020F0502020204030204" pitchFamily="34" charset="0"/>
                <a:ea typeface="+mn-ea"/>
                <a:cs typeface="Arial" panose="020B0604020202020204" pitchFamily="34" charset="0"/>
              </a:rPr>
              <a:t>Tisagenlecleucel </a:t>
            </a:r>
          </a:p>
        </p:txBody>
      </p:sp>
      <p:cxnSp>
        <p:nvCxnSpPr>
          <p:cNvPr id="283" name="Straight Connector 282">
            <a:extLst>
              <a:ext uri="{FF2B5EF4-FFF2-40B4-BE49-F238E27FC236}">
                <a16:creationId xmlns:a16="http://schemas.microsoft.com/office/drawing/2014/main" id="{2DD88D70-0348-4789-A55E-BE0EA9A2083C}"/>
              </a:ext>
            </a:extLst>
          </p:cNvPr>
          <p:cNvCxnSpPr/>
          <p:nvPr/>
        </p:nvCxnSpPr>
        <p:spPr bwMode="auto">
          <a:xfrm flipV="1">
            <a:off x="3597731" y="1297160"/>
            <a:ext cx="0" cy="1415728"/>
          </a:xfrm>
          <a:prstGeom prst="line">
            <a:avLst/>
          </a:prstGeom>
          <a:noFill/>
          <a:ln w="28575" cap="flat" cmpd="sng" algn="ctr">
            <a:solidFill>
              <a:schemeClr val="bg1"/>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8481C2B5-F8D6-4803-8473-2097D5E4BD67}"/>
              </a:ext>
            </a:extLst>
          </p:cNvPr>
          <p:cNvCxnSpPr>
            <a:cxnSpLocks/>
          </p:cNvCxnSpPr>
          <p:nvPr/>
        </p:nvCxnSpPr>
        <p:spPr bwMode="auto">
          <a:xfrm flipH="1">
            <a:off x="3546710" y="131159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FC021DB9-0616-402B-8C29-1399AE76DB19}"/>
              </a:ext>
            </a:extLst>
          </p:cNvPr>
          <p:cNvCxnSpPr>
            <a:cxnSpLocks/>
          </p:cNvCxnSpPr>
          <p:nvPr/>
        </p:nvCxnSpPr>
        <p:spPr bwMode="auto">
          <a:xfrm flipH="1">
            <a:off x="3546710" y="159117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CE960AFA-E34F-4255-A508-822F8D46118B}"/>
              </a:ext>
            </a:extLst>
          </p:cNvPr>
          <p:cNvCxnSpPr>
            <a:cxnSpLocks/>
          </p:cNvCxnSpPr>
          <p:nvPr/>
        </p:nvCxnSpPr>
        <p:spPr bwMode="auto">
          <a:xfrm flipH="1">
            <a:off x="3546710" y="187074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0006F59A-6361-4E61-8AFD-FAC31174B394}"/>
              </a:ext>
            </a:extLst>
          </p:cNvPr>
          <p:cNvCxnSpPr>
            <a:cxnSpLocks/>
          </p:cNvCxnSpPr>
          <p:nvPr/>
        </p:nvCxnSpPr>
        <p:spPr bwMode="auto">
          <a:xfrm flipH="1">
            <a:off x="3546710" y="215032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5894AB37-D5B5-491A-8F2E-6D751B81E501}"/>
              </a:ext>
            </a:extLst>
          </p:cNvPr>
          <p:cNvCxnSpPr>
            <a:cxnSpLocks/>
          </p:cNvCxnSpPr>
          <p:nvPr/>
        </p:nvCxnSpPr>
        <p:spPr bwMode="auto">
          <a:xfrm flipH="1">
            <a:off x="3546710" y="2429898"/>
            <a:ext cx="48006" cy="0"/>
          </a:xfrm>
          <a:prstGeom prst="line">
            <a:avLst/>
          </a:prstGeom>
          <a:noFill/>
          <a:ln w="28575" cap="flat" cmpd="sng" algn="ctr">
            <a:solidFill>
              <a:schemeClr val="bg1"/>
            </a:solidFill>
            <a:prstDash val="solid"/>
            <a:round/>
            <a:headEnd type="none" w="med" len="med"/>
            <a:tailEnd type="none" w="med" len="med"/>
          </a:ln>
          <a:effectLst/>
        </p:spPr>
      </p:cxnSp>
      <p:sp>
        <p:nvSpPr>
          <p:cNvPr id="291" name="TextBox 290">
            <a:extLst>
              <a:ext uri="{FF2B5EF4-FFF2-40B4-BE49-F238E27FC236}">
                <a16:creationId xmlns:a16="http://schemas.microsoft.com/office/drawing/2014/main" id="{011882DF-8E55-4C8F-9941-25C09C45455A}"/>
              </a:ext>
            </a:extLst>
          </p:cNvPr>
          <p:cNvSpPr txBox="1"/>
          <p:nvPr/>
        </p:nvSpPr>
        <p:spPr bwMode="auto">
          <a:xfrm>
            <a:off x="3168629" y="118461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292" name="TextBox 291">
            <a:extLst>
              <a:ext uri="{FF2B5EF4-FFF2-40B4-BE49-F238E27FC236}">
                <a16:creationId xmlns:a16="http://schemas.microsoft.com/office/drawing/2014/main" id="{4FB7AC17-643E-441E-A311-28C000AC5A09}"/>
              </a:ext>
            </a:extLst>
          </p:cNvPr>
          <p:cNvSpPr txBox="1"/>
          <p:nvPr/>
        </p:nvSpPr>
        <p:spPr bwMode="auto">
          <a:xfrm>
            <a:off x="3168629" y="146365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293" name="TextBox 292">
            <a:extLst>
              <a:ext uri="{FF2B5EF4-FFF2-40B4-BE49-F238E27FC236}">
                <a16:creationId xmlns:a16="http://schemas.microsoft.com/office/drawing/2014/main" id="{EC1B0985-EA99-4AA3-A888-522E3AD9AB81}"/>
              </a:ext>
            </a:extLst>
          </p:cNvPr>
          <p:cNvSpPr txBox="1"/>
          <p:nvPr/>
        </p:nvSpPr>
        <p:spPr bwMode="auto">
          <a:xfrm>
            <a:off x="3168629" y="174270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294" name="TextBox 293">
            <a:extLst>
              <a:ext uri="{FF2B5EF4-FFF2-40B4-BE49-F238E27FC236}">
                <a16:creationId xmlns:a16="http://schemas.microsoft.com/office/drawing/2014/main" id="{48CFB721-2670-4151-9104-708D8F420D2E}"/>
              </a:ext>
            </a:extLst>
          </p:cNvPr>
          <p:cNvSpPr txBox="1"/>
          <p:nvPr/>
        </p:nvSpPr>
        <p:spPr bwMode="auto">
          <a:xfrm>
            <a:off x="3168629" y="202174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295" name="TextBox 294">
            <a:extLst>
              <a:ext uri="{FF2B5EF4-FFF2-40B4-BE49-F238E27FC236}">
                <a16:creationId xmlns:a16="http://schemas.microsoft.com/office/drawing/2014/main" id="{C3097C6D-8B85-4D3A-A399-EFCAF224F9E7}"/>
              </a:ext>
            </a:extLst>
          </p:cNvPr>
          <p:cNvSpPr txBox="1"/>
          <p:nvPr/>
        </p:nvSpPr>
        <p:spPr bwMode="auto">
          <a:xfrm>
            <a:off x="3168629" y="230079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cxnSp>
        <p:nvCxnSpPr>
          <p:cNvPr id="290" name="Straight Connector 289">
            <a:extLst>
              <a:ext uri="{FF2B5EF4-FFF2-40B4-BE49-F238E27FC236}">
                <a16:creationId xmlns:a16="http://schemas.microsoft.com/office/drawing/2014/main" id="{5EDBC3A5-E038-41EE-99EA-7A3A172783ED}"/>
              </a:ext>
            </a:extLst>
          </p:cNvPr>
          <p:cNvCxnSpPr>
            <a:cxnSpLocks/>
          </p:cNvCxnSpPr>
          <p:nvPr/>
        </p:nvCxnSpPr>
        <p:spPr bwMode="auto">
          <a:xfrm flipH="1">
            <a:off x="3540240" y="2709474"/>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E5A08EE0-0FA1-409D-ABC5-763A1E660E02}"/>
              </a:ext>
            </a:extLst>
          </p:cNvPr>
          <p:cNvCxnSpPr>
            <a:cxnSpLocks/>
          </p:cNvCxnSpPr>
          <p:nvPr/>
        </p:nvCxnSpPr>
        <p:spPr bwMode="auto">
          <a:xfrm>
            <a:off x="3597734" y="2709474"/>
            <a:ext cx="2589493" cy="0"/>
          </a:xfrm>
          <a:prstGeom prst="line">
            <a:avLst/>
          </a:prstGeom>
          <a:noFill/>
          <a:ln w="28575" cap="flat" cmpd="sng" algn="ctr">
            <a:solidFill>
              <a:schemeClr val="bg1"/>
            </a:solidFill>
            <a:prstDash val="solid"/>
            <a:round/>
            <a:headEnd type="none" w="med" len="med"/>
            <a:tailEnd type="none" w="med" len="med"/>
          </a:ln>
          <a:effectLst/>
        </p:spPr>
      </p:cxnSp>
      <p:grpSp>
        <p:nvGrpSpPr>
          <p:cNvPr id="16" name="Group 15">
            <a:extLst>
              <a:ext uri="{FF2B5EF4-FFF2-40B4-BE49-F238E27FC236}">
                <a16:creationId xmlns:a16="http://schemas.microsoft.com/office/drawing/2014/main" id="{CA914F39-5CF9-4238-9BD1-B1E31F0A2B51}"/>
              </a:ext>
            </a:extLst>
          </p:cNvPr>
          <p:cNvGrpSpPr/>
          <p:nvPr/>
        </p:nvGrpSpPr>
        <p:grpSpPr>
          <a:xfrm>
            <a:off x="3450518" y="2720925"/>
            <a:ext cx="2837837" cy="415498"/>
            <a:chOff x="4600687" y="3648867"/>
            <a:chExt cx="3783783" cy="553997"/>
          </a:xfrm>
        </p:grpSpPr>
        <p:sp>
          <p:nvSpPr>
            <p:cNvPr id="651" name="TextBox 650">
              <a:extLst>
                <a:ext uri="{FF2B5EF4-FFF2-40B4-BE49-F238E27FC236}">
                  <a16:creationId xmlns:a16="http://schemas.microsoft.com/office/drawing/2014/main" id="{9D729EAE-9D29-425B-B159-587EF10BB167}"/>
                </a:ext>
              </a:extLst>
            </p:cNvPr>
            <p:cNvSpPr txBox="1"/>
            <p:nvPr/>
          </p:nvSpPr>
          <p:spPr bwMode="auto">
            <a:xfrm>
              <a:off x="7986419"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51</a:t>
              </a:r>
            </a:p>
          </p:txBody>
        </p:sp>
        <p:sp>
          <p:nvSpPr>
            <p:cNvPr id="329" name="TextBox 328">
              <a:extLst>
                <a:ext uri="{FF2B5EF4-FFF2-40B4-BE49-F238E27FC236}">
                  <a16:creationId xmlns:a16="http://schemas.microsoft.com/office/drawing/2014/main" id="{E72B1D14-7943-44A5-A262-FA192EE69482}"/>
                </a:ext>
              </a:extLst>
            </p:cNvPr>
            <p:cNvSpPr txBox="1"/>
            <p:nvPr/>
          </p:nvSpPr>
          <p:spPr bwMode="auto">
            <a:xfrm>
              <a:off x="7787263"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48</a:t>
              </a:r>
            </a:p>
          </p:txBody>
        </p:sp>
        <p:sp>
          <p:nvSpPr>
            <p:cNvPr id="327" name="TextBox 326">
              <a:extLst>
                <a:ext uri="{FF2B5EF4-FFF2-40B4-BE49-F238E27FC236}">
                  <a16:creationId xmlns:a16="http://schemas.microsoft.com/office/drawing/2014/main" id="{DAC85D2F-F898-4603-9576-C2EBEF129B10}"/>
                </a:ext>
              </a:extLst>
            </p:cNvPr>
            <p:cNvSpPr txBox="1"/>
            <p:nvPr/>
          </p:nvSpPr>
          <p:spPr bwMode="auto">
            <a:xfrm>
              <a:off x="6393136"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27</a:t>
              </a:r>
            </a:p>
          </p:txBody>
        </p:sp>
        <p:sp>
          <p:nvSpPr>
            <p:cNvPr id="328" name="TextBox 327">
              <a:extLst>
                <a:ext uri="{FF2B5EF4-FFF2-40B4-BE49-F238E27FC236}">
                  <a16:creationId xmlns:a16="http://schemas.microsoft.com/office/drawing/2014/main" id="{8112E670-B273-48D7-A8F7-BBA79913B4BA}"/>
                </a:ext>
              </a:extLst>
            </p:cNvPr>
            <p:cNvSpPr txBox="1"/>
            <p:nvPr/>
          </p:nvSpPr>
          <p:spPr bwMode="auto">
            <a:xfrm>
              <a:off x="4600687" y="3648867"/>
              <a:ext cx="39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330" name="TextBox 329">
              <a:extLst>
                <a:ext uri="{FF2B5EF4-FFF2-40B4-BE49-F238E27FC236}">
                  <a16:creationId xmlns:a16="http://schemas.microsoft.com/office/drawing/2014/main" id="{A6D08F6A-B671-4044-9F0A-1BB3F82D35F8}"/>
                </a:ext>
              </a:extLst>
            </p:cNvPr>
            <p:cNvSpPr txBox="1"/>
            <p:nvPr/>
          </p:nvSpPr>
          <p:spPr bwMode="auto">
            <a:xfrm>
              <a:off x="4799848" y="3648867"/>
              <a:ext cx="39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a:t>
              </a:r>
            </a:p>
          </p:txBody>
        </p:sp>
        <p:sp>
          <p:nvSpPr>
            <p:cNvPr id="331" name="TextBox 330">
              <a:extLst>
                <a:ext uri="{FF2B5EF4-FFF2-40B4-BE49-F238E27FC236}">
                  <a16:creationId xmlns:a16="http://schemas.microsoft.com/office/drawing/2014/main" id="{16367E1E-B78A-4D14-B722-47F29B41E44A}"/>
                </a:ext>
              </a:extLst>
            </p:cNvPr>
            <p:cNvSpPr txBox="1"/>
            <p:nvPr/>
          </p:nvSpPr>
          <p:spPr bwMode="auto">
            <a:xfrm>
              <a:off x="4999008" y="3648867"/>
              <a:ext cx="39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a:t>
              </a:r>
            </a:p>
          </p:txBody>
        </p:sp>
        <p:sp>
          <p:nvSpPr>
            <p:cNvPr id="332" name="TextBox 331">
              <a:extLst>
                <a:ext uri="{FF2B5EF4-FFF2-40B4-BE49-F238E27FC236}">
                  <a16:creationId xmlns:a16="http://schemas.microsoft.com/office/drawing/2014/main" id="{A91495AB-B810-4DD9-8F9B-5FC6943457EF}"/>
                </a:ext>
              </a:extLst>
            </p:cNvPr>
            <p:cNvSpPr txBox="1"/>
            <p:nvPr/>
          </p:nvSpPr>
          <p:spPr bwMode="auto">
            <a:xfrm>
              <a:off x="5198170" y="3648867"/>
              <a:ext cx="39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9</a:t>
              </a:r>
            </a:p>
          </p:txBody>
        </p:sp>
        <p:sp>
          <p:nvSpPr>
            <p:cNvPr id="333" name="TextBox 332">
              <a:extLst>
                <a:ext uri="{FF2B5EF4-FFF2-40B4-BE49-F238E27FC236}">
                  <a16:creationId xmlns:a16="http://schemas.microsoft.com/office/drawing/2014/main" id="{0F09F6FD-C711-428D-BE56-E421CFAC9082}"/>
                </a:ext>
              </a:extLst>
            </p:cNvPr>
            <p:cNvSpPr txBox="1"/>
            <p:nvPr/>
          </p:nvSpPr>
          <p:spPr bwMode="auto">
            <a:xfrm>
              <a:off x="5397331"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12</a:t>
              </a:r>
            </a:p>
          </p:txBody>
        </p:sp>
        <p:sp>
          <p:nvSpPr>
            <p:cNvPr id="334" name="TextBox 333">
              <a:extLst>
                <a:ext uri="{FF2B5EF4-FFF2-40B4-BE49-F238E27FC236}">
                  <a16:creationId xmlns:a16="http://schemas.microsoft.com/office/drawing/2014/main" id="{03233D4A-2034-4C26-A146-8BD59030B4B5}"/>
                </a:ext>
              </a:extLst>
            </p:cNvPr>
            <p:cNvSpPr txBox="1"/>
            <p:nvPr/>
          </p:nvSpPr>
          <p:spPr bwMode="auto">
            <a:xfrm>
              <a:off x="5596492"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15</a:t>
              </a:r>
            </a:p>
          </p:txBody>
        </p:sp>
        <p:sp>
          <p:nvSpPr>
            <p:cNvPr id="335" name="TextBox 334">
              <a:extLst>
                <a:ext uri="{FF2B5EF4-FFF2-40B4-BE49-F238E27FC236}">
                  <a16:creationId xmlns:a16="http://schemas.microsoft.com/office/drawing/2014/main" id="{9A75FFD7-2066-44DE-B045-B0798D0AB3A4}"/>
                </a:ext>
              </a:extLst>
            </p:cNvPr>
            <p:cNvSpPr txBox="1"/>
            <p:nvPr/>
          </p:nvSpPr>
          <p:spPr bwMode="auto">
            <a:xfrm>
              <a:off x="5795652"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18</a:t>
              </a:r>
            </a:p>
          </p:txBody>
        </p:sp>
        <p:sp>
          <p:nvSpPr>
            <p:cNvPr id="336" name="TextBox 335">
              <a:extLst>
                <a:ext uri="{FF2B5EF4-FFF2-40B4-BE49-F238E27FC236}">
                  <a16:creationId xmlns:a16="http://schemas.microsoft.com/office/drawing/2014/main" id="{EC120052-8F15-48B4-B7B1-E358E2DFB400}"/>
                </a:ext>
              </a:extLst>
            </p:cNvPr>
            <p:cNvSpPr txBox="1"/>
            <p:nvPr/>
          </p:nvSpPr>
          <p:spPr bwMode="auto">
            <a:xfrm>
              <a:off x="5994814"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21</a:t>
              </a:r>
            </a:p>
          </p:txBody>
        </p:sp>
        <p:sp>
          <p:nvSpPr>
            <p:cNvPr id="337" name="TextBox 336">
              <a:extLst>
                <a:ext uri="{FF2B5EF4-FFF2-40B4-BE49-F238E27FC236}">
                  <a16:creationId xmlns:a16="http://schemas.microsoft.com/office/drawing/2014/main" id="{F80F6A3B-8917-46D1-A107-C9CB2E15F2D4}"/>
                </a:ext>
              </a:extLst>
            </p:cNvPr>
            <p:cNvSpPr txBox="1"/>
            <p:nvPr/>
          </p:nvSpPr>
          <p:spPr bwMode="auto">
            <a:xfrm>
              <a:off x="6193975"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24</a:t>
              </a:r>
            </a:p>
          </p:txBody>
        </p:sp>
        <p:sp>
          <p:nvSpPr>
            <p:cNvPr id="338" name="TextBox 337">
              <a:extLst>
                <a:ext uri="{FF2B5EF4-FFF2-40B4-BE49-F238E27FC236}">
                  <a16:creationId xmlns:a16="http://schemas.microsoft.com/office/drawing/2014/main" id="{8198C771-5D8A-437E-A5C0-A4D4028DAED4}"/>
                </a:ext>
              </a:extLst>
            </p:cNvPr>
            <p:cNvSpPr txBox="1"/>
            <p:nvPr/>
          </p:nvSpPr>
          <p:spPr bwMode="auto">
            <a:xfrm>
              <a:off x="6592297"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30</a:t>
              </a:r>
            </a:p>
          </p:txBody>
        </p:sp>
        <p:sp>
          <p:nvSpPr>
            <p:cNvPr id="339" name="TextBox 338">
              <a:extLst>
                <a:ext uri="{FF2B5EF4-FFF2-40B4-BE49-F238E27FC236}">
                  <a16:creationId xmlns:a16="http://schemas.microsoft.com/office/drawing/2014/main" id="{FA520803-3815-4107-971D-E61D20EF430C}"/>
                </a:ext>
              </a:extLst>
            </p:cNvPr>
            <p:cNvSpPr txBox="1"/>
            <p:nvPr/>
          </p:nvSpPr>
          <p:spPr bwMode="auto">
            <a:xfrm>
              <a:off x="6791458"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33</a:t>
              </a:r>
            </a:p>
          </p:txBody>
        </p:sp>
        <p:sp>
          <p:nvSpPr>
            <p:cNvPr id="340" name="TextBox 339">
              <a:extLst>
                <a:ext uri="{FF2B5EF4-FFF2-40B4-BE49-F238E27FC236}">
                  <a16:creationId xmlns:a16="http://schemas.microsoft.com/office/drawing/2014/main" id="{4F60B1CD-5D8E-481C-BBE6-6F2B1B2B86C1}"/>
                </a:ext>
              </a:extLst>
            </p:cNvPr>
            <p:cNvSpPr txBox="1"/>
            <p:nvPr/>
          </p:nvSpPr>
          <p:spPr bwMode="auto">
            <a:xfrm>
              <a:off x="6990619"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36</a:t>
              </a:r>
            </a:p>
          </p:txBody>
        </p:sp>
        <p:sp>
          <p:nvSpPr>
            <p:cNvPr id="341" name="TextBox 340">
              <a:extLst>
                <a:ext uri="{FF2B5EF4-FFF2-40B4-BE49-F238E27FC236}">
                  <a16:creationId xmlns:a16="http://schemas.microsoft.com/office/drawing/2014/main" id="{C806E2F1-BF1C-4CE1-9D8A-51359D7B90E6}"/>
                </a:ext>
              </a:extLst>
            </p:cNvPr>
            <p:cNvSpPr txBox="1"/>
            <p:nvPr/>
          </p:nvSpPr>
          <p:spPr bwMode="auto">
            <a:xfrm>
              <a:off x="7189781"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39</a:t>
              </a:r>
            </a:p>
          </p:txBody>
        </p:sp>
        <p:sp>
          <p:nvSpPr>
            <p:cNvPr id="342" name="TextBox 341">
              <a:extLst>
                <a:ext uri="{FF2B5EF4-FFF2-40B4-BE49-F238E27FC236}">
                  <a16:creationId xmlns:a16="http://schemas.microsoft.com/office/drawing/2014/main" id="{FE6B262A-11B3-4266-8254-91A1A8B8FB73}"/>
                </a:ext>
              </a:extLst>
            </p:cNvPr>
            <p:cNvSpPr txBox="1"/>
            <p:nvPr/>
          </p:nvSpPr>
          <p:spPr bwMode="auto">
            <a:xfrm>
              <a:off x="7388941"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42</a:t>
              </a:r>
            </a:p>
          </p:txBody>
        </p:sp>
        <p:sp>
          <p:nvSpPr>
            <p:cNvPr id="343" name="TextBox 342">
              <a:extLst>
                <a:ext uri="{FF2B5EF4-FFF2-40B4-BE49-F238E27FC236}">
                  <a16:creationId xmlns:a16="http://schemas.microsoft.com/office/drawing/2014/main" id="{6E9E7352-C72F-44E4-9321-3E85B0870499}"/>
                </a:ext>
              </a:extLst>
            </p:cNvPr>
            <p:cNvSpPr txBox="1"/>
            <p:nvPr/>
          </p:nvSpPr>
          <p:spPr bwMode="auto">
            <a:xfrm>
              <a:off x="7588102" y="3648867"/>
              <a:ext cx="39805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45</a:t>
              </a:r>
            </a:p>
          </p:txBody>
        </p:sp>
      </p:grpSp>
      <p:grpSp>
        <p:nvGrpSpPr>
          <p:cNvPr id="113" name="Group 112">
            <a:extLst>
              <a:ext uri="{FF2B5EF4-FFF2-40B4-BE49-F238E27FC236}">
                <a16:creationId xmlns:a16="http://schemas.microsoft.com/office/drawing/2014/main" id="{2BF43AAF-A9EA-4C4C-B7A0-DA40B2D934D3}"/>
              </a:ext>
            </a:extLst>
          </p:cNvPr>
          <p:cNvGrpSpPr/>
          <p:nvPr/>
        </p:nvGrpSpPr>
        <p:grpSpPr>
          <a:xfrm>
            <a:off x="645990" y="3746343"/>
            <a:ext cx="2617643" cy="716273"/>
            <a:chOff x="782757" y="5053913"/>
            <a:chExt cx="3490191" cy="644000"/>
          </a:xfrm>
        </p:grpSpPr>
        <p:cxnSp>
          <p:nvCxnSpPr>
            <p:cNvPr id="221" name="Straight Connector 220">
              <a:extLst>
                <a:ext uri="{FF2B5EF4-FFF2-40B4-BE49-F238E27FC236}">
                  <a16:creationId xmlns:a16="http://schemas.microsoft.com/office/drawing/2014/main" id="{17FF0586-0D92-4A6E-976C-304DE91FB084}"/>
                </a:ext>
              </a:extLst>
            </p:cNvPr>
            <p:cNvCxnSpPr>
              <a:cxnSpLocks/>
            </p:cNvCxnSpPr>
            <p:nvPr/>
          </p:nvCxnSpPr>
          <p:spPr bwMode="auto">
            <a:xfrm>
              <a:off x="782757" y="5053913"/>
              <a:ext cx="3490191" cy="0"/>
            </a:xfrm>
            <a:prstGeom prst="line">
              <a:avLst/>
            </a:prstGeom>
            <a:noFill/>
            <a:ln w="19050" cap="flat" cmpd="sng" algn="ctr">
              <a:solidFill>
                <a:schemeClr val="tx2">
                  <a:lumMod val="75000"/>
                </a:schemeClr>
              </a:solidFill>
              <a:prstDash val="dash"/>
              <a:round/>
              <a:headEnd type="none" w="med" len="med"/>
              <a:tailEnd type="none" w="med" len="med"/>
            </a:ln>
            <a:effectLst/>
          </p:spPr>
        </p:cxnSp>
        <p:cxnSp>
          <p:nvCxnSpPr>
            <p:cNvPr id="230" name="Straight Connector 229">
              <a:extLst>
                <a:ext uri="{FF2B5EF4-FFF2-40B4-BE49-F238E27FC236}">
                  <a16:creationId xmlns:a16="http://schemas.microsoft.com/office/drawing/2014/main" id="{D7956267-18DA-4B42-8724-FDE1F5C22321}"/>
                </a:ext>
              </a:extLst>
            </p:cNvPr>
            <p:cNvCxnSpPr>
              <a:cxnSpLocks/>
            </p:cNvCxnSpPr>
            <p:nvPr/>
          </p:nvCxnSpPr>
          <p:spPr bwMode="auto">
            <a:xfrm>
              <a:off x="2092914" y="5055974"/>
              <a:ext cx="0" cy="641939"/>
            </a:xfrm>
            <a:prstGeom prst="line">
              <a:avLst/>
            </a:prstGeom>
            <a:noFill/>
            <a:ln w="19050" cap="flat" cmpd="sng" algn="ctr">
              <a:solidFill>
                <a:schemeClr val="tx2">
                  <a:lumMod val="75000"/>
                </a:schemeClr>
              </a:solidFill>
              <a:prstDash val="dash"/>
              <a:round/>
              <a:headEnd type="none" w="med" len="med"/>
              <a:tailEnd type="none" w="med" len="med"/>
            </a:ln>
            <a:effectLst/>
          </p:spPr>
        </p:cxnSp>
      </p:grpSp>
      <p:cxnSp>
        <p:nvCxnSpPr>
          <p:cNvPr id="571" name="Straight Connector 570">
            <a:extLst>
              <a:ext uri="{FF2B5EF4-FFF2-40B4-BE49-F238E27FC236}">
                <a16:creationId xmlns:a16="http://schemas.microsoft.com/office/drawing/2014/main" id="{9ECD1921-B8C6-4EAE-8552-7DE6EDC4FA59}"/>
              </a:ext>
            </a:extLst>
          </p:cNvPr>
          <p:cNvCxnSpPr>
            <a:cxnSpLocks/>
          </p:cNvCxnSpPr>
          <p:nvPr/>
        </p:nvCxnSpPr>
        <p:spPr bwMode="auto">
          <a:xfrm>
            <a:off x="3596951" y="3740210"/>
            <a:ext cx="2517382" cy="0"/>
          </a:xfrm>
          <a:prstGeom prst="line">
            <a:avLst/>
          </a:prstGeom>
          <a:noFill/>
          <a:ln w="19050" cap="flat" cmpd="sng" algn="ctr">
            <a:solidFill>
              <a:schemeClr val="tx2">
                <a:lumMod val="75000"/>
              </a:schemeClr>
            </a:solidFill>
            <a:prstDash val="dash"/>
            <a:round/>
            <a:headEnd type="none" w="med" len="med"/>
            <a:tailEnd type="none" w="med" len="med"/>
          </a:ln>
          <a:effectLst/>
        </p:spPr>
      </p:cxnSp>
      <p:grpSp>
        <p:nvGrpSpPr>
          <p:cNvPr id="628" name="Group 627">
            <a:extLst>
              <a:ext uri="{FF2B5EF4-FFF2-40B4-BE49-F238E27FC236}">
                <a16:creationId xmlns:a16="http://schemas.microsoft.com/office/drawing/2014/main" id="{C766A59B-BC0B-457D-8909-BF68A9B899BA}"/>
              </a:ext>
            </a:extLst>
          </p:cNvPr>
          <p:cNvGrpSpPr/>
          <p:nvPr/>
        </p:nvGrpSpPr>
        <p:grpSpPr>
          <a:xfrm>
            <a:off x="6455667" y="3732857"/>
            <a:ext cx="2480793" cy="702901"/>
            <a:chOff x="8593387" y="2808298"/>
            <a:chExt cx="3308103" cy="937201"/>
          </a:xfrm>
        </p:grpSpPr>
        <p:cxnSp>
          <p:nvCxnSpPr>
            <p:cNvPr id="629" name="Straight Connector 628">
              <a:extLst>
                <a:ext uri="{FF2B5EF4-FFF2-40B4-BE49-F238E27FC236}">
                  <a16:creationId xmlns:a16="http://schemas.microsoft.com/office/drawing/2014/main" id="{05216A12-97B2-4D09-9458-6D1A890C0929}"/>
                </a:ext>
              </a:extLst>
            </p:cNvPr>
            <p:cNvCxnSpPr/>
            <p:nvPr/>
          </p:nvCxnSpPr>
          <p:spPr bwMode="auto">
            <a:xfrm>
              <a:off x="8593387" y="2808298"/>
              <a:ext cx="3308103" cy="0"/>
            </a:xfrm>
            <a:prstGeom prst="line">
              <a:avLst/>
            </a:prstGeom>
            <a:noFill/>
            <a:ln w="19050" cap="flat" cmpd="sng" algn="ctr">
              <a:solidFill>
                <a:schemeClr val="tx2">
                  <a:lumMod val="75000"/>
                </a:schemeClr>
              </a:solidFill>
              <a:prstDash val="dash"/>
              <a:round/>
              <a:headEnd type="none" w="med" len="med"/>
              <a:tailEnd type="none" w="med" len="med"/>
            </a:ln>
            <a:effectLst/>
          </p:spPr>
        </p:cxnSp>
        <p:cxnSp>
          <p:nvCxnSpPr>
            <p:cNvPr id="630" name="Straight Connector 629">
              <a:extLst>
                <a:ext uri="{FF2B5EF4-FFF2-40B4-BE49-F238E27FC236}">
                  <a16:creationId xmlns:a16="http://schemas.microsoft.com/office/drawing/2014/main" id="{BDD18CA0-2498-428C-A3BD-A64FC07B39D2}"/>
                </a:ext>
              </a:extLst>
            </p:cNvPr>
            <p:cNvCxnSpPr>
              <a:cxnSpLocks/>
            </p:cNvCxnSpPr>
            <p:nvPr/>
          </p:nvCxnSpPr>
          <p:spPr bwMode="auto">
            <a:xfrm>
              <a:off x="9905004" y="2812637"/>
              <a:ext cx="0" cy="932862"/>
            </a:xfrm>
            <a:prstGeom prst="line">
              <a:avLst/>
            </a:prstGeom>
            <a:noFill/>
            <a:ln w="19050" cap="flat" cmpd="sng" algn="ctr">
              <a:solidFill>
                <a:schemeClr val="tx2">
                  <a:lumMod val="75000"/>
                </a:schemeClr>
              </a:solidFill>
              <a:prstDash val="dash"/>
              <a:round/>
              <a:headEnd type="none" w="med" len="med"/>
              <a:tailEnd type="none" w="med" len="med"/>
            </a:ln>
            <a:effectLst/>
          </p:spPr>
        </p:cxnSp>
      </p:grpSp>
      <p:sp>
        <p:nvSpPr>
          <p:cNvPr id="422" name="TextBox 421">
            <a:extLst>
              <a:ext uri="{FF2B5EF4-FFF2-40B4-BE49-F238E27FC236}">
                <a16:creationId xmlns:a16="http://schemas.microsoft.com/office/drawing/2014/main" id="{8D3C863B-A345-4068-8C4F-7D9A7352451B}"/>
              </a:ext>
            </a:extLst>
          </p:cNvPr>
          <p:cNvSpPr txBox="1"/>
          <p:nvPr/>
        </p:nvSpPr>
        <p:spPr bwMode="auto">
          <a:xfrm>
            <a:off x="208074" y="347536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139" name="Rectangle 138">
            <a:extLst>
              <a:ext uri="{FF2B5EF4-FFF2-40B4-BE49-F238E27FC236}">
                <a16:creationId xmlns:a16="http://schemas.microsoft.com/office/drawing/2014/main" id="{94F30076-37D7-4640-8424-6623FDEA4955}"/>
              </a:ext>
            </a:extLst>
          </p:cNvPr>
          <p:cNvSpPr/>
          <p:nvPr/>
        </p:nvSpPr>
        <p:spPr bwMode="auto">
          <a:xfrm>
            <a:off x="6302526" y="904102"/>
            <a:ext cx="2731984" cy="479707"/>
          </a:xfrm>
          <a:prstGeom prst="rect">
            <a:avLst/>
          </a:prstGeom>
          <a:noFill/>
          <a:ln w="0">
            <a:solidFill>
              <a:schemeClr val="tx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148" name="Rectangle 147">
            <a:extLst>
              <a:ext uri="{FF2B5EF4-FFF2-40B4-BE49-F238E27FC236}">
                <a16:creationId xmlns:a16="http://schemas.microsoft.com/office/drawing/2014/main" id="{212040D1-F9DC-437A-8B3A-6140ACD2DC81}"/>
              </a:ext>
            </a:extLst>
          </p:cNvPr>
          <p:cNvSpPr/>
          <p:nvPr/>
        </p:nvSpPr>
        <p:spPr bwMode="auto">
          <a:xfrm>
            <a:off x="3237360" y="1493966"/>
            <a:ext cx="57418" cy="792851"/>
          </a:xfrm>
          <a:prstGeom prst="rect">
            <a:avLst/>
          </a:prstGeom>
          <a:solidFill>
            <a:schemeClr val="tx1"/>
          </a:solidFill>
          <a:ln w="0">
            <a:solidFill>
              <a:schemeClr val="tx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11" name="Text Box 15">
            <a:extLst>
              <a:ext uri="{FF2B5EF4-FFF2-40B4-BE49-F238E27FC236}">
                <a16:creationId xmlns:a16="http://schemas.microsoft.com/office/drawing/2014/main" id="{108DF9BF-B8A1-4120-BE3C-1942694165E9}"/>
              </a:ext>
            </a:extLst>
          </p:cNvPr>
          <p:cNvSpPr txBox="1">
            <a:spLocks noChangeArrowheads="1"/>
          </p:cNvSpPr>
          <p:nvPr/>
        </p:nvSpPr>
        <p:spPr bwMode="auto">
          <a:xfrm>
            <a:off x="107655" y="4824874"/>
            <a:ext cx="8641186"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783" eaLnBrk="0" hangingPunct="0">
              <a:defRPr/>
            </a:pPr>
            <a:r>
              <a:rPr lang="en-US" altLang="en-US" sz="900" i="1" dirty="0">
                <a:solidFill>
                  <a:srgbClr val="0303D6"/>
                </a:solidFill>
                <a:latin typeface="Arial"/>
                <a:ea typeface="+mn-ea"/>
                <a:cs typeface="Arial" panose="020B0604020202020204" pitchFamily="34" charset="0"/>
              </a:rPr>
              <a:t>Locke. Lancet Oncol. 2019;20:31. </a:t>
            </a:r>
            <a:r>
              <a:rPr lang="fr-FR" altLang="en-US" sz="900" i="1" dirty="0">
                <a:solidFill>
                  <a:srgbClr val="0303D6"/>
                </a:solidFill>
                <a:latin typeface="Arial"/>
                <a:ea typeface="+mn-ea"/>
                <a:cs typeface="Arial" panose="020B0604020202020204" pitchFamily="34" charset="0"/>
              </a:rPr>
              <a:t>Jacobson. ASH 2020. Abstr 1187. </a:t>
            </a:r>
            <a:r>
              <a:rPr lang="da-DK" altLang="en-US" sz="900" i="1" spc="-8" dirty="0">
                <a:solidFill>
                  <a:srgbClr val="0303D6"/>
                </a:solidFill>
                <a:latin typeface="Arial"/>
                <a:ea typeface="+mn-ea"/>
                <a:cs typeface="Arial" panose="020B0604020202020204" pitchFamily="34" charset="0"/>
              </a:rPr>
              <a:t>Jaeger. ASH 2020. Abstr 1194. </a:t>
            </a:r>
            <a:r>
              <a:rPr lang="en-US" altLang="en-US" sz="900" i="1" spc="-8" dirty="0">
                <a:solidFill>
                  <a:srgbClr val="0303D6"/>
                </a:solidFill>
                <a:latin typeface="Arial"/>
                <a:ea typeface="+mn-ea"/>
                <a:cs typeface="Arial" panose="020B0604020202020204" pitchFamily="34" charset="0"/>
              </a:rPr>
              <a:t>Abramson. </a:t>
            </a:r>
            <a:r>
              <a:rPr lang="fr-FR" altLang="en-US" sz="900" i="1" spc="-8" dirty="0">
                <a:solidFill>
                  <a:srgbClr val="0303D6"/>
                </a:solidFill>
                <a:latin typeface="Arial"/>
                <a:ea typeface="+mn-ea"/>
                <a:cs typeface="Arial" panose="020B0604020202020204" pitchFamily="34" charset="0"/>
              </a:rPr>
              <a:t>Lancet. 2020;396:839</a:t>
            </a:r>
            <a:r>
              <a:rPr lang="fr-FR" altLang="en-US" sz="900" b="0" spc="-8" dirty="0">
                <a:solidFill>
                  <a:srgbClr val="455560"/>
                </a:solidFill>
                <a:latin typeface="Calibri" panose="020F0502020204030204" pitchFamily="34" charset="0"/>
                <a:ea typeface="+mn-ea"/>
                <a:cs typeface="Arial" panose="020B0604020202020204" pitchFamily="34" charset="0"/>
              </a:rPr>
              <a:t>.</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sp>
        <p:nvSpPr>
          <p:cNvPr id="102" name="TextBox 101">
            <a:extLst>
              <a:ext uri="{FF2B5EF4-FFF2-40B4-BE49-F238E27FC236}">
                <a16:creationId xmlns:a16="http://schemas.microsoft.com/office/drawing/2014/main" id="{E4179D71-E4F7-4CB5-8BEB-431799848035}"/>
              </a:ext>
            </a:extLst>
          </p:cNvPr>
          <p:cNvSpPr txBox="1"/>
          <p:nvPr/>
        </p:nvSpPr>
        <p:spPr bwMode="auto">
          <a:xfrm>
            <a:off x="576845" y="994497"/>
            <a:ext cx="2627869" cy="466281"/>
          </a:xfrm>
          <a:prstGeom prst="rect">
            <a:avLst/>
          </a:prstGeom>
          <a:noFill/>
          <a:ln>
            <a:noFill/>
          </a:ln>
        </p:spPr>
        <p:txBody>
          <a:bodyPr wrap="square" rtlCol="0">
            <a:spAutoFit/>
          </a:bodyPr>
          <a:lstStyle/>
          <a:p>
            <a:pPr algn="ctr" defTabSz="685783" eaLnBrk="0" hangingPunct="0">
              <a:lnSpc>
                <a:spcPct val="90000"/>
              </a:lnSpc>
              <a:spcBef>
                <a:spcPct val="50000"/>
              </a:spcBef>
              <a:defRPr/>
            </a:pPr>
            <a:r>
              <a:rPr lang="en-US" sz="1350" b="1" u="sng" dirty="0">
                <a:solidFill>
                  <a:srgbClr val="0303D6"/>
                </a:solidFill>
                <a:latin typeface="Arial" panose="020B0604020202020204" pitchFamily="34" charset="0"/>
                <a:ea typeface="+mn-ea"/>
                <a:cs typeface="Arial" panose="020B0604020202020204" pitchFamily="34" charset="0"/>
              </a:rPr>
              <a:t>ZUMA-1</a:t>
            </a:r>
            <a:br>
              <a:rPr lang="en-US" sz="1350" b="1" dirty="0">
                <a:solidFill>
                  <a:srgbClr val="000000"/>
                </a:solidFill>
                <a:latin typeface="Calibri" panose="020F0502020204030204" pitchFamily="34" charset="0"/>
                <a:ea typeface="+mn-ea"/>
                <a:cs typeface="Arial" panose="020B0604020202020204" pitchFamily="34" charset="0"/>
              </a:rPr>
            </a:br>
            <a:r>
              <a:rPr lang="en-US" sz="1350" b="1" dirty="0">
                <a:solidFill>
                  <a:srgbClr val="000000"/>
                </a:solidFill>
                <a:latin typeface="Calibri" panose="020F0502020204030204" pitchFamily="34" charset="0"/>
                <a:ea typeface="+mn-ea"/>
                <a:cs typeface="Arial" panose="020B0604020202020204" pitchFamily="34" charset="0"/>
              </a:rPr>
              <a:t>Axicabtagene Ciloleucel</a:t>
            </a:r>
          </a:p>
        </p:txBody>
      </p:sp>
      <p:sp>
        <p:nvSpPr>
          <p:cNvPr id="104" name="TextBox 103">
            <a:extLst>
              <a:ext uri="{FF2B5EF4-FFF2-40B4-BE49-F238E27FC236}">
                <a16:creationId xmlns:a16="http://schemas.microsoft.com/office/drawing/2014/main" id="{5F2DAD23-020C-4680-B89F-C99E41600C0A}"/>
              </a:ext>
            </a:extLst>
          </p:cNvPr>
          <p:cNvSpPr txBox="1"/>
          <p:nvPr/>
        </p:nvSpPr>
        <p:spPr bwMode="auto">
          <a:xfrm>
            <a:off x="6533416" y="952947"/>
            <a:ext cx="2342540" cy="507831"/>
          </a:xfrm>
          <a:prstGeom prst="rect">
            <a:avLst/>
          </a:prstGeom>
          <a:noFill/>
          <a:ln>
            <a:noFill/>
          </a:ln>
        </p:spPr>
        <p:txBody>
          <a:bodyPr wrap="square" rtlCol="0">
            <a:spAutoFit/>
          </a:bodyPr>
          <a:lstStyle/>
          <a:p>
            <a:pPr algn="ctr" defTabSz="685783" eaLnBrk="0" hangingPunct="0">
              <a:spcBef>
                <a:spcPct val="50000"/>
              </a:spcBef>
              <a:defRPr/>
            </a:pPr>
            <a:r>
              <a:rPr lang="en-US" sz="1350" b="1" u="sng" dirty="0">
                <a:solidFill>
                  <a:srgbClr val="0303D6"/>
                </a:solidFill>
                <a:latin typeface="Arial" panose="020B0604020202020204" pitchFamily="34" charset="0"/>
                <a:ea typeface="+mn-ea"/>
                <a:cs typeface="Arial" panose="020B0604020202020204" pitchFamily="34" charset="0"/>
              </a:rPr>
              <a:t>TRANSCEND NHL 001 </a:t>
            </a:r>
            <a:r>
              <a:rPr lang="en-US" sz="1350" b="1" dirty="0">
                <a:solidFill>
                  <a:srgbClr val="000000"/>
                </a:solidFill>
                <a:latin typeface="Calibri" panose="020F0502020204030204" pitchFamily="34" charset="0"/>
                <a:ea typeface="+mn-ea"/>
                <a:cs typeface="Arial" panose="020B0604020202020204" pitchFamily="34" charset="0"/>
              </a:rPr>
              <a:t>Lisocabtagene Maraleucel </a:t>
            </a:r>
          </a:p>
        </p:txBody>
      </p:sp>
      <p:sp>
        <p:nvSpPr>
          <p:cNvPr id="105" name="TextBox 104">
            <a:extLst>
              <a:ext uri="{FF2B5EF4-FFF2-40B4-BE49-F238E27FC236}">
                <a16:creationId xmlns:a16="http://schemas.microsoft.com/office/drawing/2014/main" id="{0A9D008F-FACE-4478-B1BA-07A688CE7F65}"/>
              </a:ext>
            </a:extLst>
          </p:cNvPr>
          <p:cNvSpPr txBox="1"/>
          <p:nvPr/>
        </p:nvSpPr>
        <p:spPr bwMode="auto">
          <a:xfrm rot="16200000">
            <a:off x="-436936" y="1885130"/>
            <a:ext cx="1415728" cy="276999"/>
          </a:xfrm>
          <a:prstGeom prst="rect">
            <a:avLst/>
          </a:prstGeom>
          <a:solidFill>
            <a:schemeClr val="tx1"/>
          </a:solidFill>
          <a:ln>
            <a:noFill/>
          </a:ln>
        </p:spPr>
        <p:txBody>
          <a:bodyPr wrap="square" rtlCol="0">
            <a:spAutoFit/>
          </a:bodyPr>
          <a:lstStyle/>
          <a:p>
            <a:pPr algn="ctr" defTabSz="685783" eaLnBrk="0" hangingPunct="0">
              <a:spcBef>
                <a:spcPct val="50000"/>
              </a:spcBef>
              <a:defRPr/>
            </a:pPr>
            <a:r>
              <a:rPr lang="en-US" sz="1200" b="1" dirty="0">
                <a:solidFill>
                  <a:srgbClr val="000000"/>
                </a:solidFill>
                <a:latin typeface="Calibri" panose="020F0502020204030204" pitchFamily="34" charset="0"/>
                <a:ea typeface="+mn-ea"/>
                <a:cs typeface="Arial" panose="020B0604020202020204" pitchFamily="34" charset="0"/>
              </a:rPr>
              <a:t>OS (%)</a:t>
            </a:r>
          </a:p>
        </p:txBody>
      </p:sp>
      <p:cxnSp>
        <p:nvCxnSpPr>
          <p:cNvPr id="15" name="Straight Connector 14">
            <a:extLst>
              <a:ext uri="{FF2B5EF4-FFF2-40B4-BE49-F238E27FC236}">
                <a16:creationId xmlns:a16="http://schemas.microsoft.com/office/drawing/2014/main" id="{4B1700B8-E1A5-46AF-980F-91CEF2310A26}"/>
              </a:ext>
            </a:extLst>
          </p:cNvPr>
          <p:cNvCxnSpPr/>
          <p:nvPr/>
        </p:nvCxnSpPr>
        <p:spPr bwMode="auto">
          <a:xfrm flipV="1">
            <a:off x="633104" y="1298705"/>
            <a:ext cx="0" cy="1415728"/>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00DCE78-305C-467B-BD37-C77035D303FA}"/>
              </a:ext>
            </a:extLst>
          </p:cNvPr>
          <p:cNvCxnSpPr>
            <a:cxnSpLocks/>
          </p:cNvCxnSpPr>
          <p:nvPr/>
        </p:nvCxnSpPr>
        <p:spPr bwMode="auto">
          <a:xfrm>
            <a:off x="594727" y="2711019"/>
            <a:ext cx="2627870"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AD587AB3-1A66-4E57-956A-0ECF3ECBA411}"/>
              </a:ext>
            </a:extLst>
          </p:cNvPr>
          <p:cNvCxnSpPr>
            <a:cxnSpLocks/>
          </p:cNvCxnSpPr>
          <p:nvPr/>
        </p:nvCxnSpPr>
        <p:spPr bwMode="auto">
          <a:xfrm flipH="1">
            <a:off x="582082" y="131314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E7705647-93ED-46DA-9895-BA755074D850}"/>
              </a:ext>
            </a:extLst>
          </p:cNvPr>
          <p:cNvCxnSpPr>
            <a:cxnSpLocks/>
          </p:cNvCxnSpPr>
          <p:nvPr/>
        </p:nvCxnSpPr>
        <p:spPr bwMode="auto">
          <a:xfrm flipH="1">
            <a:off x="582082" y="159271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528A37A-4653-4449-B65A-86A106A441BC}"/>
              </a:ext>
            </a:extLst>
          </p:cNvPr>
          <p:cNvCxnSpPr>
            <a:cxnSpLocks/>
          </p:cNvCxnSpPr>
          <p:nvPr/>
        </p:nvCxnSpPr>
        <p:spPr bwMode="auto">
          <a:xfrm flipH="1">
            <a:off x="582082" y="187229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DFB6DF4A-80F2-44A6-A41D-BBB152E179CF}"/>
              </a:ext>
            </a:extLst>
          </p:cNvPr>
          <p:cNvCxnSpPr>
            <a:cxnSpLocks/>
          </p:cNvCxnSpPr>
          <p:nvPr/>
        </p:nvCxnSpPr>
        <p:spPr bwMode="auto">
          <a:xfrm flipH="1">
            <a:off x="582082" y="215186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987597BD-0C3E-4B57-98FD-C2269424815F}"/>
              </a:ext>
            </a:extLst>
          </p:cNvPr>
          <p:cNvCxnSpPr>
            <a:cxnSpLocks/>
          </p:cNvCxnSpPr>
          <p:nvPr/>
        </p:nvCxnSpPr>
        <p:spPr bwMode="auto">
          <a:xfrm flipH="1">
            <a:off x="582082" y="243144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EAA49D37-519E-4A71-B235-67F1480C344D}"/>
              </a:ext>
            </a:extLst>
          </p:cNvPr>
          <p:cNvCxnSpPr>
            <a:cxnSpLocks/>
          </p:cNvCxnSpPr>
          <p:nvPr/>
        </p:nvCxnSpPr>
        <p:spPr bwMode="auto">
          <a:xfrm flipH="1">
            <a:off x="582082" y="2711019"/>
            <a:ext cx="48006" cy="0"/>
          </a:xfrm>
          <a:prstGeom prst="line">
            <a:avLst/>
          </a:prstGeom>
          <a:noFill/>
          <a:ln w="28575" cap="flat" cmpd="sng" algn="ctr">
            <a:solidFill>
              <a:schemeClr val="bg1"/>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3D7368FC-967C-48D2-AA25-8182737865B2}"/>
              </a:ext>
            </a:extLst>
          </p:cNvPr>
          <p:cNvSpPr txBox="1"/>
          <p:nvPr/>
        </p:nvSpPr>
        <p:spPr bwMode="auto">
          <a:xfrm>
            <a:off x="204002" y="118615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128" name="TextBox 127">
            <a:extLst>
              <a:ext uri="{FF2B5EF4-FFF2-40B4-BE49-F238E27FC236}">
                <a16:creationId xmlns:a16="http://schemas.microsoft.com/office/drawing/2014/main" id="{74367577-10D3-4304-BAFE-D938EE2E41D2}"/>
              </a:ext>
            </a:extLst>
          </p:cNvPr>
          <p:cNvSpPr txBox="1"/>
          <p:nvPr/>
        </p:nvSpPr>
        <p:spPr bwMode="auto">
          <a:xfrm>
            <a:off x="204002" y="146520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129" name="TextBox 128">
            <a:extLst>
              <a:ext uri="{FF2B5EF4-FFF2-40B4-BE49-F238E27FC236}">
                <a16:creationId xmlns:a16="http://schemas.microsoft.com/office/drawing/2014/main" id="{17FA8F3E-58B5-4225-8FD9-28ACFBCDCF00}"/>
              </a:ext>
            </a:extLst>
          </p:cNvPr>
          <p:cNvSpPr txBox="1"/>
          <p:nvPr/>
        </p:nvSpPr>
        <p:spPr bwMode="auto">
          <a:xfrm>
            <a:off x="204002" y="174424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134" name="TextBox 133">
            <a:extLst>
              <a:ext uri="{FF2B5EF4-FFF2-40B4-BE49-F238E27FC236}">
                <a16:creationId xmlns:a16="http://schemas.microsoft.com/office/drawing/2014/main" id="{461CE855-8957-4A04-A58A-BF53B613F4F1}"/>
              </a:ext>
            </a:extLst>
          </p:cNvPr>
          <p:cNvSpPr txBox="1"/>
          <p:nvPr/>
        </p:nvSpPr>
        <p:spPr bwMode="auto">
          <a:xfrm>
            <a:off x="204002" y="202329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142" name="TextBox 141">
            <a:extLst>
              <a:ext uri="{FF2B5EF4-FFF2-40B4-BE49-F238E27FC236}">
                <a16:creationId xmlns:a16="http://schemas.microsoft.com/office/drawing/2014/main" id="{614A922B-27FE-482B-86B5-1DF6FCCB9978}"/>
              </a:ext>
            </a:extLst>
          </p:cNvPr>
          <p:cNvSpPr txBox="1"/>
          <p:nvPr/>
        </p:nvSpPr>
        <p:spPr bwMode="auto">
          <a:xfrm>
            <a:off x="204002" y="230233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sp>
        <p:nvSpPr>
          <p:cNvPr id="144" name="TextBox 143">
            <a:extLst>
              <a:ext uri="{FF2B5EF4-FFF2-40B4-BE49-F238E27FC236}">
                <a16:creationId xmlns:a16="http://schemas.microsoft.com/office/drawing/2014/main" id="{97635F31-4659-47F8-9A35-4C1B7D4A1B89}"/>
              </a:ext>
            </a:extLst>
          </p:cNvPr>
          <p:cNvSpPr txBox="1"/>
          <p:nvPr/>
        </p:nvSpPr>
        <p:spPr bwMode="auto">
          <a:xfrm>
            <a:off x="204002" y="2581382"/>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grpSp>
        <p:nvGrpSpPr>
          <p:cNvPr id="30" name="Group 29">
            <a:extLst>
              <a:ext uri="{FF2B5EF4-FFF2-40B4-BE49-F238E27FC236}">
                <a16:creationId xmlns:a16="http://schemas.microsoft.com/office/drawing/2014/main" id="{0876FD16-99FE-403F-BCD8-FB9B44A5248E}"/>
              </a:ext>
            </a:extLst>
          </p:cNvPr>
          <p:cNvGrpSpPr/>
          <p:nvPr/>
        </p:nvGrpSpPr>
        <p:grpSpPr>
          <a:xfrm>
            <a:off x="525162" y="2730085"/>
            <a:ext cx="2773690" cy="298540"/>
            <a:chOff x="700213" y="3966496"/>
            <a:chExt cx="3698252" cy="398053"/>
          </a:xfrm>
        </p:grpSpPr>
        <p:sp>
          <p:nvSpPr>
            <p:cNvPr id="262" name="TextBox 261">
              <a:extLst>
                <a:ext uri="{FF2B5EF4-FFF2-40B4-BE49-F238E27FC236}">
                  <a16:creationId xmlns:a16="http://schemas.microsoft.com/office/drawing/2014/main" id="{B0D3DB62-BC52-4941-8D2A-9F1224C2AD67}"/>
                </a:ext>
              </a:extLst>
            </p:cNvPr>
            <p:cNvSpPr txBox="1"/>
            <p:nvPr/>
          </p:nvSpPr>
          <p:spPr bwMode="auto">
            <a:xfrm rot="16200000">
              <a:off x="1707294" y="4011634"/>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18</a:t>
              </a:r>
            </a:p>
          </p:txBody>
        </p:sp>
        <p:sp>
          <p:nvSpPr>
            <p:cNvPr id="253" name="TextBox 252">
              <a:extLst>
                <a:ext uri="{FF2B5EF4-FFF2-40B4-BE49-F238E27FC236}">
                  <a16:creationId xmlns:a16="http://schemas.microsoft.com/office/drawing/2014/main" id="{76A6D309-CFAE-4297-9824-22EEB5336C1B}"/>
                </a:ext>
              </a:extLst>
            </p:cNvPr>
            <p:cNvSpPr txBox="1"/>
            <p:nvPr/>
          </p:nvSpPr>
          <p:spPr bwMode="auto">
            <a:xfrm rot="16200000">
              <a:off x="655076"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0</a:t>
              </a:r>
            </a:p>
          </p:txBody>
        </p:sp>
        <p:sp>
          <p:nvSpPr>
            <p:cNvPr id="251" name="TextBox 250">
              <a:extLst>
                <a:ext uri="{FF2B5EF4-FFF2-40B4-BE49-F238E27FC236}">
                  <a16:creationId xmlns:a16="http://schemas.microsoft.com/office/drawing/2014/main" id="{86DF2B94-4167-4995-9C5B-BC37A1DBF031}"/>
                </a:ext>
              </a:extLst>
            </p:cNvPr>
            <p:cNvSpPr txBox="1"/>
            <p:nvPr/>
          </p:nvSpPr>
          <p:spPr bwMode="auto">
            <a:xfrm rot="16200000">
              <a:off x="4045552" y="4011636"/>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58</a:t>
              </a:r>
            </a:p>
          </p:txBody>
        </p:sp>
        <p:sp>
          <p:nvSpPr>
            <p:cNvPr id="252" name="TextBox 251">
              <a:extLst>
                <a:ext uri="{FF2B5EF4-FFF2-40B4-BE49-F238E27FC236}">
                  <a16:creationId xmlns:a16="http://schemas.microsoft.com/office/drawing/2014/main" id="{EC85A74A-31F0-4329-AF12-A5B0E7FB9256}"/>
                </a:ext>
              </a:extLst>
            </p:cNvPr>
            <p:cNvSpPr txBox="1"/>
            <p:nvPr/>
          </p:nvSpPr>
          <p:spPr bwMode="auto">
            <a:xfrm rot="16200000">
              <a:off x="771990"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a:t>
              </a:r>
            </a:p>
          </p:txBody>
        </p:sp>
        <p:sp>
          <p:nvSpPr>
            <p:cNvPr id="254" name="TextBox 253">
              <a:extLst>
                <a:ext uri="{FF2B5EF4-FFF2-40B4-BE49-F238E27FC236}">
                  <a16:creationId xmlns:a16="http://schemas.microsoft.com/office/drawing/2014/main" id="{95C8DD4F-DD65-435A-95B7-8286FF8F1425}"/>
                </a:ext>
              </a:extLst>
            </p:cNvPr>
            <p:cNvSpPr txBox="1"/>
            <p:nvPr/>
          </p:nvSpPr>
          <p:spPr bwMode="auto">
            <a:xfrm rot="16200000">
              <a:off x="888902"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a:t>
              </a:r>
            </a:p>
          </p:txBody>
        </p:sp>
        <p:sp>
          <p:nvSpPr>
            <p:cNvPr id="255" name="TextBox 254">
              <a:extLst>
                <a:ext uri="{FF2B5EF4-FFF2-40B4-BE49-F238E27FC236}">
                  <a16:creationId xmlns:a16="http://schemas.microsoft.com/office/drawing/2014/main" id="{AD6961DD-3EC3-47B3-A79B-94F485D3108B}"/>
                </a:ext>
              </a:extLst>
            </p:cNvPr>
            <p:cNvSpPr txBox="1"/>
            <p:nvPr/>
          </p:nvSpPr>
          <p:spPr bwMode="auto">
            <a:xfrm rot="16200000">
              <a:off x="1005818"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6</a:t>
              </a:r>
            </a:p>
          </p:txBody>
        </p:sp>
        <p:sp>
          <p:nvSpPr>
            <p:cNvPr id="256" name="TextBox 255">
              <a:extLst>
                <a:ext uri="{FF2B5EF4-FFF2-40B4-BE49-F238E27FC236}">
                  <a16:creationId xmlns:a16="http://schemas.microsoft.com/office/drawing/2014/main" id="{65CDEF9A-7B9A-4EE9-B120-275DC49EB6C4}"/>
                </a:ext>
              </a:extLst>
            </p:cNvPr>
            <p:cNvSpPr txBox="1"/>
            <p:nvPr/>
          </p:nvSpPr>
          <p:spPr bwMode="auto">
            <a:xfrm rot="16200000">
              <a:off x="1122730"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8</a:t>
              </a:r>
            </a:p>
          </p:txBody>
        </p:sp>
        <p:sp>
          <p:nvSpPr>
            <p:cNvPr id="257" name="TextBox 256">
              <a:extLst>
                <a:ext uri="{FF2B5EF4-FFF2-40B4-BE49-F238E27FC236}">
                  <a16:creationId xmlns:a16="http://schemas.microsoft.com/office/drawing/2014/main" id="{8DAD0EF0-AC4D-454D-A92A-D264EC7BA619}"/>
                </a:ext>
              </a:extLst>
            </p:cNvPr>
            <p:cNvSpPr txBox="1"/>
            <p:nvPr/>
          </p:nvSpPr>
          <p:spPr bwMode="auto">
            <a:xfrm rot="16200000">
              <a:off x="1239644"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10</a:t>
              </a:r>
            </a:p>
          </p:txBody>
        </p:sp>
        <p:sp>
          <p:nvSpPr>
            <p:cNvPr id="258" name="TextBox 257">
              <a:extLst>
                <a:ext uri="{FF2B5EF4-FFF2-40B4-BE49-F238E27FC236}">
                  <a16:creationId xmlns:a16="http://schemas.microsoft.com/office/drawing/2014/main" id="{03A4C9DF-9CE2-48CB-9130-776801A82E05}"/>
                </a:ext>
              </a:extLst>
            </p:cNvPr>
            <p:cNvSpPr txBox="1"/>
            <p:nvPr/>
          </p:nvSpPr>
          <p:spPr bwMode="auto">
            <a:xfrm rot="16200000">
              <a:off x="1356558"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12</a:t>
              </a:r>
            </a:p>
          </p:txBody>
        </p:sp>
        <p:sp>
          <p:nvSpPr>
            <p:cNvPr id="259" name="TextBox 258">
              <a:extLst>
                <a:ext uri="{FF2B5EF4-FFF2-40B4-BE49-F238E27FC236}">
                  <a16:creationId xmlns:a16="http://schemas.microsoft.com/office/drawing/2014/main" id="{3D7DF121-9EF2-4AD8-816D-E6CFC3A5201F}"/>
                </a:ext>
              </a:extLst>
            </p:cNvPr>
            <p:cNvSpPr txBox="1"/>
            <p:nvPr/>
          </p:nvSpPr>
          <p:spPr bwMode="auto">
            <a:xfrm rot="16200000">
              <a:off x="1473469"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14</a:t>
              </a:r>
            </a:p>
          </p:txBody>
        </p:sp>
        <p:sp>
          <p:nvSpPr>
            <p:cNvPr id="260" name="TextBox 259">
              <a:extLst>
                <a:ext uri="{FF2B5EF4-FFF2-40B4-BE49-F238E27FC236}">
                  <a16:creationId xmlns:a16="http://schemas.microsoft.com/office/drawing/2014/main" id="{4E464FA2-6AAD-43E5-BBB9-090D77B26EAC}"/>
                </a:ext>
              </a:extLst>
            </p:cNvPr>
            <p:cNvSpPr txBox="1"/>
            <p:nvPr/>
          </p:nvSpPr>
          <p:spPr bwMode="auto">
            <a:xfrm rot="16200000">
              <a:off x="1590381"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16</a:t>
              </a:r>
            </a:p>
          </p:txBody>
        </p:sp>
        <p:sp>
          <p:nvSpPr>
            <p:cNvPr id="261" name="TextBox 260">
              <a:extLst>
                <a:ext uri="{FF2B5EF4-FFF2-40B4-BE49-F238E27FC236}">
                  <a16:creationId xmlns:a16="http://schemas.microsoft.com/office/drawing/2014/main" id="{9CF8DBF0-7498-47BE-904F-5C3DA7CDB79C}"/>
                </a:ext>
              </a:extLst>
            </p:cNvPr>
            <p:cNvSpPr txBox="1"/>
            <p:nvPr/>
          </p:nvSpPr>
          <p:spPr bwMode="auto">
            <a:xfrm rot="16200000">
              <a:off x="1824207"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20</a:t>
              </a:r>
            </a:p>
          </p:txBody>
        </p:sp>
        <p:sp>
          <p:nvSpPr>
            <p:cNvPr id="263" name="TextBox 262">
              <a:extLst>
                <a:ext uri="{FF2B5EF4-FFF2-40B4-BE49-F238E27FC236}">
                  <a16:creationId xmlns:a16="http://schemas.microsoft.com/office/drawing/2014/main" id="{EEB5FD51-EE27-46CD-BD8A-4CE58E2B5813}"/>
                </a:ext>
              </a:extLst>
            </p:cNvPr>
            <p:cNvSpPr txBox="1"/>
            <p:nvPr/>
          </p:nvSpPr>
          <p:spPr bwMode="auto">
            <a:xfrm rot="16200000">
              <a:off x="1941121"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22</a:t>
              </a:r>
            </a:p>
          </p:txBody>
        </p:sp>
        <p:sp>
          <p:nvSpPr>
            <p:cNvPr id="264" name="TextBox 263">
              <a:extLst>
                <a:ext uri="{FF2B5EF4-FFF2-40B4-BE49-F238E27FC236}">
                  <a16:creationId xmlns:a16="http://schemas.microsoft.com/office/drawing/2014/main" id="{2FE246C0-9752-445B-A8DB-B9ADF4CB5067}"/>
                </a:ext>
              </a:extLst>
            </p:cNvPr>
            <p:cNvSpPr txBox="1"/>
            <p:nvPr/>
          </p:nvSpPr>
          <p:spPr bwMode="auto">
            <a:xfrm rot="16200000">
              <a:off x="2058033"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24</a:t>
              </a:r>
            </a:p>
          </p:txBody>
        </p:sp>
        <p:sp>
          <p:nvSpPr>
            <p:cNvPr id="265" name="TextBox 264">
              <a:extLst>
                <a:ext uri="{FF2B5EF4-FFF2-40B4-BE49-F238E27FC236}">
                  <a16:creationId xmlns:a16="http://schemas.microsoft.com/office/drawing/2014/main" id="{3A714BF1-C8AD-4CCF-84FA-AE855411ECC2}"/>
                </a:ext>
              </a:extLst>
            </p:cNvPr>
            <p:cNvSpPr txBox="1"/>
            <p:nvPr/>
          </p:nvSpPr>
          <p:spPr bwMode="auto">
            <a:xfrm rot="16200000">
              <a:off x="2174947"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26</a:t>
              </a:r>
            </a:p>
          </p:txBody>
        </p:sp>
        <p:sp>
          <p:nvSpPr>
            <p:cNvPr id="266" name="TextBox 265">
              <a:extLst>
                <a:ext uri="{FF2B5EF4-FFF2-40B4-BE49-F238E27FC236}">
                  <a16:creationId xmlns:a16="http://schemas.microsoft.com/office/drawing/2014/main" id="{41DA1D5D-FBB8-48CC-A631-433FC761963E}"/>
                </a:ext>
              </a:extLst>
            </p:cNvPr>
            <p:cNvSpPr txBox="1"/>
            <p:nvPr/>
          </p:nvSpPr>
          <p:spPr bwMode="auto">
            <a:xfrm rot="16200000">
              <a:off x="2291861"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28</a:t>
              </a:r>
            </a:p>
          </p:txBody>
        </p:sp>
        <p:sp>
          <p:nvSpPr>
            <p:cNvPr id="267" name="TextBox 266">
              <a:extLst>
                <a:ext uri="{FF2B5EF4-FFF2-40B4-BE49-F238E27FC236}">
                  <a16:creationId xmlns:a16="http://schemas.microsoft.com/office/drawing/2014/main" id="{81694EA6-C4A8-4A83-B26D-418B78E15EAF}"/>
                </a:ext>
              </a:extLst>
            </p:cNvPr>
            <p:cNvSpPr txBox="1"/>
            <p:nvPr/>
          </p:nvSpPr>
          <p:spPr bwMode="auto">
            <a:xfrm rot="16200000">
              <a:off x="2408772"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30</a:t>
              </a:r>
            </a:p>
          </p:txBody>
        </p:sp>
        <p:sp>
          <p:nvSpPr>
            <p:cNvPr id="268" name="TextBox 267">
              <a:extLst>
                <a:ext uri="{FF2B5EF4-FFF2-40B4-BE49-F238E27FC236}">
                  <a16:creationId xmlns:a16="http://schemas.microsoft.com/office/drawing/2014/main" id="{CD7D75FB-339E-4145-AB08-0BE04B55CD76}"/>
                </a:ext>
              </a:extLst>
            </p:cNvPr>
            <p:cNvSpPr txBox="1"/>
            <p:nvPr/>
          </p:nvSpPr>
          <p:spPr bwMode="auto">
            <a:xfrm rot="16200000">
              <a:off x="2525687"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32</a:t>
              </a:r>
            </a:p>
          </p:txBody>
        </p:sp>
        <p:sp>
          <p:nvSpPr>
            <p:cNvPr id="269" name="TextBox 268">
              <a:extLst>
                <a:ext uri="{FF2B5EF4-FFF2-40B4-BE49-F238E27FC236}">
                  <a16:creationId xmlns:a16="http://schemas.microsoft.com/office/drawing/2014/main" id="{970665DA-092F-415A-A273-05010DFBD233}"/>
                </a:ext>
              </a:extLst>
            </p:cNvPr>
            <p:cNvSpPr txBox="1"/>
            <p:nvPr/>
          </p:nvSpPr>
          <p:spPr bwMode="auto">
            <a:xfrm rot="16200000">
              <a:off x="2642599"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34</a:t>
              </a:r>
            </a:p>
          </p:txBody>
        </p:sp>
        <p:sp>
          <p:nvSpPr>
            <p:cNvPr id="270" name="TextBox 269">
              <a:extLst>
                <a:ext uri="{FF2B5EF4-FFF2-40B4-BE49-F238E27FC236}">
                  <a16:creationId xmlns:a16="http://schemas.microsoft.com/office/drawing/2014/main" id="{980E4CB6-2E36-4A1A-8432-E177711A61B3}"/>
                </a:ext>
              </a:extLst>
            </p:cNvPr>
            <p:cNvSpPr txBox="1"/>
            <p:nvPr/>
          </p:nvSpPr>
          <p:spPr bwMode="auto">
            <a:xfrm rot="16200000">
              <a:off x="2759512"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36</a:t>
              </a:r>
            </a:p>
          </p:txBody>
        </p:sp>
        <p:sp>
          <p:nvSpPr>
            <p:cNvPr id="271" name="TextBox 270">
              <a:extLst>
                <a:ext uri="{FF2B5EF4-FFF2-40B4-BE49-F238E27FC236}">
                  <a16:creationId xmlns:a16="http://schemas.microsoft.com/office/drawing/2014/main" id="{CA557811-BA93-464F-9FE5-EDF1BAF95366}"/>
                </a:ext>
              </a:extLst>
            </p:cNvPr>
            <p:cNvSpPr txBox="1"/>
            <p:nvPr/>
          </p:nvSpPr>
          <p:spPr bwMode="auto">
            <a:xfrm rot="16200000">
              <a:off x="2876427"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38</a:t>
              </a:r>
            </a:p>
          </p:txBody>
        </p:sp>
        <p:sp>
          <p:nvSpPr>
            <p:cNvPr id="272" name="TextBox 271">
              <a:extLst>
                <a:ext uri="{FF2B5EF4-FFF2-40B4-BE49-F238E27FC236}">
                  <a16:creationId xmlns:a16="http://schemas.microsoft.com/office/drawing/2014/main" id="{2E5E946F-8EB2-44D4-A57B-EFA39BFF795E}"/>
                </a:ext>
              </a:extLst>
            </p:cNvPr>
            <p:cNvSpPr txBox="1"/>
            <p:nvPr/>
          </p:nvSpPr>
          <p:spPr bwMode="auto">
            <a:xfrm rot="16200000">
              <a:off x="2993338"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40</a:t>
              </a:r>
            </a:p>
          </p:txBody>
        </p:sp>
        <p:sp>
          <p:nvSpPr>
            <p:cNvPr id="273" name="TextBox 272">
              <a:extLst>
                <a:ext uri="{FF2B5EF4-FFF2-40B4-BE49-F238E27FC236}">
                  <a16:creationId xmlns:a16="http://schemas.microsoft.com/office/drawing/2014/main" id="{E3383483-656D-471A-AAB0-C3D43AC6E5D6}"/>
                </a:ext>
              </a:extLst>
            </p:cNvPr>
            <p:cNvSpPr txBox="1"/>
            <p:nvPr/>
          </p:nvSpPr>
          <p:spPr bwMode="auto">
            <a:xfrm rot="16200000">
              <a:off x="3110251"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42</a:t>
              </a:r>
            </a:p>
          </p:txBody>
        </p:sp>
        <p:sp>
          <p:nvSpPr>
            <p:cNvPr id="274" name="TextBox 273">
              <a:extLst>
                <a:ext uri="{FF2B5EF4-FFF2-40B4-BE49-F238E27FC236}">
                  <a16:creationId xmlns:a16="http://schemas.microsoft.com/office/drawing/2014/main" id="{C9CF2CB1-CB31-43E0-A3B2-8BA9F1CE2A4E}"/>
                </a:ext>
              </a:extLst>
            </p:cNvPr>
            <p:cNvSpPr txBox="1"/>
            <p:nvPr/>
          </p:nvSpPr>
          <p:spPr bwMode="auto">
            <a:xfrm rot="16200000">
              <a:off x="3227164"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44</a:t>
              </a:r>
            </a:p>
          </p:txBody>
        </p:sp>
        <p:sp>
          <p:nvSpPr>
            <p:cNvPr id="275" name="TextBox 274">
              <a:extLst>
                <a:ext uri="{FF2B5EF4-FFF2-40B4-BE49-F238E27FC236}">
                  <a16:creationId xmlns:a16="http://schemas.microsoft.com/office/drawing/2014/main" id="{7ADBCAF2-3549-442B-8CCF-EC0DCD1EB8FF}"/>
                </a:ext>
              </a:extLst>
            </p:cNvPr>
            <p:cNvSpPr txBox="1"/>
            <p:nvPr/>
          </p:nvSpPr>
          <p:spPr bwMode="auto">
            <a:xfrm rot="16200000">
              <a:off x="3344077"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46</a:t>
              </a:r>
            </a:p>
          </p:txBody>
        </p:sp>
        <p:sp>
          <p:nvSpPr>
            <p:cNvPr id="276" name="TextBox 275">
              <a:extLst>
                <a:ext uri="{FF2B5EF4-FFF2-40B4-BE49-F238E27FC236}">
                  <a16:creationId xmlns:a16="http://schemas.microsoft.com/office/drawing/2014/main" id="{503AD818-0CE7-4644-B9E4-65946E935CAB}"/>
                </a:ext>
              </a:extLst>
            </p:cNvPr>
            <p:cNvSpPr txBox="1"/>
            <p:nvPr/>
          </p:nvSpPr>
          <p:spPr bwMode="auto">
            <a:xfrm rot="16200000">
              <a:off x="3460989"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48</a:t>
              </a:r>
            </a:p>
          </p:txBody>
        </p:sp>
        <p:sp>
          <p:nvSpPr>
            <p:cNvPr id="277" name="TextBox 276">
              <a:extLst>
                <a:ext uri="{FF2B5EF4-FFF2-40B4-BE49-F238E27FC236}">
                  <a16:creationId xmlns:a16="http://schemas.microsoft.com/office/drawing/2014/main" id="{1931F0C2-26A0-48A3-BEBD-1908715FB09E}"/>
                </a:ext>
              </a:extLst>
            </p:cNvPr>
            <p:cNvSpPr txBox="1"/>
            <p:nvPr/>
          </p:nvSpPr>
          <p:spPr bwMode="auto">
            <a:xfrm rot="16200000">
              <a:off x="3577901"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50</a:t>
              </a:r>
            </a:p>
          </p:txBody>
        </p:sp>
        <p:sp>
          <p:nvSpPr>
            <p:cNvPr id="278" name="TextBox 277">
              <a:extLst>
                <a:ext uri="{FF2B5EF4-FFF2-40B4-BE49-F238E27FC236}">
                  <a16:creationId xmlns:a16="http://schemas.microsoft.com/office/drawing/2014/main" id="{E2E20600-858D-497F-8249-FCF5D4A9174A}"/>
                </a:ext>
              </a:extLst>
            </p:cNvPr>
            <p:cNvSpPr txBox="1"/>
            <p:nvPr/>
          </p:nvSpPr>
          <p:spPr bwMode="auto">
            <a:xfrm rot="16200000">
              <a:off x="3694816"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52</a:t>
              </a:r>
            </a:p>
          </p:txBody>
        </p:sp>
        <p:sp>
          <p:nvSpPr>
            <p:cNvPr id="279" name="TextBox 278">
              <a:extLst>
                <a:ext uri="{FF2B5EF4-FFF2-40B4-BE49-F238E27FC236}">
                  <a16:creationId xmlns:a16="http://schemas.microsoft.com/office/drawing/2014/main" id="{6688E2B2-6EE7-41FA-9660-F5E1EF24E3DF}"/>
                </a:ext>
              </a:extLst>
            </p:cNvPr>
            <p:cNvSpPr txBox="1"/>
            <p:nvPr/>
          </p:nvSpPr>
          <p:spPr bwMode="auto">
            <a:xfrm rot="16200000">
              <a:off x="3811729"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54</a:t>
              </a:r>
            </a:p>
          </p:txBody>
        </p:sp>
        <p:sp>
          <p:nvSpPr>
            <p:cNvPr id="280" name="TextBox 279">
              <a:extLst>
                <a:ext uri="{FF2B5EF4-FFF2-40B4-BE49-F238E27FC236}">
                  <a16:creationId xmlns:a16="http://schemas.microsoft.com/office/drawing/2014/main" id="{B0C1EFF5-8F23-485A-BA77-FA17B8E78093}"/>
                </a:ext>
              </a:extLst>
            </p:cNvPr>
            <p:cNvSpPr txBox="1"/>
            <p:nvPr/>
          </p:nvSpPr>
          <p:spPr bwMode="auto">
            <a:xfrm rot="16200000">
              <a:off x="3928643" y="4011635"/>
              <a:ext cx="39805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56</a:t>
              </a:r>
            </a:p>
          </p:txBody>
        </p:sp>
      </p:grpSp>
      <p:grpSp>
        <p:nvGrpSpPr>
          <p:cNvPr id="522" name="Group 521">
            <a:extLst>
              <a:ext uri="{FF2B5EF4-FFF2-40B4-BE49-F238E27FC236}">
                <a16:creationId xmlns:a16="http://schemas.microsoft.com/office/drawing/2014/main" id="{36F57A1E-E7C8-4EC1-A5F8-C8A7FB034964}"/>
              </a:ext>
            </a:extLst>
          </p:cNvPr>
          <p:cNvGrpSpPr/>
          <p:nvPr/>
        </p:nvGrpSpPr>
        <p:grpSpPr>
          <a:xfrm>
            <a:off x="6013546" y="1197960"/>
            <a:ext cx="3047708" cy="1936283"/>
            <a:chOff x="8018061" y="1706240"/>
            <a:chExt cx="4063611" cy="2616348"/>
          </a:xfrm>
        </p:grpSpPr>
        <p:sp>
          <p:nvSpPr>
            <p:cNvPr id="364" name="TextBox 363">
              <a:extLst>
                <a:ext uri="{FF2B5EF4-FFF2-40B4-BE49-F238E27FC236}">
                  <a16:creationId xmlns:a16="http://schemas.microsoft.com/office/drawing/2014/main" id="{C78DD6EC-7B14-4B83-9CC1-26B4AB729DE2}"/>
                </a:ext>
              </a:extLst>
            </p:cNvPr>
            <p:cNvSpPr txBox="1"/>
            <p:nvPr/>
          </p:nvSpPr>
          <p:spPr bwMode="auto">
            <a:xfrm>
              <a:off x="8018061" y="2078300"/>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399" name="TextBox 398">
              <a:extLst>
                <a:ext uri="{FF2B5EF4-FFF2-40B4-BE49-F238E27FC236}">
                  <a16:creationId xmlns:a16="http://schemas.microsoft.com/office/drawing/2014/main" id="{915A1364-295F-48AD-B60C-CF27BC3D10DB}"/>
                </a:ext>
              </a:extLst>
            </p:cNvPr>
            <p:cNvSpPr txBox="1"/>
            <p:nvPr/>
          </p:nvSpPr>
          <p:spPr bwMode="auto">
            <a:xfrm>
              <a:off x="10139597"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24</a:t>
              </a:r>
            </a:p>
          </p:txBody>
        </p:sp>
        <p:cxnSp>
          <p:nvCxnSpPr>
            <p:cNvPr id="357" name="Straight Connector 356">
              <a:extLst>
                <a:ext uri="{FF2B5EF4-FFF2-40B4-BE49-F238E27FC236}">
                  <a16:creationId xmlns:a16="http://schemas.microsoft.com/office/drawing/2014/main" id="{C4535550-E726-475F-8CE4-93D8215E2000}"/>
                </a:ext>
              </a:extLst>
            </p:cNvPr>
            <p:cNvCxnSpPr/>
            <p:nvPr/>
          </p:nvCxnSpPr>
          <p:spPr bwMode="auto">
            <a:xfrm flipV="1">
              <a:off x="8590197" y="1864934"/>
              <a:ext cx="0" cy="1887637"/>
            </a:xfrm>
            <a:prstGeom prst="line">
              <a:avLst/>
            </a:prstGeom>
            <a:noFill/>
            <a:ln w="28575" cap="flat" cmpd="sng" algn="ctr">
              <a:solidFill>
                <a:schemeClr val="bg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689D1A55-8717-48F6-8B96-EE0EBC2CAD49}"/>
                </a:ext>
              </a:extLst>
            </p:cNvPr>
            <p:cNvCxnSpPr>
              <a:cxnSpLocks/>
            </p:cNvCxnSpPr>
            <p:nvPr/>
          </p:nvCxnSpPr>
          <p:spPr bwMode="auto">
            <a:xfrm flipH="1">
              <a:off x="8522168" y="187555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49842E99-DEDC-4A20-863B-A9E0CB5C6E2E}"/>
                </a:ext>
              </a:extLst>
            </p:cNvPr>
            <p:cNvCxnSpPr>
              <a:cxnSpLocks/>
            </p:cNvCxnSpPr>
            <p:nvPr/>
          </p:nvCxnSpPr>
          <p:spPr bwMode="auto">
            <a:xfrm flipH="1">
              <a:off x="8522168" y="224832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AFC7E9D6-A50E-445B-A32A-AEFBD72A13C4}"/>
                </a:ext>
              </a:extLst>
            </p:cNvPr>
            <p:cNvCxnSpPr>
              <a:cxnSpLocks/>
            </p:cNvCxnSpPr>
            <p:nvPr/>
          </p:nvCxnSpPr>
          <p:spPr bwMode="auto">
            <a:xfrm flipH="1">
              <a:off x="8522168" y="262109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36C41402-C6D5-4922-86BE-FCB7BC99DA77}"/>
                </a:ext>
              </a:extLst>
            </p:cNvPr>
            <p:cNvCxnSpPr>
              <a:cxnSpLocks/>
            </p:cNvCxnSpPr>
            <p:nvPr/>
          </p:nvCxnSpPr>
          <p:spPr bwMode="auto">
            <a:xfrm flipH="1">
              <a:off x="8522168" y="299385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4E9C7BD6-8363-42E0-81B1-1E17EC911104}"/>
                </a:ext>
              </a:extLst>
            </p:cNvPr>
            <p:cNvCxnSpPr>
              <a:cxnSpLocks/>
            </p:cNvCxnSpPr>
            <p:nvPr/>
          </p:nvCxnSpPr>
          <p:spPr bwMode="auto">
            <a:xfrm flipH="1">
              <a:off x="8522168" y="3366626"/>
              <a:ext cx="64008" cy="0"/>
            </a:xfrm>
            <a:prstGeom prst="line">
              <a:avLst/>
            </a:prstGeom>
            <a:noFill/>
            <a:ln w="28575" cap="flat" cmpd="sng" algn="ctr">
              <a:solidFill>
                <a:schemeClr val="bg1"/>
              </a:solidFill>
              <a:prstDash val="solid"/>
              <a:round/>
              <a:headEnd type="none" w="med" len="med"/>
              <a:tailEnd type="none" w="med" len="med"/>
            </a:ln>
            <a:effectLst/>
          </p:spPr>
        </p:cxnSp>
        <p:sp>
          <p:nvSpPr>
            <p:cNvPr id="363" name="TextBox 362">
              <a:extLst>
                <a:ext uri="{FF2B5EF4-FFF2-40B4-BE49-F238E27FC236}">
                  <a16:creationId xmlns:a16="http://schemas.microsoft.com/office/drawing/2014/main" id="{DB28C778-BFF3-49D8-893B-395D5F82CF06}"/>
                </a:ext>
              </a:extLst>
            </p:cNvPr>
            <p:cNvSpPr txBox="1"/>
            <p:nvPr/>
          </p:nvSpPr>
          <p:spPr bwMode="auto">
            <a:xfrm>
              <a:off x="8018061" y="1706240"/>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365" name="TextBox 364">
              <a:extLst>
                <a:ext uri="{FF2B5EF4-FFF2-40B4-BE49-F238E27FC236}">
                  <a16:creationId xmlns:a16="http://schemas.microsoft.com/office/drawing/2014/main" id="{27DE83C8-C2A8-47D4-93C7-28253870F325}"/>
                </a:ext>
              </a:extLst>
            </p:cNvPr>
            <p:cNvSpPr txBox="1"/>
            <p:nvPr/>
          </p:nvSpPr>
          <p:spPr bwMode="auto">
            <a:xfrm>
              <a:off x="8018061" y="2450361"/>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366" name="TextBox 365">
              <a:extLst>
                <a:ext uri="{FF2B5EF4-FFF2-40B4-BE49-F238E27FC236}">
                  <a16:creationId xmlns:a16="http://schemas.microsoft.com/office/drawing/2014/main" id="{2E62E5AE-F29D-4AAC-B795-9BA9B2BE9D2A}"/>
                </a:ext>
              </a:extLst>
            </p:cNvPr>
            <p:cNvSpPr txBox="1"/>
            <p:nvPr/>
          </p:nvSpPr>
          <p:spPr bwMode="auto">
            <a:xfrm>
              <a:off x="8018061" y="2822420"/>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367" name="TextBox 366">
              <a:extLst>
                <a:ext uri="{FF2B5EF4-FFF2-40B4-BE49-F238E27FC236}">
                  <a16:creationId xmlns:a16="http://schemas.microsoft.com/office/drawing/2014/main" id="{56A5F707-3FC7-49F2-AACB-26ADFF45F8D0}"/>
                </a:ext>
              </a:extLst>
            </p:cNvPr>
            <p:cNvSpPr txBox="1"/>
            <p:nvPr/>
          </p:nvSpPr>
          <p:spPr bwMode="auto">
            <a:xfrm>
              <a:off x="8018061" y="3194481"/>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sp>
          <p:nvSpPr>
            <p:cNvPr id="368" name="TextBox 367">
              <a:extLst>
                <a:ext uri="{FF2B5EF4-FFF2-40B4-BE49-F238E27FC236}">
                  <a16:creationId xmlns:a16="http://schemas.microsoft.com/office/drawing/2014/main" id="{22E67429-9C86-4DA0-8A8F-6E6D0A616EE7}"/>
                </a:ext>
              </a:extLst>
            </p:cNvPr>
            <p:cNvSpPr txBox="1"/>
            <p:nvPr/>
          </p:nvSpPr>
          <p:spPr bwMode="auto">
            <a:xfrm>
              <a:off x="8018061" y="3566542"/>
              <a:ext cx="565920" cy="3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cxnSp>
          <p:nvCxnSpPr>
            <p:cNvPr id="370" name="Straight Connector 369">
              <a:extLst>
                <a:ext uri="{FF2B5EF4-FFF2-40B4-BE49-F238E27FC236}">
                  <a16:creationId xmlns:a16="http://schemas.microsoft.com/office/drawing/2014/main" id="{941CD8E8-6807-42D7-B438-7B4275DDA391}"/>
                </a:ext>
              </a:extLst>
            </p:cNvPr>
            <p:cNvCxnSpPr>
              <a:cxnSpLocks/>
              <a:stCxn id="368" idx="3"/>
            </p:cNvCxnSpPr>
            <p:nvPr/>
          </p:nvCxnSpPr>
          <p:spPr bwMode="auto">
            <a:xfrm flipV="1">
              <a:off x="8583981" y="3739395"/>
              <a:ext cx="3308883" cy="14291"/>
            </a:xfrm>
            <a:prstGeom prst="line">
              <a:avLst/>
            </a:prstGeom>
            <a:noFill/>
            <a:ln w="28575" cap="flat" cmpd="sng" algn="ctr">
              <a:solidFill>
                <a:schemeClr val="bg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15EB0390-E10F-4266-82B7-B1BDAC570B61}"/>
                </a:ext>
              </a:extLst>
            </p:cNvPr>
            <p:cNvCxnSpPr>
              <a:cxnSpLocks/>
            </p:cNvCxnSpPr>
            <p:nvPr/>
          </p:nvCxnSpPr>
          <p:spPr bwMode="auto">
            <a:xfrm flipH="1">
              <a:off x="8522168" y="373939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10D82BC4-8D53-42A8-ACA7-F8453BA8BACE}"/>
                </a:ext>
              </a:extLst>
            </p:cNvPr>
            <p:cNvCxnSpPr>
              <a:cxnSpLocks/>
            </p:cNvCxnSpPr>
            <p:nvPr/>
          </p:nvCxnSpPr>
          <p:spPr bwMode="auto">
            <a:xfrm>
              <a:off x="859193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A6CC96FF-1FBD-4589-A55B-F10067A51074}"/>
                </a:ext>
              </a:extLst>
            </p:cNvPr>
            <p:cNvCxnSpPr>
              <a:cxnSpLocks/>
            </p:cNvCxnSpPr>
            <p:nvPr/>
          </p:nvCxnSpPr>
          <p:spPr bwMode="auto">
            <a:xfrm>
              <a:off x="881124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252DB5E8-1D9D-47F4-98C0-4E7C046D775D}"/>
                </a:ext>
              </a:extLst>
            </p:cNvPr>
            <p:cNvCxnSpPr>
              <a:cxnSpLocks/>
            </p:cNvCxnSpPr>
            <p:nvPr/>
          </p:nvCxnSpPr>
          <p:spPr bwMode="auto">
            <a:xfrm>
              <a:off x="903055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F1B44ED9-EF0B-4DCB-B2D3-5E05BDF87803}"/>
                </a:ext>
              </a:extLst>
            </p:cNvPr>
            <p:cNvCxnSpPr>
              <a:cxnSpLocks/>
            </p:cNvCxnSpPr>
            <p:nvPr/>
          </p:nvCxnSpPr>
          <p:spPr bwMode="auto">
            <a:xfrm>
              <a:off x="924986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48F4FA58-476C-4586-959D-ACD3585BBBF2}"/>
                </a:ext>
              </a:extLst>
            </p:cNvPr>
            <p:cNvCxnSpPr>
              <a:cxnSpLocks/>
            </p:cNvCxnSpPr>
            <p:nvPr/>
          </p:nvCxnSpPr>
          <p:spPr bwMode="auto">
            <a:xfrm>
              <a:off x="946917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D4AD1C6D-5785-4933-9C47-5179A8B51471}"/>
                </a:ext>
              </a:extLst>
            </p:cNvPr>
            <p:cNvCxnSpPr>
              <a:cxnSpLocks/>
            </p:cNvCxnSpPr>
            <p:nvPr/>
          </p:nvCxnSpPr>
          <p:spPr bwMode="auto">
            <a:xfrm>
              <a:off x="968848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3607D4DA-C75B-4CD4-943B-46F626ADB340}"/>
                </a:ext>
              </a:extLst>
            </p:cNvPr>
            <p:cNvCxnSpPr>
              <a:cxnSpLocks/>
            </p:cNvCxnSpPr>
            <p:nvPr/>
          </p:nvCxnSpPr>
          <p:spPr bwMode="auto">
            <a:xfrm>
              <a:off x="990779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970E0060-3711-4904-884B-4FFE5E737709}"/>
                </a:ext>
              </a:extLst>
            </p:cNvPr>
            <p:cNvCxnSpPr>
              <a:cxnSpLocks/>
            </p:cNvCxnSpPr>
            <p:nvPr/>
          </p:nvCxnSpPr>
          <p:spPr bwMode="auto">
            <a:xfrm>
              <a:off x="1056572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CE98C36D-5B6F-4CAC-8501-95C28AFFE01B}"/>
                </a:ext>
              </a:extLst>
            </p:cNvPr>
            <p:cNvCxnSpPr>
              <a:cxnSpLocks/>
            </p:cNvCxnSpPr>
            <p:nvPr/>
          </p:nvCxnSpPr>
          <p:spPr bwMode="auto">
            <a:xfrm>
              <a:off x="1078503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7C63104C-9C80-4BEC-AD84-AAC67F5DFEAE}"/>
                </a:ext>
              </a:extLst>
            </p:cNvPr>
            <p:cNvCxnSpPr>
              <a:cxnSpLocks/>
            </p:cNvCxnSpPr>
            <p:nvPr/>
          </p:nvCxnSpPr>
          <p:spPr bwMode="auto">
            <a:xfrm>
              <a:off x="1012710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127EDE65-1762-470F-824E-39D3EA5F04D5}"/>
                </a:ext>
              </a:extLst>
            </p:cNvPr>
            <p:cNvCxnSpPr>
              <a:cxnSpLocks/>
            </p:cNvCxnSpPr>
            <p:nvPr/>
          </p:nvCxnSpPr>
          <p:spPr bwMode="auto">
            <a:xfrm>
              <a:off x="1100434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65764B97-5BEA-4E87-AB9C-3A2F378D9DAB}"/>
                </a:ext>
              </a:extLst>
            </p:cNvPr>
            <p:cNvCxnSpPr>
              <a:cxnSpLocks/>
            </p:cNvCxnSpPr>
            <p:nvPr/>
          </p:nvCxnSpPr>
          <p:spPr bwMode="auto">
            <a:xfrm>
              <a:off x="1122365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6D126B01-93C0-4230-B2B1-D3AD22212F55}"/>
                </a:ext>
              </a:extLst>
            </p:cNvPr>
            <p:cNvCxnSpPr>
              <a:cxnSpLocks/>
            </p:cNvCxnSpPr>
            <p:nvPr/>
          </p:nvCxnSpPr>
          <p:spPr bwMode="auto">
            <a:xfrm>
              <a:off x="1144296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1B681EC7-2546-4AE4-8C08-EAF82469DAB7}"/>
                </a:ext>
              </a:extLst>
            </p:cNvPr>
            <p:cNvCxnSpPr>
              <a:cxnSpLocks/>
            </p:cNvCxnSpPr>
            <p:nvPr/>
          </p:nvCxnSpPr>
          <p:spPr bwMode="auto">
            <a:xfrm>
              <a:off x="1166227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D0721243-673F-40DA-A233-6AC58BAD0535}"/>
                </a:ext>
              </a:extLst>
            </p:cNvPr>
            <p:cNvCxnSpPr>
              <a:cxnSpLocks/>
            </p:cNvCxnSpPr>
            <p:nvPr/>
          </p:nvCxnSpPr>
          <p:spPr bwMode="auto">
            <a:xfrm>
              <a:off x="10346414" y="3736408"/>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F9395795-6C00-49E3-9D45-FCBE2847EA02}"/>
                </a:ext>
              </a:extLst>
            </p:cNvPr>
            <p:cNvCxnSpPr>
              <a:cxnSpLocks/>
            </p:cNvCxnSpPr>
            <p:nvPr/>
          </p:nvCxnSpPr>
          <p:spPr bwMode="auto">
            <a:xfrm>
              <a:off x="11881591" y="3736408"/>
              <a:ext cx="0" cy="64008"/>
            </a:xfrm>
            <a:prstGeom prst="line">
              <a:avLst/>
            </a:prstGeom>
            <a:noFill/>
            <a:ln w="28575" cap="flat" cmpd="sng" algn="ctr">
              <a:solidFill>
                <a:schemeClr val="bg1"/>
              </a:solidFill>
              <a:prstDash val="solid"/>
              <a:round/>
              <a:headEnd type="none" w="med" len="med"/>
              <a:tailEnd type="none" w="med" len="med"/>
            </a:ln>
            <a:effectLst/>
          </p:spPr>
        </p:cxnSp>
        <p:sp>
          <p:nvSpPr>
            <p:cNvPr id="389" name="TextBox 388">
              <a:extLst>
                <a:ext uri="{FF2B5EF4-FFF2-40B4-BE49-F238E27FC236}">
                  <a16:creationId xmlns:a16="http://schemas.microsoft.com/office/drawing/2014/main" id="{6B9C2E8B-F655-45C6-9EC4-0C7AC7F1FBB2}"/>
                </a:ext>
              </a:extLst>
            </p:cNvPr>
            <p:cNvSpPr txBox="1"/>
            <p:nvPr/>
          </p:nvSpPr>
          <p:spPr bwMode="auto">
            <a:xfrm>
              <a:off x="10360172"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27</a:t>
              </a:r>
            </a:p>
          </p:txBody>
        </p:sp>
        <p:sp>
          <p:nvSpPr>
            <p:cNvPr id="390" name="TextBox 389">
              <a:extLst>
                <a:ext uri="{FF2B5EF4-FFF2-40B4-BE49-F238E27FC236}">
                  <a16:creationId xmlns:a16="http://schemas.microsoft.com/office/drawing/2014/main" id="{5CC5CA5B-1CE0-406A-AC42-5376045A001B}"/>
                </a:ext>
              </a:extLst>
            </p:cNvPr>
            <p:cNvSpPr txBox="1"/>
            <p:nvPr/>
          </p:nvSpPr>
          <p:spPr bwMode="auto">
            <a:xfrm>
              <a:off x="8401086" y="3761158"/>
              <a:ext cx="398051" cy="34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392" name="TextBox 391">
              <a:extLst>
                <a:ext uri="{FF2B5EF4-FFF2-40B4-BE49-F238E27FC236}">
                  <a16:creationId xmlns:a16="http://schemas.microsoft.com/office/drawing/2014/main" id="{1A52F722-FDA7-4E2A-B44A-3BE668320D86}"/>
                </a:ext>
              </a:extLst>
            </p:cNvPr>
            <p:cNvSpPr txBox="1"/>
            <p:nvPr/>
          </p:nvSpPr>
          <p:spPr bwMode="auto">
            <a:xfrm>
              <a:off x="8595572" y="3761158"/>
              <a:ext cx="398051" cy="34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a:t>
              </a:r>
            </a:p>
          </p:txBody>
        </p:sp>
        <p:sp>
          <p:nvSpPr>
            <p:cNvPr id="393" name="TextBox 392">
              <a:extLst>
                <a:ext uri="{FF2B5EF4-FFF2-40B4-BE49-F238E27FC236}">
                  <a16:creationId xmlns:a16="http://schemas.microsoft.com/office/drawing/2014/main" id="{7DB8DCF1-6617-41F8-8C20-12EED17758B6}"/>
                </a:ext>
              </a:extLst>
            </p:cNvPr>
            <p:cNvSpPr txBox="1"/>
            <p:nvPr/>
          </p:nvSpPr>
          <p:spPr bwMode="auto">
            <a:xfrm>
              <a:off x="8816146" y="3761158"/>
              <a:ext cx="398051" cy="34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a:t>
              </a:r>
            </a:p>
          </p:txBody>
        </p:sp>
        <p:sp>
          <p:nvSpPr>
            <p:cNvPr id="394" name="TextBox 393">
              <a:extLst>
                <a:ext uri="{FF2B5EF4-FFF2-40B4-BE49-F238E27FC236}">
                  <a16:creationId xmlns:a16="http://schemas.microsoft.com/office/drawing/2014/main" id="{3264E818-5D6A-4BC1-8164-A0BD21827DFA}"/>
                </a:ext>
              </a:extLst>
            </p:cNvPr>
            <p:cNvSpPr txBox="1"/>
            <p:nvPr/>
          </p:nvSpPr>
          <p:spPr bwMode="auto">
            <a:xfrm>
              <a:off x="9036722" y="3761158"/>
              <a:ext cx="398051" cy="34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9</a:t>
              </a:r>
            </a:p>
          </p:txBody>
        </p:sp>
        <p:sp>
          <p:nvSpPr>
            <p:cNvPr id="395" name="TextBox 394">
              <a:extLst>
                <a:ext uri="{FF2B5EF4-FFF2-40B4-BE49-F238E27FC236}">
                  <a16:creationId xmlns:a16="http://schemas.microsoft.com/office/drawing/2014/main" id="{2C35A4BF-E123-4D06-B512-C83D611A6D05}"/>
                </a:ext>
              </a:extLst>
            </p:cNvPr>
            <p:cNvSpPr txBox="1"/>
            <p:nvPr/>
          </p:nvSpPr>
          <p:spPr bwMode="auto">
            <a:xfrm>
              <a:off x="9257297"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12</a:t>
              </a:r>
            </a:p>
          </p:txBody>
        </p:sp>
        <p:sp>
          <p:nvSpPr>
            <p:cNvPr id="396" name="TextBox 395">
              <a:extLst>
                <a:ext uri="{FF2B5EF4-FFF2-40B4-BE49-F238E27FC236}">
                  <a16:creationId xmlns:a16="http://schemas.microsoft.com/office/drawing/2014/main" id="{2CA2300E-546A-40E9-BF21-076EC3FE6481}"/>
                </a:ext>
              </a:extLst>
            </p:cNvPr>
            <p:cNvSpPr txBox="1"/>
            <p:nvPr/>
          </p:nvSpPr>
          <p:spPr bwMode="auto">
            <a:xfrm>
              <a:off x="9477872"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15</a:t>
              </a:r>
            </a:p>
          </p:txBody>
        </p:sp>
        <p:sp>
          <p:nvSpPr>
            <p:cNvPr id="397" name="TextBox 396">
              <a:extLst>
                <a:ext uri="{FF2B5EF4-FFF2-40B4-BE49-F238E27FC236}">
                  <a16:creationId xmlns:a16="http://schemas.microsoft.com/office/drawing/2014/main" id="{B728ED56-B522-4046-88DC-08972DB9AE78}"/>
                </a:ext>
              </a:extLst>
            </p:cNvPr>
            <p:cNvSpPr txBox="1"/>
            <p:nvPr/>
          </p:nvSpPr>
          <p:spPr bwMode="auto">
            <a:xfrm>
              <a:off x="9698446"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18</a:t>
              </a:r>
            </a:p>
          </p:txBody>
        </p:sp>
        <p:sp>
          <p:nvSpPr>
            <p:cNvPr id="398" name="TextBox 397">
              <a:extLst>
                <a:ext uri="{FF2B5EF4-FFF2-40B4-BE49-F238E27FC236}">
                  <a16:creationId xmlns:a16="http://schemas.microsoft.com/office/drawing/2014/main" id="{81B7F3E5-BB79-42FC-910F-A0C9DC2FB81D}"/>
                </a:ext>
              </a:extLst>
            </p:cNvPr>
            <p:cNvSpPr txBox="1"/>
            <p:nvPr/>
          </p:nvSpPr>
          <p:spPr bwMode="auto">
            <a:xfrm>
              <a:off x="9919022"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21</a:t>
              </a:r>
            </a:p>
          </p:txBody>
        </p:sp>
        <p:sp>
          <p:nvSpPr>
            <p:cNvPr id="400" name="TextBox 399">
              <a:extLst>
                <a:ext uri="{FF2B5EF4-FFF2-40B4-BE49-F238E27FC236}">
                  <a16:creationId xmlns:a16="http://schemas.microsoft.com/office/drawing/2014/main" id="{D591E518-4FB5-4D79-A551-DD9CD1CB0CED}"/>
                </a:ext>
              </a:extLst>
            </p:cNvPr>
            <p:cNvSpPr txBox="1"/>
            <p:nvPr/>
          </p:nvSpPr>
          <p:spPr bwMode="auto">
            <a:xfrm>
              <a:off x="10580747"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30</a:t>
              </a:r>
            </a:p>
          </p:txBody>
        </p:sp>
        <p:sp>
          <p:nvSpPr>
            <p:cNvPr id="401" name="TextBox 400">
              <a:extLst>
                <a:ext uri="{FF2B5EF4-FFF2-40B4-BE49-F238E27FC236}">
                  <a16:creationId xmlns:a16="http://schemas.microsoft.com/office/drawing/2014/main" id="{2A5C5D75-BA68-4DAC-A933-96FAA0AA83FF}"/>
                </a:ext>
              </a:extLst>
            </p:cNvPr>
            <p:cNvSpPr txBox="1"/>
            <p:nvPr/>
          </p:nvSpPr>
          <p:spPr bwMode="auto">
            <a:xfrm>
              <a:off x="10801323"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33</a:t>
              </a:r>
            </a:p>
          </p:txBody>
        </p:sp>
        <p:sp>
          <p:nvSpPr>
            <p:cNvPr id="402" name="TextBox 401">
              <a:extLst>
                <a:ext uri="{FF2B5EF4-FFF2-40B4-BE49-F238E27FC236}">
                  <a16:creationId xmlns:a16="http://schemas.microsoft.com/office/drawing/2014/main" id="{F880149E-B87F-4FFE-8550-2F4A6F6654BD}"/>
                </a:ext>
              </a:extLst>
            </p:cNvPr>
            <p:cNvSpPr txBox="1"/>
            <p:nvPr/>
          </p:nvSpPr>
          <p:spPr bwMode="auto">
            <a:xfrm>
              <a:off x="11021897"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36</a:t>
              </a:r>
            </a:p>
          </p:txBody>
        </p:sp>
        <p:sp>
          <p:nvSpPr>
            <p:cNvPr id="403" name="TextBox 402">
              <a:extLst>
                <a:ext uri="{FF2B5EF4-FFF2-40B4-BE49-F238E27FC236}">
                  <a16:creationId xmlns:a16="http://schemas.microsoft.com/office/drawing/2014/main" id="{EB803E2B-811C-409F-9D7A-449E9D69EA0D}"/>
                </a:ext>
              </a:extLst>
            </p:cNvPr>
            <p:cNvSpPr txBox="1"/>
            <p:nvPr/>
          </p:nvSpPr>
          <p:spPr bwMode="auto">
            <a:xfrm>
              <a:off x="11242472"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39</a:t>
              </a:r>
            </a:p>
          </p:txBody>
        </p:sp>
        <p:sp>
          <p:nvSpPr>
            <p:cNvPr id="404" name="TextBox 403">
              <a:extLst>
                <a:ext uri="{FF2B5EF4-FFF2-40B4-BE49-F238E27FC236}">
                  <a16:creationId xmlns:a16="http://schemas.microsoft.com/office/drawing/2014/main" id="{55301678-E682-4A56-BE7D-6564A5F7C4A7}"/>
                </a:ext>
              </a:extLst>
            </p:cNvPr>
            <p:cNvSpPr txBox="1"/>
            <p:nvPr/>
          </p:nvSpPr>
          <p:spPr bwMode="auto">
            <a:xfrm>
              <a:off x="11463047"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42</a:t>
              </a:r>
            </a:p>
          </p:txBody>
        </p:sp>
        <p:sp>
          <p:nvSpPr>
            <p:cNvPr id="405" name="TextBox 404">
              <a:extLst>
                <a:ext uri="{FF2B5EF4-FFF2-40B4-BE49-F238E27FC236}">
                  <a16:creationId xmlns:a16="http://schemas.microsoft.com/office/drawing/2014/main" id="{51BEF8B1-5BC3-436E-A73E-F4022BBA259E}"/>
                </a:ext>
              </a:extLst>
            </p:cNvPr>
            <p:cNvSpPr txBox="1"/>
            <p:nvPr/>
          </p:nvSpPr>
          <p:spPr bwMode="auto">
            <a:xfrm>
              <a:off x="11683621" y="3761158"/>
              <a:ext cx="398051" cy="5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45</a:t>
              </a:r>
            </a:p>
          </p:txBody>
        </p:sp>
      </p:grpSp>
      <p:sp>
        <p:nvSpPr>
          <p:cNvPr id="411" name="TextBox 410">
            <a:extLst>
              <a:ext uri="{FF2B5EF4-FFF2-40B4-BE49-F238E27FC236}">
                <a16:creationId xmlns:a16="http://schemas.microsoft.com/office/drawing/2014/main" id="{14872EB1-D8FE-40D1-B926-F18351BA2087}"/>
              </a:ext>
            </a:extLst>
          </p:cNvPr>
          <p:cNvSpPr txBox="1"/>
          <p:nvPr/>
        </p:nvSpPr>
        <p:spPr bwMode="auto">
          <a:xfrm rot="16200000">
            <a:off x="-436936" y="3616251"/>
            <a:ext cx="1415728" cy="276999"/>
          </a:xfrm>
          <a:prstGeom prst="rect">
            <a:avLst/>
          </a:prstGeom>
          <a:solidFill>
            <a:schemeClr val="tx1"/>
          </a:solidFill>
          <a:ln>
            <a:noFill/>
          </a:ln>
        </p:spPr>
        <p:txBody>
          <a:bodyPr wrap="square" rtlCol="0">
            <a:spAutoFit/>
          </a:bodyPr>
          <a:lstStyle/>
          <a:p>
            <a:pPr algn="ctr" defTabSz="685783" eaLnBrk="0" hangingPunct="0">
              <a:spcBef>
                <a:spcPct val="50000"/>
              </a:spcBef>
              <a:defRPr/>
            </a:pPr>
            <a:r>
              <a:rPr lang="en-US" sz="1200" b="1" dirty="0">
                <a:solidFill>
                  <a:srgbClr val="000000"/>
                </a:solidFill>
                <a:latin typeface="Calibri" panose="020F0502020204030204" pitchFamily="34" charset="0"/>
                <a:ea typeface="+mn-ea"/>
                <a:cs typeface="Arial" panose="020B0604020202020204" pitchFamily="34" charset="0"/>
              </a:rPr>
              <a:t>PFS (%)</a:t>
            </a:r>
          </a:p>
        </p:txBody>
      </p:sp>
      <p:cxnSp>
        <p:nvCxnSpPr>
          <p:cNvPr id="412" name="Straight Connector 411">
            <a:extLst>
              <a:ext uri="{FF2B5EF4-FFF2-40B4-BE49-F238E27FC236}">
                <a16:creationId xmlns:a16="http://schemas.microsoft.com/office/drawing/2014/main" id="{9BE2C49A-6AD2-400B-A7B9-F531EA0AA047}"/>
              </a:ext>
            </a:extLst>
          </p:cNvPr>
          <p:cNvCxnSpPr/>
          <p:nvPr/>
        </p:nvCxnSpPr>
        <p:spPr bwMode="auto">
          <a:xfrm flipV="1">
            <a:off x="637176" y="3029825"/>
            <a:ext cx="0" cy="1415728"/>
          </a:xfrm>
          <a:prstGeom prst="line">
            <a:avLst/>
          </a:prstGeom>
          <a:noFill/>
          <a:ln w="28575" cap="flat" cmpd="sng" algn="ctr">
            <a:solidFill>
              <a:schemeClr val="bg1"/>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F1404570-C8BC-4D4B-9AE5-1577243E8002}"/>
              </a:ext>
            </a:extLst>
          </p:cNvPr>
          <p:cNvCxnSpPr>
            <a:cxnSpLocks/>
          </p:cNvCxnSpPr>
          <p:nvPr/>
        </p:nvCxnSpPr>
        <p:spPr bwMode="auto">
          <a:xfrm>
            <a:off x="592332" y="4442139"/>
            <a:ext cx="2702447" cy="0"/>
          </a:xfrm>
          <a:prstGeom prst="line">
            <a:avLst/>
          </a:prstGeom>
          <a:noFill/>
          <a:ln w="28575" cap="flat" cmpd="sng" algn="ctr">
            <a:solidFill>
              <a:schemeClr val="bg1"/>
            </a:solidFill>
            <a:prstDash val="solid"/>
            <a:round/>
            <a:headEnd type="none" w="med" len="med"/>
            <a:tailEnd type="none" w="med" len="med"/>
          </a:ln>
          <a:effectLst/>
        </p:spPr>
      </p:cxnSp>
      <p:cxnSp>
        <p:nvCxnSpPr>
          <p:cNvPr id="414" name="Straight Connector 413">
            <a:extLst>
              <a:ext uri="{FF2B5EF4-FFF2-40B4-BE49-F238E27FC236}">
                <a16:creationId xmlns:a16="http://schemas.microsoft.com/office/drawing/2014/main" id="{9CD921CD-A366-429F-AD48-DEBF08977D5A}"/>
              </a:ext>
            </a:extLst>
          </p:cNvPr>
          <p:cNvCxnSpPr>
            <a:cxnSpLocks/>
          </p:cNvCxnSpPr>
          <p:nvPr/>
        </p:nvCxnSpPr>
        <p:spPr bwMode="auto">
          <a:xfrm flipH="1">
            <a:off x="586154" y="304426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B30130F8-BEAF-4BEA-BB4A-3C853AF0BFE2}"/>
              </a:ext>
            </a:extLst>
          </p:cNvPr>
          <p:cNvCxnSpPr>
            <a:cxnSpLocks/>
          </p:cNvCxnSpPr>
          <p:nvPr/>
        </p:nvCxnSpPr>
        <p:spPr bwMode="auto">
          <a:xfrm flipH="1">
            <a:off x="586154" y="332383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16" name="Straight Connector 415">
            <a:extLst>
              <a:ext uri="{FF2B5EF4-FFF2-40B4-BE49-F238E27FC236}">
                <a16:creationId xmlns:a16="http://schemas.microsoft.com/office/drawing/2014/main" id="{2D3AD954-9A87-4E24-8896-6AEB640AFE0C}"/>
              </a:ext>
            </a:extLst>
          </p:cNvPr>
          <p:cNvCxnSpPr>
            <a:cxnSpLocks/>
          </p:cNvCxnSpPr>
          <p:nvPr/>
        </p:nvCxnSpPr>
        <p:spPr bwMode="auto">
          <a:xfrm flipH="1">
            <a:off x="586154" y="360341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9B12D1FD-B588-4BA3-A9E4-23752BFCFD47}"/>
              </a:ext>
            </a:extLst>
          </p:cNvPr>
          <p:cNvCxnSpPr>
            <a:cxnSpLocks/>
          </p:cNvCxnSpPr>
          <p:nvPr/>
        </p:nvCxnSpPr>
        <p:spPr bwMode="auto">
          <a:xfrm flipH="1">
            <a:off x="586154" y="388298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C710292B-49D7-400B-9B76-83973E60F5C6}"/>
              </a:ext>
            </a:extLst>
          </p:cNvPr>
          <p:cNvCxnSpPr>
            <a:cxnSpLocks/>
          </p:cNvCxnSpPr>
          <p:nvPr/>
        </p:nvCxnSpPr>
        <p:spPr bwMode="auto">
          <a:xfrm flipH="1">
            <a:off x="586154" y="416256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511BAB28-2D6F-454E-802F-A6B11F8D042D}"/>
              </a:ext>
            </a:extLst>
          </p:cNvPr>
          <p:cNvCxnSpPr>
            <a:cxnSpLocks/>
          </p:cNvCxnSpPr>
          <p:nvPr/>
        </p:nvCxnSpPr>
        <p:spPr bwMode="auto">
          <a:xfrm flipH="1">
            <a:off x="586154" y="4442139"/>
            <a:ext cx="48006" cy="0"/>
          </a:xfrm>
          <a:prstGeom prst="line">
            <a:avLst/>
          </a:prstGeom>
          <a:noFill/>
          <a:ln w="28575" cap="flat" cmpd="sng" algn="ctr">
            <a:solidFill>
              <a:schemeClr val="bg1"/>
            </a:solidFill>
            <a:prstDash val="solid"/>
            <a:round/>
            <a:headEnd type="none" w="med" len="med"/>
            <a:tailEnd type="none" w="med" len="med"/>
          </a:ln>
          <a:effectLst/>
        </p:spPr>
      </p:cxnSp>
      <p:sp>
        <p:nvSpPr>
          <p:cNvPr id="420" name="TextBox 419">
            <a:extLst>
              <a:ext uri="{FF2B5EF4-FFF2-40B4-BE49-F238E27FC236}">
                <a16:creationId xmlns:a16="http://schemas.microsoft.com/office/drawing/2014/main" id="{CDF0BE5D-3234-4989-A213-C58C6068DC29}"/>
              </a:ext>
            </a:extLst>
          </p:cNvPr>
          <p:cNvSpPr txBox="1"/>
          <p:nvPr/>
        </p:nvSpPr>
        <p:spPr bwMode="auto">
          <a:xfrm>
            <a:off x="208074" y="291727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421" name="TextBox 420">
            <a:extLst>
              <a:ext uri="{FF2B5EF4-FFF2-40B4-BE49-F238E27FC236}">
                <a16:creationId xmlns:a16="http://schemas.microsoft.com/office/drawing/2014/main" id="{9639FEDD-D2CF-4EAB-A99A-4837FB9FA1E4}"/>
              </a:ext>
            </a:extLst>
          </p:cNvPr>
          <p:cNvSpPr txBox="1"/>
          <p:nvPr/>
        </p:nvSpPr>
        <p:spPr bwMode="auto">
          <a:xfrm>
            <a:off x="208074" y="319632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423" name="TextBox 422">
            <a:extLst>
              <a:ext uri="{FF2B5EF4-FFF2-40B4-BE49-F238E27FC236}">
                <a16:creationId xmlns:a16="http://schemas.microsoft.com/office/drawing/2014/main" id="{7018991A-7AE4-4DE4-B6F2-5BD811AED80A}"/>
              </a:ext>
            </a:extLst>
          </p:cNvPr>
          <p:cNvSpPr txBox="1"/>
          <p:nvPr/>
        </p:nvSpPr>
        <p:spPr bwMode="auto">
          <a:xfrm>
            <a:off x="208074" y="3754411"/>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424" name="TextBox 423">
            <a:extLst>
              <a:ext uri="{FF2B5EF4-FFF2-40B4-BE49-F238E27FC236}">
                <a16:creationId xmlns:a16="http://schemas.microsoft.com/office/drawing/2014/main" id="{D71F9D75-CEDC-45E3-B630-484B7DBD890D}"/>
              </a:ext>
            </a:extLst>
          </p:cNvPr>
          <p:cNvSpPr txBox="1"/>
          <p:nvPr/>
        </p:nvSpPr>
        <p:spPr bwMode="auto">
          <a:xfrm>
            <a:off x="208074" y="4033456"/>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sp>
        <p:nvSpPr>
          <p:cNvPr id="425" name="TextBox 424">
            <a:extLst>
              <a:ext uri="{FF2B5EF4-FFF2-40B4-BE49-F238E27FC236}">
                <a16:creationId xmlns:a16="http://schemas.microsoft.com/office/drawing/2014/main" id="{C31CF29A-37DD-41A2-B455-4ED0E8551718}"/>
              </a:ext>
            </a:extLst>
          </p:cNvPr>
          <p:cNvSpPr txBox="1"/>
          <p:nvPr/>
        </p:nvSpPr>
        <p:spPr bwMode="auto">
          <a:xfrm>
            <a:off x="208074" y="4312502"/>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sp>
        <p:nvSpPr>
          <p:cNvPr id="524" name="TextBox 523">
            <a:extLst>
              <a:ext uri="{FF2B5EF4-FFF2-40B4-BE49-F238E27FC236}">
                <a16:creationId xmlns:a16="http://schemas.microsoft.com/office/drawing/2014/main" id="{3F79D5DC-E8A4-4EFD-9230-1019A037B83B}"/>
              </a:ext>
            </a:extLst>
          </p:cNvPr>
          <p:cNvSpPr txBox="1"/>
          <p:nvPr/>
        </p:nvSpPr>
        <p:spPr bwMode="auto">
          <a:xfrm>
            <a:off x="3169991" y="3188778"/>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525" name="TextBox 524">
            <a:extLst>
              <a:ext uri="{FF2B5EF4-FFF2-40B4-BE49-F238E27FC236}">
                <a16:creationId xmlns:a16="http://schemas.microsoft.com/office/drawing/2014/main" id="{4DCE9B4A-FD08-44F0-98D8-94C1CE06EBE6}"/>
              </a:ext>
            </a:extLst>
          </p:cNvPr>
          <p:cNvSpPr txBox="1"/>
          <p:nvPr/>
        </p:nvSpPr>
        <p:spPr bwMode="auto">
          <a:xfrm>
            <a:off x="4688209"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24</a:t>
            </a:r>
          </a:p>
        </p:txBody>
      </p:sp>
      <p:cxnSp>
        <p:nvCxnSpPr>
          <p:cNvPr id="526" name="Straight Connector 525">
            <a:extLst>
              <a:ext uri="{FF2B5EF4-FFF2-40B4-BE49-F238E27FC236}">
                <a16:creationId xmlns:a16="http://schemas.microsoft.com/office/drawing/2014/main" id="{926AF4D0-E7C2-4078-A19E-12F6241FD001}"/>
              </a:ext>
            </a:extLst>
          </p:cNvPr>
          <p:cNvCxnSpPr/>
          <p:nvPr/>
        </p:nvCxnSpPr>
        <p:spPr bwMode="auto">
          <a:xfrm flipV="1">
            <a:off x="3599093" y="3028751"/>
            <a:ext cx="0" cy="1415728"/>
          </a:xfrm>
          <a:prstGeom prst="line">
            <a:avLst/>
          </a:prstGeom>
          <a:noFill/>
          <a:ln w="28575" cap="flat" cmpd="sng" algn="ctr">
            <a:solidFill>
              <a:schemeClr val="bg1"/>
            </a:solidFill>
            <a:prstDash val="solid"/>
            <a:round/>
            <a:headEnd type="none" w="med" len="med"/>
            <a:tailEnd type="none" w="med" len="med"/>
          </a:ln>
          <a:effectLst/>
        </p:spPr>
      </p:cxnSp>
      <p:cxnSp>
        <p:nvCxnSpPr>
          <p:cNvPr id="527" name="Straight Connector 526">
            <a:extLst>
              <a:ext uri="{FF2B5EF4-FFF2-40B4-BE49-F238E27FC236}">
                <a16:creationId xmlns:a16="http://schemas.microsoft.com/office/drawing/2014/main" id="{FF8ED089-DE42-4389-A283-FE685CDDB27F}"/>
              </a:ext>
            </a:extLst>
          </p:cNvPr>
          <p:cNvCxnSpPr>
            <a:cxnSpLocks/>
          </p:cNvCxnSpPr>
          <p:nvPr/>
        </p:nvCxnSpPr>
        <p:spPr bwMode="auto">
          <a:xfrm flipH="1">
            <a:off x="3548071" y="303671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28" name="Straight Connector 527">
            <a:extLst>
              <a:ext uri="{FF2B5EF4-FFF2-40B4-BE49-F238E27FC236}">
                <a16:creationId xmlns:a16="http://schemas.microsoft.com/office/drawing/2014/main" id="{EA1D86D3-B748-4890-B32D-EA1DBB1A9012}"/>
              </a:ext>
            </a:extLst>
          </p:cNvPr>
          <p:cNvCxnSpPr>
            <a:cxnSpLocks/>
          </p:cNvCxnSpPr>
          <p:nvPr/>
        </p:nvCxnSpPr>
        <p:spPr bwMode="auto">
          <a:xfrm flipH="1">
            <a:off x="3548071" y="3316294"/>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29" name="Straight Connector 528">
            <a:extLst>
              <a:ext uri="{FF2B5EF4-FFF2-40B4-BE49-F238E27FC236}">
                <a16:creationId xmlns:a16="http://schemas.microsoft.com/office/drawing/2014/main" id="{28A09EBC-29E6-4419-83A2-DDEFE8CFD119}"/>
              </a:ext>
            </a:extLst>
          </p:cNvPr>
          <p:cNvCxnSpPr>
            <a:cxnSpLocks/>
          </p:cNvCxnSpPr>
          <p:nvPr/>
        </p:nvCxnSpPr>
        <p:spPr bwMode="auto">
          <a:xfrm flipH="1">
            <a:off x="3548071" y="359587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30" name="Straight Connector 529">
            <a:extLst>
              <a:ext uri="{FF2B5EF4-FFF2-40B4-BE49-F238E27FC236}">
                <a16:creationId xmlns:a16="http://schemas.microsoft.com/office/drawing/2014/main" id="{3C3D6DE1-B5C9-42FB-9087-4851FED6FEDD}"/>
              </a:ext>
            </a:extLst>
          </p:cNvPr>
          <p:cNvCxnSpPr>
            <a:cxnSpLocks/>
          </p:cNvCxnSpPr>
          <p:nvPr/>
        </p:nvCxnSpPr>
        <p:spPr bwMode="auto">
          <a:xfrm flipH="1">
            <a:off x="3548071" y="3875445"/>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31" name="Straight Connector 530">
            <a:extLst>
              <a:ext uri="{FF2B5EF4-FFF2-40B4-BE49-F238E27FC236}">
                <a16:creationId xmlns:a16="http://schemas.microsoft.com/office/drawing/2014/main" id="{01CF24B2-BAA5-465A-A502-B985FCCB5925}"/>
              </a:ext>
            </a:extLst>
          </p:cNvPr>
          <p:cNvCxnSpPr>
            <a:cxnSpLocks/>
          </p:cNvCxnSpPr>
          <p:nvPr/>
        </p:nvCxnSpPr>
        <p:spPr bwMode="auto">
          <a:xfrm flipH="1">
            <a:off x="3548071" y="4155020"/>
            <a:ext cx="48006" cy="0"/>
          </a:xfrm>
          <a:prstGeom prst="line">
            <a:avLst/>
          </a:prstGeom>
          <a:noFill/>
          <a:ln w="28575" cap="flat" cmpd="sng" algn="ctr">
            <a:solidFill>
              <a:schemeClr val="bg1"/>
            </a:solidFill>
            <a:prstDash val="solid"/>
            <a:round/>
            <a:headEnd type="none" w="med" len="med"/>
            <a:tailEnd type="none" w="med" len="med"/>
          </a:ln>
          <a:effectLst/>
        </p:spPr>
      </p:cxnSp>
      <p:sp>
        <p:nvSpPr>
          <p:cNvPr id="532" name="TextBox 531">
            <a:extLst>
              <a:ext uri="{FF2B5EF4-FFF2-40B4-BE49-F238E27FC236}">
                <a16:creationId xmlns:a16="http://schemas.microsoft.com/office/drawing/2014/main" id="{BE14E25C-6741-437E-A43A-BB2546525D70}"/>
              </a:ext>
            </a:extLst>
          </p:cNvPr>
          <p:cNvSpPr txBox="1"/>
          <p:nvPr/>
        </p:nvSpPr>
        <p:spPr bwMode="auto">
          <a:xfrm>
            <a:off x="3169991" y="2909733"/>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533" name="TextBox 532">
            <a:extLst>
              <a:ext uri="{FF2B5EF4-FFF2-40B4-BE49-F238E27FC236}">
                <a16:creationId xmlns:a16="http://schemas.microsoft.com/office/drawing/2014/main" id="{B04A6AA0-C690-454C-9663-2DAF6A808E2B}"/>
              </a:ext>
            </a:extLst>
          </p:cNvPr>
          <p:cNvSpPr txBox="1"/>
          <p:nvPr/>
        </p:nvSpPr>
        <p:spPr bwMode="auto">
          <a:xfrm>
            <a:off x="3169991" y="3467823"/>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534" name="TextBox 533">
            <a:extLst>
              <a:ext uri="{FF2B5EF4-FFF2-40B4-BE49-F238E27FC236}">
                <a16:creationId xmlns:a16="http://schemas.microsoft.com/office/drawing/2014/main" id="{4BD4C97B-CD56-48BA-A830-C8FE02B6BF22}"/>
              </a:ext>
            </a:extLst>
          </p:cNvPr>
          <p:cNvSpPr txBox="1"/>
          <p:nvPr/>
        </p:nvSpPr>
        <p:spPr bwMode="auto">
          <a:xfrm>
            <a:off x="3169991" y="3746868"/>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535" name="TextBox 534">
            <a:extLst>
              <a:ext uri="{FF2B5EF4-FFF2-40B4-BE49-F238E27FC236}">
                <a16:creationId xmlns:a16="http://schemas.microsoft.com/office/drawing/2014/main" id="{A7CCDC75-F878-4AA8-AA62-740FD4E2A64C}"/>
              </a:ext>
            </a:extLst>
          </p:cNvPr>
          <p:cNvSpPr txBox="1"/>
          <p:nvPr/>
        </p:nvSpPr>
        <p:spPr bwMode="auto">
          <a:xfrm>
            <a:off x="3169991" y="4025913"/>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sp>
        <p:nvSpPr>
          <p:cNvPr id="536" name="TextBox 535">
            <a:extLst>
              <a:ext uri="{FF2B5EF4-FFF2-40B4-BE49-F238E27FC236}">
                <a16:creationId xmlns:a16="http://schemas.microsoft.com/office/drawing/2014/main" id="{06B0D13D-EF99-4AC1-9F6E-3EA31061C280}"/>
              </a:ext>
            </a:extLst>
          </p:cNvPr>
          <p:cNvSpPr txBox="1"/>
          <p:nvPr/>
        </p:nvSpPr>
        <p:spPr bwMode="auto">
          <a:xfrm>
            <a:off x="3169991" y="4304959"/>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cxnSp>
        <p:nvCxnSpPr>
          <p:cNvPr id="537" name="Straight Connector 536">
            <a:extLst>
              <a:ext uri="{FF2B5EF4-FFF2-40B4-BE49-F238E27FC236}">
                <a16:creationId xmlns:a16="http://schemas.microsoft.com/office/drawing/2014/main" id="{1FDCC226-0066-408D-B50E-D8D6BEDA49FE}"/>
              </a:ext>
            </a:extLst>
          </p:cNvPr>
          <p:cNvCxnSpPr>
            <a:cxnSpLocks/>
          </p:cNvCxnSpPr>
          <p:nvPr/>
        </p:nvCxnSpPr>
        <p:spPr bwMode="auto">
          <a:xfrm>
            <a:off x="3560716" y="4434596"/>
            <a:ext cx="2627870" cy="0"/>
          </a:xfrm>
          <a:prstGeom prst="line">
            <a:avLst/>
          </a:prstGeom>
          <a:noFill/>
          <a:ln w="28575" cap="flat" cmpd="sng" algn="ctr">
            <a:solidFill>
              <a:schemeClr val="bg1"/>
            </a:solidFill>
            <a:prstDash val="solid"/>
            <a:round/>
            <a:headEnd type="none" w="med" len="med"/>
            <a:tailEnd type="none" w="med" len="med"/>
          </a:ln>
          <a:effectLst/>
        </p:spPr>
      </p:cxnSp>
      <p:cxnSp>
        <p:nvCxnSpPr>
          <p:cNvPr id="538" name="Straight Connector 537">
            <a:extLst>
              <a:ext uri="{FF2B5EF4-FFF2-40B4-BE49-F238E27FC236}">
                <a16:creationId xmlns:a16="http://schemas.microsoft.com/office/drawing/2014/main" id="{3C1F26DB-6E4C-4F2D-AD62-856673915530}"/>
              </a:ext>
            </a:extLst>
          </p:cNvPr>
          <p:cNvCxnSpPr>
            <a:cxnSpLocks/>
          </p:cNvCxnSpPr>
          <p:nvPr/>
        </p:nvCxnSpPr>
        <p:spPr bwMode="auto">
          <a:xfrm flipH="1">
            <a:off x="3548071" y="443459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39" name="Straight Connector 538">
            <a:extLst>
              <a:ext uri="{FF2B5EF4-FFF2-40B4-BE49-F238E27FC236}">
                <a16:creationId xmlns:a16="http://schemas.microsoft.com/office/drawing/2014/main" id="{85DE300D-B334-4841-96EF-BB507ECD626D}"/>
              </a:ext>
            </a:extLst>
          </p:cNvPr>
          <p:cNvCxnSpPr>
            <a:cxnSpLocks/>
          </p:cNvCxnSpPr>
          <p:nvPr/>
        </p:nvCxnSpPr>
        <p:spPr bwMode="auto">
          <a:xfrm>
            <a:off x="3600395"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0" name="Straight Connector 539">
            <a:extLst>
              <a:ext uri="{FF2B5EF4-FFF2-40B4-BE49-F238E27FC236}">
                <a16:creationId xmlns:a16="http://schemas.microsoft.com/office/drawing/2014/main" id="{EBBD2CF6-96DB-420F-9003-6669FD631AA7}"/>
              </a:ext>
            </a:extLst>
          </p:cNvPr>
          <p:cNvCxnSpPr>
            <a:cxnSpLocks/>
          </p:cNvCxnSpPr>
          <p:nvPr/>
        </p:nvCxnSpPr>
        <p:spPr bwMode="auto">
          <a:xfrm>
            <a:off x="3754598"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1" name="Straight Connector 540">
            <a:extLst>
              <a:ext uri="{FF2B5EF4-FFF2-40B4-BE49-F238E27FC236}">
                <a16:creationId xmlns:a16="http://schemas.microsoft.com/office/drawing/2014/main" id="{3EB74CCA-C767-4774-9A05-425516481BB4}"/>
              </a:ext>
            </a:extLst>
          </p:cNvPr>
          <p:cNvCxnSpPr>
            <a:cxnSpLocks/>
          </p:cNvCxnSpPr>
          <p:nvPr/>
        </p:nvCxnSpPr>
        <p:spPr bwMode="auto">
          <a:xfrm>
            <a:off x="3908801"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2" name="Straight Connector 541">
            <a:extLst>
              <a:ext uri="{FF2B5EF4-FFF2-40B4-BE49-F238E27FC236}">
                <a16:creationId xmlns:a16="http://schemas.microsoft.com/office/drawing/2014/main" id="{4B4B5868-49A5-49E2-8A89-448AB99E6ED2}"/>
              </a:ext>
            </a:extLst>
          </p:cNvPr>
          <p:cNvCxnSpPr>
            <a:cxnSpLocks/>
          </p:cNvCxnSpPr>
          <p:nvPr/>
        </p:nvCxnSpPr>
        <p:spPr bwMode="auto">
          <a:xfrm>
            <a:off x="4063004"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3" name="Straight Connector 542">
            <a:extLst>
              <a:ext uri="{FF2B5EF4-FFF2-40B4-BE49-F238E27FC236}">
                <a16:creationId xmlns:a16="http://schemas.microsoft.com/office/drawing/2014/main" id="{BBDC4121-B35F-4D51-92BB-638A20DAF822}"/>
              </a:ext>
            </a:extLst>
          </p:cNvPr>
          <p:cNvCxnSpPr>
            <a:cxnSpLocks/>
          </p:cNvCxnSpPr>
          <p:nvPr/>
        </p:nvCxnSpPr>
        <p:spPr bwMode="auto">
          <a:xfrm>
            <a:off x="4217207"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4" name="Straight Connector 543">
            <a:extLst>
              <a:ext uri="{FF2B5EF4-FFF2-40B4-BE49-F238E27FC236}">
                <a16:creationId xmlns:a16="http://schemas.microsoft.com/office/drawing/2014/main" id="{622D8ABA-8101-415F-A060-AEB4BE03C69D}"/>
              </a:ext>
            </a:extLst>
          </p:cNvPr>
          <p:cNvCxnSpPr>
            <a:cxnSpLocks/>
          </p:cNvCxnSpPr>
          <p:nvPr/>
        </p:nvCxnSpPr>
        <p:spPr bwMode="auto">
          <a:xfrm>
            <a:off x="4371410"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5" name="Straight Connector 544">
            <a:extLst>
              <a:ext uri="{FF2B5EF4-FFF2-40B4-BE49-F238E27FC236}">
                <a16:creationId xmlns:a16="http://schemas.microsoft.com/office/drawing/2014/main" id="{9F9D19BB-D5A9-4AB2-9DDE-5B97C90978E3}"/>
              </a:ext>
            </a:extLst>
          </p:cNvPr>
          <p:cNvCxnSpPr>
            <a:cxnSpLocks/>
          </p:cNvCxnSpPr>
          <p:nvPr/>
        </p:nvCxnSpPr>
        <p:spPr bwMode="auto">
          <a:xfrm>
            <a:off x="4525613"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6" name="Straight Connector 545">
            <a:extLst>
              <a:ext uri="{FF2B5EF4-FFF2-40B4-BE49-F238E27FC236}">
                <a16:creationId xmlns:a16="http://schemas.microsoft.com/office/drawing/2014/main" id="{BB621A5C-2356-43DE-9D40-E5D9695DD1F9}"/>
              </a:ext>
            </a:extLst>
          </p:cNvPr>
          <p:cNvCxnSpPr>
            <a:cxnSpLocks/>
          </p:cNvCxnSpPr>
          <p:nvPr/>
        </p:nvCxnSpPr>
        <p:spPr bwMode="auto">
          <a:xfrm>
            <a:off x="4988222"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7" name="Straight Connector 546">
            <a:extLst>
              <a:ext uri="{FF2B5EF4-FFF2-40B4-BE49-F238E27FC236}">
                <a16:creationId xmlns:a16="http://schemas.microsoft.com/office/drawing/2014/main" id="{D7F16C19-7E5E-4B2C-94D3-334DF33E6649}"/>
              </a:ext>
            </a:extLst>
          </p:cNvPr>
          <p:cNvCxnSpPr>
            <a:cxnSpLocks/>
          </p:cNvCxnSpPr>
          <p:nvPr/>
        </p:nvCxnSpPr>
        <p:spPr bwMode="auto">
          <a:xfrm>
            <a:off x="5142425"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8" name="Straight Connector 547">
            <a:extLst>
              <a:ext uri="{FF2B5EF4-FFF2-40B4-BE49-F238E27FC236}">
                <a16:creationId xmlns:a16="http://schemas.microsoft.com/office/drawing/2014/main" id="{6D53BECD-45BB-449F-8B20-3ECF3DFF7629}"/>
              </a:ext>
            </a:extLst>
          </p:cNvPr>
          <p:cNvCxnSpPr>
            <a:cxnSpLocks/>
          </p:cNvCxnSpPr>
          <p:nvPr/>
        </p:nvCxnSpPr>
        <p:spPr bwMode="auto">
          <a:xfrm>
            <a:off x="4679816"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49" name="Straight Connector 548">
            <a:extLst>
              <a:ext uri="{FF2B5EF4-FFF2-40B4-BE49-F238E27FC236}">
                <a16:creationId xmlns:a16="http://schemas.microsoft.com/office/drawing/2014/main" id="{A3C0DA33-CE04-4270-A4FD-AB0E7C712591}"/>
              </a:ext>
            </a:extLst>
          </p:cNvPr>
          <p:cNvCxnSpPr>
            <a:cxnSpLocks/>
          </p:cNvCxnSpPr>
          <p:nvPr/>
        </p:nvCxnSpPr>
        <p:spPr bwMode="auto">
          <a:xfrm>
            <a:off x="5296628"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50" name="Straight Connector 549">
            <a:extLst>
              <a:ext uri="{FF2B5EF4-FFF2-40B4-BE49-F238E27FC236}">
                <a16:creationId xmlns:a16="http://schemas.microsoft.com/office/drawing/2014/main" id="{4217C60C-3522-4382-8052-E504B30F35A6}"/>
              </a:ext>
            </a:extLst>
          </p:cNvPr>
          <p:cNvCxnSpPr>
            <a:cxnSpLocks/>
          </p:cNvCxnSpPr>
          <p:nvPr/>
        </p:nvCxnSpPr>
        <p:spPr bwMode="auto">
          <a:xfrm>
            <a:off x="5450831"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51" name="Straight Connector 550">
            <a:extLst>
              <a:ext uri="{FF2B5EF4-FFF2-40B4-BE49-F238E27FC236}">
                <a16:creationId xmlns:a16="http://schemas.microsoft.com/office/drawing/2014/main" id="{E852129E-DA5D-4102-AA18-73ACE8CEF5CC}"/>
              </a:ext>
            </a:extLst>
          </p:cNvPr>
          <p:cNvCxnSpPr>
            <a:cxnSpLocks/>
          </p:cNvCxnSpPr>
          <p:nvPr/>
        </p:nvCxnSpPr>
        <p:spPr bwMode="auto">
          <a:xfrm>
            <a:off x="5605034"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52" name="Straight Connector 551">
            <a:extLst>
              <a:ext uri="{FF2B5EF4-FFF2-40B4-BE49-F238E27FC236}">
                <a16:creationId xmlns:a16="http://schemas.microsoft.com/office/drawing/2014/main" id="{CC6A9AB4-BCB0-403C-BF7B-28C2BC004D54}"/>
              </a:ext>
            </a:extLst>
          </p:cNvPr>
          <p:cNvCxnSpPr>
            <a:cxnSpLocks/>
          </p:cNvCxnSpPr>
          <p:nvPr/>
        </p:nvCxnSpPr>
        <p:spPr bwMode="auto">
          <a:xfrm>
            <a:off x="5759237"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53" name="Straight Connector 552">
            <a:extLst>
              <a:ext uri="{FF2B5EF4-FFF2-40B4-BE49-F238E27FC236}">
                <a16:creationId xmlns:a16="http://schemas.microsoft.com/office/drawing/2014/main" id="{3BA15572-5406-441E-B3F9-54C11188CC07}"/>
              </a:ext>
            </a:extLst>
          </p:cNvPr>
          <p:cNvCxnSpPr>
            <a:cxnSpLocks/>
          </p:cNvCxnSpPr>
          <p:nvPr/>
        </p:nvCxnSpPr>
        <p:spPr bwMode="auto">
          <a:xfrm>
            <a:off x="4834019" y="4441395"/>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554" name="Straight Connector 553">
            <a:extLst>
              <a:ext uri="{FF2B5EF4-FFF2-40B4-BE49-F238E27FC236}">
                <a16:creationId xmlns:a16="http://schemas.microsoft.com/office/drawing/2014/main" id="{C3FB3E93-1E01-491F-8706-9797E8937D4D}"/>
              </a:ext>
            </a:extLst>
          </p:cNvPr>
          <p:cNvCxnSpPr>
            <a:cxnSpLocks/>
          </p:cNvCxnSpPr>
          <p:nvPr/>
        </p:nvCxnSpPr>
        <p:spPr bwMode="auto">
          <a:xfrm>
            <a:off x="6067638" y="4441395"/>
            <a:ext cx="0" cy="48006"/>
          </a:xfrm>
          <a:prstGeom prst="line">
            <a:avLst/>
          </a:prstGeom>
          <a:noFill/>
          <a:ln w="28575" cap="flat" cmpd="sng" algn="ctr">
            <a:solidFill>
              <a:schemeClr val="bg1"/>
            </a:solidFill>
            <a:prstDash val="solid"/>
            <a:round/>
            <a:headEnd type="none" w="med" len="med"/>
            <a:tailEnd type="none" w="med" len="med"/>
          </a:ln>
          <a:effectLst/>
        </p:spPr>
      </p:cxnSp>
      <p:sp>
        <p:nvSpPr>
          <p:cNvPr id="555" name="TextBox 554">
            <a:extLst>
              <a:ext uri="{FF2B5EF4-FFF2-40B4-BE49-F238E27FC236}">
                <a16:creationId xmlns:a16="http://schemas.microsoft.com/office/drawing/2014/main" id="{EED03478-3E00-48E1-8569-C572C44A12BB}"/>
              </a:ext>
            </a:extLst>
          </p:cNvPr>
          <p:cNvSpPr txBox="1"/>
          <p:nvPr/>
        </p:nvSpPr>
        <p:spPr bwMode="auto">
          <a:xfrm>
            <a:off x="4842078"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27</a:t>
            </a:r>
          </a:p>
        </p:txBody>
      </p:sp>
      <p:sp>
        <p:nvSpPr>
          <p:cNvPr id="556" name="TextBox 555">
            <a:extLst>
              <a:ext uri="{FF2B5EF4-FFF2-40B4-BE49-F238E27FC236}">
                <a16:creationId xmlns:a16="http://schemas.microsoft.com/office/drawing/2014/main" id="{FE18035C-B101-4FF2-9C7F-5A46ACFC18DB}"/>
              </a:ext>
            </a:extLst>
          </p:cNvPr>
          <p:cNvSpPr txBox="1"/>
          <p:nvPr/>
        </p:nvSpPr>
        <p:spPr bwMode="auto">
          <a:xfrm>
            <a:off x="3457261" y="4464960"/>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557" name="TextBox 556">
            <a:extLst>
              <a:ext uri="{FF2B5EF4-FFF2-40B4-BE49-F238E27FC236}">
                <a16:creationId xmlns:a16="http://schemas.microsoft.com/office/drawing/2014/main" id="{847EDBAF-ADFE-41FB-8384-274666BC6CAA}"/>
              </a:ext>
            </a:extLst>
          </p:cNvPr>
          <p:cNvSpPr txBox="1"/>
          <p:nvPr/>
        </p:nvSpPr>
        <p:spPr bwMode="auto">
          <a:xfrm>
            <a:off x="3611130" y="4464960"/>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a:t>
            </a:r>
          </a:p>
        </p:txBody>
      </p:sp>
      <p:sp>
        <p:nvSpPr>
          <p:cNvPr id="558" name="TextBox 557">
            <a:extLst>
              <a:ext uri="{FF2B5EF4-FFF2-40B4-BE49-F238E27FC236}">
                <a16:creationId xmlns:a16="http://schemas.microsoft.com/office/drawing/2014/main" id="{7BA32D53-50E4-4059-BC97-5825D6E5277D}"/>
              </a:ext>
            </a:extLst>
          </p:cNvPr>
          <p:cNvSpPr txBox="1"/>
          <p:nvPr/>
        </p:nvSpPr>
        <p:spPr bwMode="auto">
          <a:xfrm>
            <a:off x="3764998" y="4464960"/>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a:t>
            </a:r>
          </a:p>
        </p:txBody>
      </p:sp>
      <p:sp>
        <p:nvSpPr>
          <p:cNvPr id="559" name="TextBox 558">
            <a:extLst>
              <a:ext uri="{FF2B5EF4-FFF2-40B4-BE49-F238E27FC236}">
                <a16:creationId xmlns:a16="http://schemas.microsoft.com/office/drawing/2014/main" id="{D41077BF-43B7-44BD-A359-843A487C638A}"/>
              </a:ext>
            </a:extLst>
          </p:cNvPr>
          <p:cNvSpPr txBox="1"/>
          <p:nvPr/>
        </p:nvSpPr>
        <p:spPr bwMode="auto">
          <a:xfrm>
            <a:off x="3918867" y="4464960"/>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9</a:t>
            </a:r>
          </a:p>
        </p:txBody>
      </p:sp>
      <p:sp>
        <p:nvSpPr>
          <p:cNvPr id="560" name="TextBox 559">
            <a:extLst>
              <a:ext uri="{FF2B5EF4-FFF2-40B4-BE49-F238E27FC236}">
                <a16:creationId xmlns:a16="http://schemas.microsoft.com/office/drawing/2014/main" id="{1BEBC64B-1C2C-4C5D-A995-D00453544532}"/>
              </a:ext>
            </a:extLst>
          </p:cNvPr>
          <p:cNvSpPr txBox="1"/>
          <p:nvPr/>
        </p:nvSpPr>
        <p:spPr bwMode="auto">
          <a:xfrm>
            <a:off x="4072735"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12</a:t>
            </a:r>
          </a:p>
        </p:txBody>
      </p:sp>
      <p:sp>
        <p:nvSpPr>
          <p:cNvPr id="561" name="TextBox 560">
            <a:extLst>
              <a:ext uri="{FF2B5EF4-FFF2-40B4-BE49-F238E27FC236}">
                <a16:creationId xmlns:a16="http://schemas.microsoft.com/office/drawing/2014/main" id="{BB254BD1-2514-4825-89F6-6B5D820CC68B}"/>
              </a:ext>
            </a:extLst>
          </p:cNvPr>
          <p:cNvSpPr txBox="1"/>
          <p:nvPr/>
        </p:nvSpPr>
        <p:spPr bwMode="auto">
          <a:xfrm>
            <a:off x="4226604"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15</a:t>
            </a:r>
          </a:p>
        </p:txBody>
      </p:sp>
      <p:sp>
        <p:nvSpPr>
          <p:cNvPr id="562" name="TextBox 561">
            <a:extLst>
              <a:ext uri="{FF2B5EF4-FFF2-40B4-BE49-F238E27FC236}">
                <a16:creationId xmlns:a16="http://schemas.microsoft.com/office/drawing/2014/main" id="{06750D9B-E21B-4609-9203-7535C0D79BBB}"/>
              </a:ext>
            </a:extLst>
          </p:cNvPr>
          <p:cNvSpPr txBox="1"/>
          <p:nvPr/>
        </p:nvSpPr>
        <p:spPr bwMode="auto">
          <a:xfrm>
            <a:off x="4380472"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18</a:t>
            </a:r>
          </a:p>
        </p:txBody>
      </p:sp>
      <p:sp>
        <p:nvSpPr>
          <p:cNvPr id="563" name="TextBox 562">
            <a:extLst>
              <a:ext uri="{FF2B5EF4-FFF2-40B4-BE49-F238E27FC236}">
                <a16:creationId xmlns:a16="http://schemas.microsoft.com/office/drawing/2014/main" id="{9A2B9EED-8A30-429D-BA91-C84E28A5021D}"/>
              </a:ext>
            </a:extLst>
          </p:cNvPr>
          <p:cNvSpPr txBox="1"/>
          <p:nvPr/>
        </p:nvSpPr>
        <p:spPr bwMode="auto">
          <a:xfrm>
            <a:off x="4534341"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21</a:t>
            </a:r>
          </a:p>
        </p:txBody>
      </p:sp>
      <p:sp>
        <p:nvSpPr>
          <p:cNvPr id="564" name="TextBox 563">
            <a:extLst>
              <a:ext uri="{FF2B5EF4-FFF2-40B4-BE49-F238E27FC236}">
                <a16:creationId xmlns:a16="http://schemas.microsoft.com/office/drawing/2014/main" id="{AEB86F0C-5381-4154-A4CF-4B33AB93A86F}"/>
              </a:ext>
            </a:extLst>
          </p:cNvPr>
          <p:cNvSpPr txBox="1"/>
          <p:nvPr/>
        </p:nvSpPr>
        <p:spPr bwMode="auto">
          <a:xfrm>
            <a:off x="4995946"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30</a:t>
            </a:r>
          </a:p>
        </p:txBody>
      </p:sp>
      <p:sp>
        <p:nvSpPr>
          <p:cNvPr id="565" name="TextBox 564">
            <a:extLst>
              <a:ext uri="{FF2B5EF4-FFF2-40B4-BE49-F238E27FC236}">
                <a16:creationId xmlns:a16="http://schemas.microsoft.com/office/drawing/2014/main" id="{A03AFEF3-0D16-4F49-B504-2F91539879E0}"/>
              </a:ext>
            </a:extLst>
          </p:cNvPr>
          <p:cNvSpPr txBox="1"/>
          <p:nvPr/>
        </p:nvSpPr>
        <p:spPr bwMode="auto">
          <a:xfrm>
            <a:off x="5149815"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33</a:t>
            </a:r>
          </a:p>
        </p:txBody>
      </p:sp>
      <p:sp>
        <p:nvSpPr>
          <p:cNvPr id="566" name="TextBox 565">
            <a:extLst>
              <a:ext uri="{FF2B5EF4-FFF2-40B4-BE49-F238E27FC236}">
                <a16:creationId xmlns:a16="http://schemas.microsoft.com/office/drawing/2014/main" id="{8BB270B7-0C8E-46B4-BA1B-D34DE9E4C849}"/>
              </a:ext>
            </a:extLst>
          </p:cNvPr>
          <p:cNvSpPr txBox="1"/>
          <p:nvPr/>
        </p:nvSpPr>
        <p:spPr bwMode="auto">
          <a:xfrm>
            <a:off x="5303683"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36</a:t>
            </a:r>
          </a:p>
        </p:txBody>
      </p:sp>
      <p:sp>
        <p:nvSpPr>
          <p:cNvPr id="567" name="TextBox 566">
            <a:extLst>
              <a:ext uri="{FF2B5EF4-FFF2-40B4-BE49-F238E27FC236}">
                <a16:creationId xmlns:a16="http://schemas.microsoft.com/office/drawing/2014/main" id="{686CDFEA-7B96-4FDA-B528-84B27F6431AE}"/>
              </a:ext>
            </a:extLst>
          </p:cNvPr>
          <p:cNvSpPr txBox="1"/>
          <p:nvPr/>
        </p:nvSpPr>
        <p:spPr bwMode="auto">
          <a:xfrm>
            <a:off x="5457552"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39</a:t>
            </a:r>
          </a:p>
        </p:txBody>
      </p:sp>
      <p:sp>
        <p:nvSpPr>
          <p:cNvPr id="568" name="TextBox 567">
            <a:extLst>
              <a:ext uri="{FF2B5EF4-FFF2-40B4-BE49-F238E27FC236}">
                <a16:creationId xmlns:a16="http://schemas.microsoft.com/office/drawing/2014/main" id="{F28361F4-2C17-46CF-A4B7-7F378FA944A7}"/>
              </a:ext>
            </a:extLst>
          </p:cNvPr>
          <p:cNvSpPr txBox="1"/>
          <p:nvPr/>
        </p:nvSpPr>
        <p:spPr bwMode="auto">
          <a:xfrm>
            <a:off x="5611420"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42</a:t>
            </a:r>
          </a:p>
        </p:txBody>
      </p:sp>
      <p:sp>
        <p:nvSpPr>
          <p:cNvPr id="569" name="TextBox 568">
            <a:extLst>
              <a:ext uri="{FF2B5EF4-FFF2-40B4-BE49-F238E27FC236}">
                <a16:creationId xmlns:a16="http://schemas.microsoft.com/office/drawing/2014/main" id="{4E47E971-A1E2-4540-A924-923475C99C36}"/>
              </a:ext>
            </a:extLst>
          </p:cNvPr>
          <p:cNvSpPr txBox="1"/>
          <p:nvPr/>
        </p:nvSpPr>
        <p:spPr bwMode="auto">
          <a:xfrm>
            <a:off x="5919162"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48</a:t>
            </a:r>
          </a:p>
        </p:txBody>
      </p:sp>
      <p:cxnSp>
        <p:nvCxnSpPr>
          <p:cNvPr id="572" name="Straight Connector 571">
            <a:extLst>
              <a:ext uri="{FF2B5EF4-FFF2-40B4-BE49-F238E27FC236}">
                <a16:creationId xmlns:a16="http://schemas.microsoft.com/office/drawing/2014/main" id="{417B20FD-097C-46C6-BD9D-34F9950C96DE}"/>
              </a:ext>
            </a:extLst>
          </p:cNvPr>
          <p:cNvCxnSpPr>
            <a:cxnSpLocks/>
          </p:cNvCxnSpPr>
          <p:nvPr/>
        </p:nvCxnSpPr>
        <p:spPr bwMode="auto">
          <a:xfrm>
            <a:off x="4222003" y="3771601"/>
            <a:ext cx="0" cy="680079"/>
          </a:xfrm>
          <a:prstGeom prst="line">
            <a:avLst/>
          </a:prstGeom>
          <a:noFill/>
          <a:ln w="19050" cap="flat" cmpd="sng" algn="ctr">
            <a:solidFill>
              <a:schemeClr val="tx2">
                <a:lumMod val="75000"/>
              </a:schemeClr>
            </a:solidFill>
            <a:prstDash val="dash"/>
            <a:round/>
            <a:headEnd type="none" w="med" len="med"/>
            <a:tailEnd type="none" w="med" len="med"/>
          </a:ln>
          <a:effectLst/>
        </p:spPr>
      </p:cxnSp>
      <p:sp>
        <p:nvSpPr>
          <p:cNvPr id="573" name="TextBox 572">
            <a:extLst>
              <a:ext uri="{FF2B5EF4-FFF2-40B4-BE49-F238E27FC236}">
                <a16:creationId xmlns:a16="http://schemas.microsoft.com/office/drawing/2014/main" id="{7D67313E-A0B5-4D8F-ABCA-3AB49A843E94}"/>
              </a:ext>
            </a:extLst>
          </p:cNvPr>
          <p:cNvSpPr txBox="1"/>
          <p:nvPr/>
        </p:nvSpPr>
        <p:spPr bwMode="auto">
          <a:xfrm>
            <a:off x="5765289" y="4464959"/>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45</a:t>
            </a:r>
          </a:p>
        </p:txBody>
      </p:sp>
      <p:cxnSp>
        <p:nvCxnSpPr>
          <p:cNvPr id="574" name="Straight Connector 573">
            <a:extLst>
              <a:ext uri="{FF2B5EF4-FFF2-40B4-BE49-F238E27FC236}">
                <a16:creationId xmlns:a16="http://schemas.microsoft.com/office/drawing/2014/main" id="{58B09064-5A09-4B06-9280-33E772D3890E}"/>
              </a:ext>
            </a:extLst>
          </p:cNvPr>
          <p:cNvCxnSpPr>
            <a:cxnSpLocks/>
          </p:cNvCxnSpPr>
          <p:nvPr/>
        </p:nvCxnSpPr>
        <p:spPr bwMode="auto">
          <a:xfrm>
            <a:off x="5913440" y="4441395"/>
            <a:ext cx="0" cy="48006"/>
          </a:xfrm>
          <a:prstGeom prst="line">
            <a:avLst/>
          </a:prstGeom>
          <a:noFill/>
          <a:ln w="28575" cap="flat" cmpd="sng" algn="ctr">
            <a:solidFill>
              <a:schemeClr val="bg1"/>
            </a:solidFill>
            <a:prstDash val="solid"/>
            <a:round/>
            <a:headEnd type="none" w="med" len="med"/>
            <a:tailEnd type="none" w="med" len="med"/>
          </a:ln>
          <a:effectLst/>
        </p:spPr>
      </p:cxnSp>
      <p:sp>
        <p:nvSpPr>
          <p:cNvPr id="581" name="TextBox 580">
            <a:extLst>
              <a:ext uri="{FF2B5EF4-FFF2-40B4-BE49-F238E27FC236}">
                <a16:creationId xmlns:a16="http://schemas.microsoft.com/office/drawing/2014/main" id="{66FFC7C7-BB5C-48E6-9759-C63497E2CD82}"/>
              </a:ext>
            </a:extLst>
          </p:cNvPr>
          <p:cNvSpPr txBox="1"/>
          <p:nvPr/>
        </p:nvSpPr>
        <p:spPr bwMode="auto">
          <a:xfrm>
            <a:off x="6023888" y="3185359"/>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80</a:t>
            </a:r>
          </a:p>
        </p:txBody>
      </p:sp>
      <p:sp>
        <p:nvSpPr>
          <p:cNvPr id="582" name="TextBox 581">
            <a:extLst>
              <a:ext uri="{FF2B5EF4-FFF2-40B4-BE49-F238E27FC236}">
                <a16:creationId xmlns:a16="http://schemas.microsoft.com/office/drawing/2014/main" id="{C79B5F7D-2E30-41D7-B12F-6788E80FBE75}"/>
              </a:ext>
            </a:extLst>
          </p:cNvPr>
          <p:cNvSpPr txBox="1"/>
          <p:nvPr/>
        </p:nvSpPr>
        <p:spPr bwMode="auto">
          <a:xfrm>
            <a:off x="8292784"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24</a:t>
            </a:r>
          </a:p>
        </p:txBody>
      </p:sp>
      <p:cxnSp>
        <p:nvCxnSpPr>
          <p:cNvPr id="583" name="Straight Connector 582">
            <a:extLst>
              <a:ext uri="{FF2B5EF4-FFF2-40B4-BE49-F238E27FC236}">
                <a16:creationId xmlns:a16="http://schemas.microsoft.com/office/drawing/2014/main" id="{C16385AC-A4E9-46FF-82A8-9038FFE1D823}"/>
              </a:ext>
            </a:extLst>
          </p:cNvPr>
          <p:cNvCxnSpPr/>
          <p:nvPr/>
        </p:nvCxnSpPr>
        <p:spPr bwMode="auto">
          <a:xfrm flipV="1">
            <a:off x="6452990" y="3025333"/>
            <a:ext cx="0" cy="1415728"/>
          </a:xfrm>
          <a:prstGeom prst="line">
            <a:avLst/>
          </a:prstGeom>
          <a:noFill/>
          <a:ln w="28575" cap="flat" cmpd="sng" algn="ctr">
            <a:solidFill>
              <a:schemeClr val="bg1"/>
            </a:solidFill>
            <a:prstDash val="solid"/>
            <a:round/>
            <a:headEnd type="none" w="med" len="med"/>
            <a:tailEnd type="none" w="med" len="med"/>
          </a:ln>
          <a:effectLst/>
        </p:spPr>
      </p:cxnSp>
      <p:cxnSp>
        <p:nvCxnSpPr>
          <p:cNvPr id="584" name="Straight Connector 583">
            <a:extLst>
              <a:ext uri="{FF2B5EF4-FFF2-40B4-BE49-F238E27FC236}">
                <a16:creationId xmlns:a16="http://schemas.microsoft.com/office/drawing/2014/main" id="{85C9C271-BB24-4BB8-B66F-8645CDCFDB79}"/>
              </a:ext>
            </a:extLst>
          </p:cNvPr>
          <p:cNvCxnSpPr>
            <a:cxnSpLocks/>
          </p:cNvCxnSpPr>
          <p:nvPr/>
        </p:nvCxnSpPr>
        <p:spPr bwMode="auto">
          <a:xfrm flipH="1">
            <a:off x="6401968" y="303330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85" name="Straight Connector 584">
            <a:extLst>
              <a:ext uri="{FF2B5EF4-FFF2-40B4-BE49-F238E27FC236}">
                <a16:creationId xmlns:a16="http://schemas.microsoft.com/office/drawing/2014/main" id="{1282B140-46D6-4C7E-B28A-2E32D63ECCEC}"/>
              </a:ext>
            </a:extLst>
          </p:cNvPr>
          <p:cNvCxnSpPr>
            <a:cxnSpLocks/>
          </p:cNvCxnSpPr>
          <p:nvPr/>
        </p:nvCxnSpPr>
        <p:spPr bwMode="auto">
          <a:xfrm flipH="1">
            <a:off x="6401968" y="3312875"/>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86" name="Straight Connector 585">
            <a:extLst>
              <a:ext uri="{FF2B5EF4-FFF2-40B4-BE49-F238E27FC236}">
                <a16:creationId xmlns:a16="http://schemas.microsoft.com/office/drawing/2014/main" id="{ACDCD392-2129-4243-8736-AAE3A2B53F20}"/>
              </a:ext>
            </a:extLst>
          </p:cNvPr>
          <p:cNvCxnSpPr>
            <a:cxnSpLocks/>
          </p:cNvCxnSpPr>
          <p:nvPr/>
        </p:nvCxnSpPr>
        <p:spPr bwMode="auto">
          <a:xfrm flipH="1">
            <a:off x="6401968" y="359245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87" name="Straight Connector 586">
            <a:extLst>
              <a:ext uri="{FF2B5EF4-FFF2-40B4-BE49-F238E27FC236}">
                <a16:creationId xmlns:a16="http://schemas.microsoft.com/office/drawing/2014/main" id="{5B936C85-9EF8-45F0-80E9-5902FE2F234A}"/>
              </a:ext>
            </a:extLst>
          </p:cNvPr>
          <p:cNvCxnSpPr>
            <a:cxnSpLocks/>
          </p:cNvCxnSpPr>
          <p:nvPr/>
        </p:nvCxnSpPr>
        <p:spPr bwMode="auto">
          <a:xfrm flipH="1">
            <a:off x="6401968" y="387202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588" name="Straight Connector 587">
            <a:extLst>
              <a:ext uri="{FF2B5EF4-FFF2-40B4-BE49-F238E27FC236}">
                <a16:creationId xmlns:a16="http://schemas.microsoft.com/office/drawing/2014/main" id="{8F795630-15F1-40EB-9775-A82258425E03}"/>
              </a:ext>
            </a:extLst>
          </p:cNvPr>
          <p:cNvCxnSpPr>
            <a:cxnSpLocks/>
          </p:cNvCxnSpPr>
          <p:nvPr/>
        </p:nvCxnSpPr>
        <p:spPr bwMode="auto">
          <a:xfrm flipH="1">
            <a:off x="6401968" y="4151601"/>
            <a:ext cx="48006" cy="0"/>
          </a:xfrm>
          <a:prstGeom prst="line">
            <a:avLst/>
          </a:prstGeom>
          <a:noFill/>
          <a:ln w="28575" cap="flat" cmpd="sng" algn="ctr">
            <a:solidFill>
              <a:schemeClr val="bg1"/>
            </a:solidFill>
            <a:prstDash val="solid"/>
            <a:round/>
            <a:headEnd type="none" w="med" len="med"/>
            <a:tailEnd type="none" w="med" len="med"/>
          </a:ln>
          <a:effectLst/>
        </p:spPr>
      </p:cxnSp>
      <p:sp>
        <p:nvSpPr>
          <p:cNvPr id="589" name="TextBox 588">
            <a:extLst>
              <a:ext uri="{FF2B5EF4-FFF2-40B4-BE49-F238E27FC236}">
                <a16:creationId xmlns:a16="http://schemas.microsoft.com/office/drawing/2014/main" id="{C4F59840-CF89-4F8E-9940-F1C328DE185C}"/>
              </a:ext>
            </a:extLst>
          </p:cNvPr>
          <p:cNvSpPr txBox="1"/>
          <p:nvPr/>
        </p:nvSpPr>
        <p:spPr bwMode="auto">
          <a:xfrm>
            <a:off x="6023888" y="2906314"/>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100</a:t>
            </a:r>
          </a:p>
        </p:txBody>
      </p:sp>
      <p:sp>
        <p:nvSpPr>
          <p:cNvPr id="590" name="TextBox 589">
            <a:extLst>
              <a:ext uri="{FF2B5EF4-FFF2-40B4-BE49-F238E27FC236}">
                <a16:creationId xmlns:a16="http://schemas.microsoft.com/office/drawing/2014/main" id="{7590EC34-AF5A-41FE-96B1-5012B55C5310}"/>
              </a:ext>
            </a:extLst>
          </p:cNvPr>
          <p:cNvSpPr txBox="1"/>
          <p:nvPr/>
        </p:nvSpPr>
        <p:spPr bwMode="auto">
          <a:xfrm>
            <a:off x="6023888" y="3464404"/>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60</a:t>
            </a:r>
          </a:p>
        </p:txBody>
      </p:sp>
      <p:sp>
        <p:nvSpPr>
          <p:cNvPr id="591" name="TextBox 590">
            <a:extLst>
              <a:ext uri="{FF2B5EF4-FFF2-40B4-BE49-F238E27FC236}">
                <a16:creationId xmlns:a16="http://schemas.microsoft.com/office/drawing/2014/main" id="{EC66D127-B872-450F-AB07-77406B5CFF20}"/>
              </a:ext>
            </a:extLst>
          </p:cNvPr>
          <p:cNvSpPr txBox="1"/>
          <p:nvPr/>
        </p:nvSpPr>
        <p:spPr bwMode="auto">
          <a:xfrm>
            <a:off x="6023888" y="3743449"/>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40</a:t>
            </a:r>
          </a:p>
        </p:txBody>
      </p:sp>
      <p:sp>
        <p:nvSpPr>
          <p:cNvPr id="592" name="TextBox 591">
            <a:extLst>
              <a:ext uri="{FF2B5EF4-FFF2-40B4-BE49-F238E27FC236}">
                <a16:creationId xmlns:a16="http://schemas.microsoft.com/office/drawing/2014/main" id="{984EA11B-54BD-4EEA-A77F-EFFF20040780}"/>
              </a:ext>
            </a:extLst>
          </p:cNvPr>
          <p:cNvSpPr txBox="1"/>
          <p:nvPr/>
        </p:nvSpPr>
        <p:spPr bwMode="auto">
          <a:xfrm>
            <a:off x="6023888" y="4022494"/>
            <a:ext cx="424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20</a:t>
            </a:r>
          </a:p>
        </p:txBody>
      </p:sp>
      <p:sp>
        <p:nvSpPr>
          <p:cNvPr id="593" name="TextBox 592">
            <a:extLst>
              <a:ext uri="{FF2B5EF4-FFF2-40B4-BE49-F238E27FC236}">
                <a16:creationId xmlns:a16="http://schemas.microsoft.com/office/drawing/2014/main" id="{0042B82F-F6E2-4DA7-9ECD-62EBEA2BD1C2}"/>
              </a:ext>
            </a:extLst>
          </p:cNvPr>
          <p:cNvSpPr txBox="1"/>
          <p:nvPr/>
        </p:nvSpPr>
        <p:spPr bwMode="auto">
          <a:xfrm>
            <a:off x="6214852" y="4301540"/>
            <a:ext cx="233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1200" dirty="0">
                <a:solidFill>
                  <a:srgbClr val="000000"/>
                </a:solidFill>
                <a:latin typeface="Calibri" panose="020F0502020204030204" pitchFamily="34" charset="0"/>
                <a:ea typeface="+mn-ea"/>
                <a:cs typeface="Arial" panose="020B0604020202020204" pitchFamily="34" charset="0"/>
              </a:rPr>
              <a:t>0</a:t>
            </a:r>
          </a:p>
        </p:txBody>
      </p:sp>
      <p:cxnSp>
        <p:nvCxnSpPr>
          <p:cNvPr id="594" name="Straight Connector 593">
            <a:extLst>
              <a:ext uri="{FF2B5EF4-FFF2-40B4-BE49-F238E27FC236}">
                <a16:creationId xmlns:a16="http://schemas.microsoft.com/office/drawing/2014/main" id="{AFD794A0-8EF9-4556-AB1B-CB70DBE12911}"/>
              </a:ext>
            </a:extLst>
          </p:cNvPr>
          <p:cNvCxnSpPr>
            <a:cxnSpLocks/>
            <a:stCxn id="593" idx="3"/>
          </p:cNvCxnSpPr>
          <p:nvPr/>
        </p:nvCxnSpPr>
        <p:spPr bwMode="auto">
          <a:xfrm flipV="1">
            <a:off x="6448329" y="4431181"/>
            <a:ext cx="2481663" cy="8859"/>
          </a:xfrm>
          <a:prstGeom prst="line">
            <a:avLst/>
          </a:prstGeom>
          <a:noFill/>
          <a:ln w="28575" cap="flat" cmpd="sng" algn="ctr">
            <a:solidFill>
              <a:schemeClr val="bg1"/>
            </a:solidFill>
            <a:prstDash val="solid"/>
            <a:round/>
            <a:headEnd type="none" w="med" len="med"/>
            <a:tailEnd type="none" w="med" len="med"/>
          </a:ln>
          <a:effectLst/>
        </p:spPr>
      </p:cxnSp>
      <p:cxnSp>
        <p:nvCxnSpPr>
          <p:cNvPr id="595" name="Straight Connector 594">
            <a:extLst>
              <a:ext uri="{FF2B5EF4-FFF2-40B4-BE49-F238E27FC236}">
                <a16:creationId xmlns:a16="http://schemas.microsoft.com/office/drawing/2014/main" id="{0E451E18-E34D-4EDA-B57C-698F1552C7F6}"/>
              </a:ext>
            </a:extLst>
          </p:cNvPr>
          <p:cNvCxnSpPr>
            <a:cxnSpLocks/>
          </p:cNvCxnSpPr>
          <p:nvPr/>
        </p:nvCxnSpPr>
        <p:spPr bwMode="auto">
          <a:xfrm flipH="1">
            <a:off x="6401968" y="4427020"/>
            <a:ext cx="48006" cy="0"/>
          </a:xfrm>
          <a:prstGeom prst="line">
            <a:avLst/>
          </a:prstGeom>
          <a:noFill/>
          <a:ln w="28575" cap="flat" cmpd="sng" algn="ctr">
            <a:solidFill>
              <a:schemeClr val="bg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F0134E09-671E-4138-BB84-B2A6E3411251}"/>
              </a:ext>
            </a:extLst>
          </p:cNvPr>
          <p:cNvGrpSpPr/>
          <p:nvPr/>
        </p:nvGrpSpPr>
        <p:grpSpPr>
          <a:xfrm>
            <a:off x="6454295" y="4435473"/>
            <a:ext cx="2467243" cy="48006"/>
            <a:chOff x="8605723" y="5888621"/>
            <a:chExt cx="3289657" cy="64008"/>
          </a:xfrm>
        </p:grpSpPr>
        <p:cxnSp>
          <p:nvCxnSpPr>
            <p:cNvPr id="596" name="Straight Connector 595">
              <a:extLst>
                <a:ext uri="{FF2B5EF4-FFF2-40B4-BE49-F238E27FC236}">
                  <a16:creationId xmlns:a16="http://schemas.microsoft.com/office/drawing/2014/main" id="{0AA48FAD-E6B8-4F62-B634-8180F651A8D0}"/>
                </a:ext>
              </a:extLst>
            </p:cNvPr>
            <p:cNvCxnSpPr>
              <a:cxnSpLocks/>
            </p:cNvCxnSpPr>
            <p:nvPr/>
          </p:nvCxnSpPr>
          <p:spPr bwMode="auto">
            <a:xfrm>
              <a:off x="8605723"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7" name="Straight Connector 596">
              <a:extLst>
                <a:ext uri="{FF2B5EF4-FFF2-40B4-BE49-F238E27FC236}">
                  <a16:creationId xmlns:a16="http://schemas.microsoft.com/office/drawing/2014/main" id="{1E54A223-2F96-4CBA-BD74-29EA4E9D4544}"/>
                </a:ext>
              </a:extLst>
            </p:cNvPr>
            <p:cNvCxnSpPr>
              <a:cxnSpLocks/>
            </p:cNvCxnSpPr>
            <p:nvPr/>
          </p:nvCxnSpPr>
          <p:spPr bwMode="auto">
            <a:xfrm>
              <a:off x="8934689"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8" name="Straight Connector 597">
              <a:extLst>
                <a:ext uri="{FF2B5EF4-FFF2-40B4-BE49-F238E27FC236}">
                  <a16:creationId xmlns:a16="http://schemas.microsoft.com/office/drawing/2014/main" id="{F809B8E0-7F06-4DF6-B369-71D8FA9445D1}"/>
                </a:ext>
              </a:extLst>
            </p:cNvPr>
            <p:cNvCxnSpPr>
              <a:cxnSpLocks/>
            </p:cNvCxnSpPr>
            <p:nvPr/>
          </p:nvCxnSpPr>
          <p:spPr bwMode="auto">
            <a:xfrm>
              <a:off x="9263655"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9" name="Straight Connector 598">
              <a:extLst>
                <a:ext uri="{FF2B5EF4-FFF2-40B4-BE49-F238E27FC236}">
                  <a16:creationId xmlns:a16="http://schemas.microsoft.com/office/drawing/2014/main" id="{A03CE3DC-5797-46E8-AC2B-46D9BA3CF61B}"/>
                </a:ext>
              </a:extLst>
            </p:cNvPr>
            <p:cNvCxnSpPr>
              <a:cxnSpLocks/>
            </p:cNvCxnSpPr>
            <p:nvPr/>
          </p:nvCxnSpPr>
          <p:spPr bwMode="auto">
            <a:xfrm>
              <a:off x="9592621"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0" name="Straight Connector 599">
              <a:extLst>
                <a:ext uri="{FF2B5EF4-FFF2-40B4-BE49-F238E27FC236}">
                  <a16:creationId xmlns:a16="http://schemas.microsoft.com/office/drawing/2014/main" id="{D711740C-FCCC-4216-A99D-296A54B23BC6}"/>
                </a:ext>
              </a:extLst>
            </p:cNvPr>
            <p:cNvCxnSpPr>
              <a:cxnSpLocks/>
            </p:cNvCxnSpPr>
            <p:nvPr/>
          </p:nvCxnSpPr>
          <p:spPr bwMode="auto">
            <a:xfrm>
              <a:off x="9921587"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1" name="Straight Connector 600">
              <a:extLst>
                <a:ext uri="{FF2B5EF4-FFF2-40B4-BE49-F238E27FC236}">
                  <a16:creationId xmlns:a16="http://schemas.microsoft.com/office/drawing/2014/main" id="{F6D29ADD-6F14-4106-BB5E-7BFB6ACA377E}"/>
                </a:ext>
              </a:extLst>
            </p:cNvPr>
            <p:cNvCxnSpPr>
              <a:cxnSpLocks/>
            </p:cNvCxnSpPr>
            <p:nvPr/>
          </p:nvCxnSpPr>
          <p:spPr bwMode="auto">
            <a:xfrm>
              <a:off x="10250553"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2" name="Straight Connector 601">
              <a:extLst>
                <a:ext uri="{FF2B5EF4-FFF2-40B4-BE49-F238E27FC236}">
                  <a16:creationId xmlns:a16="http://schemas.microsoft.com/office/drawing/2014/main" id="{D8F27DF9-70F6-4646-AB4C-C0415226DD9F}"/>
                </a:ext>
              </a:extLst>
            </p:cNvPr>
            <p:cNvCxnSpPr>
              <a:cxnSpLocks/>
            </p:cNvCxnSpPr>
            <p:nvPr/>
          </p:nvCxnSpPr>
          <p:spPr bwMode="auto">
            <a:xfrm>
              <a:off x="10579519"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3" name="Straight Connector 602">
              <a:extLst>
                <a:ext uri="{FF2B5EF4-FFF2-40B4-BE49-F238E27FC236}">
                  <a16:creationId xmlns:a16="http://schemas.microsoft.com/office/drawing/2014/main" id="{EF630D79-DA10-4EC1-84DA-D334295FA795}"/>
                </a:ext>
              </a:extLst>
            </p:cNvPr>
            <p:cNvCxnSpPr>
              <a:cxnSpLocks/>
            </p:cNvCxnSpPr>
            <p:nvPr/>
          </p:nvCxnSpPr>
          <p:spPr bwMode="auto">
            <a:xfrm>
              <a:off x="11566417"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5" name="Straight Connector 604">
              <a:extLst>
                <a:ext uri="{FF2B5EF4-FFF2-40B4-BE49-F238E27FC236}">
                  <a16:creationId xmlns:a16="http://schemas.microsoft.com/office/drawing/2014/main" id="{219C9C09-61FA-44EE-AC84-77F666BF4B41}"/>
                </a:ext>
              </a:extLst>
            </p:cNvPr>
            <p:cNvCxnSpPr>
              <a:cxnSpLocks/>
            </p:cNvCxnSpPr>
            <p:nvPr/>
          </p:nvCxnSpPr>
          <p:spPr bwMode="auto">
            <a:xfrm>
              <a:off x="10908485"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0" name="Straight Connector 609">
              <a:extLst>
                <a:ext uri="{FF2B5EF4-FFF2-40B4-BE49-F238E27FC236}">
                  <a16:creationId xmlns:a16="http://schemas.microsoft.com/office/drawing/2014/main" id="{0C070820-6B6B-474E-99C2-3F61BB311596}"/>
                </a:ext>
              </a:extLst>
            </p:cNvPr>
            <p:cNvCxnSpPr>
              <a:cxnSpLocks/>
            </p:cNvCxnSpPr>
            <p:nvPr/>
          </p:nvCxnSpPr>
          <p:spPr bwMode="auto">
            <a:xfrm>
              <a:off x="11237451" y="5888621"/>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1" name="Straight Connector 610">
              <a:extLst>
                <a:ext uri="{FF2B5EF4-FFF2-40B4-BE49-F238E27FC236}">
                  <a16:creationId xmlns:a16="http://schemas.microsoft.com/office/drawing/2014/main" id="{5E2BB866-5EC5-47A3-A4B5-02654805094C}"/>
                </a:ext>
              </a:extLst>
            </p:cNvPr>
            <p:cNvCxnSpPr>
              <a:cxnSpLocks/>
            </p:cNvCxnSpPr>
            <p:nvPr/>
          </p:nvCxnSpPr>
          <p:spPr bwMode="auto">
            <a:xfrm>
              <a:off x="11895380" y="5888621"/>
              <a:ext cx="0" cy="64008"/>
            </a:xfrm>
            <a:prstGeom prst="line">
              <a:avLst/>
            </a:prstGeom>
            <a:noFill/>
            <a:ln w="28575" cap="flat" cmpd="sng" algn="ctr">
              <a:solidFill>
                <a:schemeClr val="bg1"/>
              </a:solidFill>
              <a:prstDash val="solid"/>
              <a:round/>
              <a:headEnd type="none" w="med" len="med"/>
              <a:tailEnd type="none" w="med" len="med"/>
            </a:ln>
            <a:effectLst/>
          </p:spPr>
        </p:cxnSp>
      </p:grpSp>
      <p:sp>
        <p:nvSpPr>
          <p:cNvPr id="612" name="TextBox 611">
            <a:extLst>
              <a:ext uri="{FF2B5EF4-FFF2-40B4-BE49-F238E27FC236}">
                <a16:creationId xmlns:a16="http://schemas.microsoft.com/office/drawing/2014/main" id="{09BCEEF8-FE90-4031-AC28-C00EA5BA06C5}"/>
              </a:ext>
            </a:extLst>
          </p:cNvPr>
          <p:cNvSpPr txBox="1"/>
          <p:nvPr/>
        </p:nvSpPr>
        <p:spPr bwMode="auto">
          <a:xfrm>
            <a:off x="8540488"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27</a:t>
            </a:r>
          </a:p>
        </p:txBody>
      </p:sp>
      <p:sp>
        <p:nvSpPr>
          <p:cNvPr id="613" name="TextBox 612">
            <a:extLst>
              <a:ext uri="{FF2B5EF4-FFF2-40B4-BE49-F238E27FC236}">
                <a16:creationId xmlns:a16="http://schemas.microsoft.com/office/drawing/2014/main" id="{81EFA1EF-C69E-4327-9F51-2DB8F1234A4F}"/>
              </a:ext>
            </a:extLst>
          </p:cNvPr>
          <p:cNvSpPr txBox="1"/>
          <p:nvPr/>
        </p:nvSpPr>
        <p:spPr bwMode="auto">
          <a:xfrm>
            <a:off x="6311158" y="4461541"/>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0</a:t>
            </a:r>
          </a:p>
        </p:txBody>
      </p:sp>
      <p:sp>
        <p:nvSpPr>
          <p:cNvPr id="614" name="TextBox 613">
            <a:extLst>
              <a:ext uri="{FF2B5EF4-FFF2-40B4-BE49-F238E27FC236}">
                <a16:creationId xmlns:a16="http://schemas.microsoft.com/office/drawing/2014/main" id="{61300E2B-AF87-4EC8-A54E-D47F077576B3}"/>
              </a:ext>
            </a:extLst>
          </p:cNvPr>
          <p:cNvSpPr txBox="1"/>
          <p:nvPr/>
        </p:nvSpPr>
        <p:spPr bwMode="auto">
          <a:xfrm>
            <a:off x="6558862" y="4461541"/>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a:t>
            </a:r>
          </a:p>
        </p:txBody>
      </p:sp>
      <p:sp>
        <p:nvSpPr>
          <p:cNvPr id="615" name="TextBox 614">
            <a:extLst>
              <a:ext uri="{FF2B5EF4-FFF2-40B4-BE49-F238E27FC236}">
                <a16:creationId xmlns:a16="http://schemas.microsoft.com/office/drawing/2014/main" id="{8B3ABC83-42CF-4548-AA31-3B745E507286}"/>
              </a:ext>
            </a:extLst>
          </p:cNvPr>
          <p:cNvSpPr txBox="1"/>
          <p:nvPr/>
        </p:nvSpPr>
        <p:spPr bwMode="auto">
          <a:xfrm>
            <a:off x="6806565" y="4461541"/>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6</a:t>
            </a:r>
          </a:p>
        </p:txBody>
      </p:sp>
      <p:sp>
        <p:nvSpPr>
          <p:cNvPr id="616" name="TextBox 615">
            <a:extLst>
              <a:ext uri="{FF2B5EF4-FFF2-40B4-BE49-F238E27FC236}">
                <a16:creationId xmlns:a16="http://schemas.microsoft.com/office/drawing/2014/main" id="{43F709B0-D908-4054-905D-1F04E3E5F232}"/>
              </a:ext>
            </a:extLst>
          </p:cNvPr>
          <p:cNvSpPr txBox="1"/>
          <p:nvPr/>
        </p:nvSpPr>
        <p:spPr bwMode="auto">
          <a:xfrm>
            <a:off x="7054267" y="4461541"/>
            <a:ext cx="298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9</a:t>
            </a:r>
          </a:p>
        </p:txBody>
      </p:sp>
      <p:sp>
        <p:nvSpPr>
          <p:cNvPr id="617" name="TextBox 616">
            <a:extLst>
              <a:ext uri="{FF2B5EF4-FFF2-40B4-BE49-F238E27FC236}">
                <a16:creationId xmlns:a16="http://schemas.microsoft.com/office/drawing/2014/main" id="{54BC67C8-C473-440C-8C25-463EAB001D06}"/>
              </a:ext>
            </a:extLst>
          </p:cNvPr>
          <p:cNvSpPr txBox="1"/>
          <p:nvPr/>
        </p:nvSpPr>
        <p:spPr bwMode="auto">
          <a:xfrm>
            <a:off x="7301971"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12</a:t>
            </a:r>
          </a:p>
        </p:txBody>
      </p:sp>
      <p:sp>
        <p:nvSpPr>
          <p:cNvPr id="618" name="TextBox 617">
            <a:extLst>
              <a:ext uri="{FF2B5EF4-FFF2-40B4-BE49-F238E27FC236}">
                <a16:creationId xmlns:a16="http://schemas.microsoft.com/office/drawing/2014/main" id="{EC4C3D23-FA86-4CB5-8E69-E2B08D6D7FBE}"/>
              </a:ext>
            </a:extLst>
          </p:cNvPr>
          <p:cNvSpPr txBox="1"/>
          <p:nvPr/>
        </p:nvSpPr>
        <p:spPr bwMode="auto">
          <a:xfrm>
            <a:off x="7549675"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15</a:t>
            </a:r>
          </a:p>
        </p:txBody>
      </p:sp>
      <p:sp>
        <p:nvSpPr>
          <p:cNvPr id="619" name="TextBox 618">
            <a:extLst>
              <a:ext uri="{FF2B5EF4-FFF2-40B4-BE49-F238E27FC236}">
                <a16:creationId xmlns:a16="http://schemas.microsoft.com/office/drawing/2014/main" id="{16F5AA78-7F00-4A8E-825D-0637C3FD637D}"/>
              </a:ext>
            </a:extLst>
          </p:cNvPr>
          <p:cNvSpPr txBox="1"/>
          <p:nvPr/>
        </p:nvSpPr>
        <p:spPr bwMode="auto">
          <a:xfrm>
            <a:off x="7797378"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18</a:t>
            </a:r>
          </a:p>
        </p:txBody>
      </p:sp>
      <p:sp>
        <p:nvSpPr>
          <p:cNvPr id="620" name="TextBox 619">
            <a:extLst>
              <a:ext uri="{FF2B5EF4-FFF2-40B4-BE49-F238E27FC236}">
                <a16:creationId xmlns:a16="http://schemas.microsoft.com/office/drawing/2014/main" id="{90191E33-7573-4006-AEF4-3D19CC59BD60}"/>
              </a:ext>
            </a:extLst>
          </p:cNvPr>
          <p:cNvSpPr txBox="1"/>
          <p:nvPr/>
        </p:nvSpPr>
        <p:spPr bwMode="auto">
          <a:xfrm>
            <a:off x="8045080"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21</a:t>
            </a:r>
          </a:p>
        </p:txBody>
      </p:sp>
      <p:sp>
        <p:nvSpPr>
          <p:cNvPr id="621" name="TextBox 620">
            <a:extLst>
              <a:ext uri="{FF2B5EF4-FFF2-40B4-BE49-F238E27FC236}">
                <a16:creationId xmlns:a16="http://schemas.microsoft.com/office/drawing/2014/main" id="{A38AD5AC-7A49-4458-B296-9C15F04C64CF}"/>
              </a:ext>
            </a:extLst>
          </p:cNvPr>
          <p:cNvSpPr txBox="1"/>
          <p:nvPr/>
        </p:nvSpPr>
        <p:spPr bwMode="auto">
          <a:xfrm>
            <a:off x="8788189" y="4461540"/>
            <a:ext cx="2985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783"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30</a:t>
            </a:r>
          </a:p>
        </p:txBody>
      </p:sp>
      <p:grpSp>
        <p:nvGrpSpPr>
          <p:cNvPr id="3" name="Group 2">
            <a:extLst>
              <a:ext uri="{FF2B5EF4-FFF2-40B4-BE49-F238E27FC236}">
                <a16:creationId xmlns:a16="http://schemas.microsoft.com/office/drawing/2014/main" id="{DEE5633F-CEB1-4B49-9C48-353288A14A04}"/>
              </a:ext>
            </a:extLst>
          </p:cNvPr>
          <p:cNvGrpSpPr/>
          <p:nvPr/>
        </p:nvGrpSpPr>
        <p:grpSpPr>
          <a:xfrm>
            <a:off x="634408" y="2713058"/>
            <a:ext cx="2539430" cy="48006"/>
            <a:chOff x="845875" y="3614236"/>
            <a:chExt cx="3385907" cy="64008"/>
          </a:xfrm>
        </p:grpSpPr>
        <p:cxnSp>
          <p:nvCxnSpPr>
            <p:cNvPr id="25" name="Straight Connector 24">
              <a:extLst>
                <a:ext uri="{FF2B5EF4-FFF2-40B4-BE49-F238E27FC236}">
                  <a16:creationId xmlns:a16="http://schemas.microsoft.com/office/drawing/2014/main" id="{273392E6-CF8B-4873-8FD9-A1CA2D6EFB77}"/>
                </a:ext>
              </a:extLst>
            </p:cNvPr>
            <p:cNvCxnSpPr>
              <a:cxnSpLocks/>
            </p:cNvCxnSpPr>
            <p:nvPr/>
          </p:nvCxnSpPr>
          <p:spPr bwMode="auto">
            <a:xfrm>
              <a:off x="84587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FFF24224-A32A-44AB-9256-4303CFEC0C0B}"/>
                </a:ext>
              </a:extLst>
            </p:cNvPr>
            <p:cNvCxnSpPr>
              <a:cxnSpLocks/>
            </p:cNvCxnSpPr>
            <p:nvPr/>
          </p:nvCxnSpPr>
          <p:spPr bwMode="auto">
            <a:xfrm>
              <a:off x="96263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E7FEDFD8-F3CB-4B4B-9A4B-5881B857893D}"/>
                </a:ext>
              </a:extLst>
            </p:cNvPr>
            <p:cNvCxnSpPr>
              <a:cxnSpLocks/>
            </p:cNvCxnSpPr>
            <p:nvPr/>
          </p:nvCxnSpPr>
          <p:spPr bwMode="auto">
            <a:xfrm>
              <a:off x="107938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AB12F121-8AFD-4F2C-B4CC-1B16302ACAE1}"/>
                </a:ext>
              </a:extLst>
            </p:cNvPr>
            <p:cNvCxnSpPr>
              <a:cxnSpLocks/>
            </p:cNvCxnSpPr>
            <p:nvPr/>
          </p:nvCxnSpPr>
          <p:spPr bwMode="auto">
            <a:xfrm>
              <a:off x="119614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C3796F1C-11E2-4CF3-ADBB-31E638BE6A2B}"/>
                </a:ext>
              </a:extLst>
            </p:cNvPr>
            <p:cNvCxnSpPr>
              <a:cxnSpLocks/>
            </p:cNvCxnSpPr>
            <p:nvPr/>
          </p:nvCxnSpPr>
          <p:spPr bwMode="auto">
            <a:xfrm>
              <a:off x="131289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72A73344-5D0F-4492-96D8-1C64BC73D859}"/>
                </a:ext>
              </a:extLst>
            </p:cNvPr>
            <p:cNvCxnSpPr>
              <a:cxnSpLocks/>
            </p:cNvCxnSpPr>
            <p:nvPr/>
          </p:nvCxnSpPr>
          <p:spPr bwMode="auto">
            <a:xfrm>
              <a:off x="142965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E35ED3B3-881D-41C6-A1A7-0D6E0A7204EE}"/>
                </a:ext>
              </a:extLst>
            </p:cNvPr>
            <p:cNvCxnSpPr>
              <a:cxnSpLocks/>
            </p:cNvCxnSpPr>
            <p:nvPr/>
          </p:nvCxnSpPr>
          <p:spPr bwMode="auto">
            <a:xfrm>
              <a:off x="154640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1DA7E958-9A24-442C-B1BE-2F2501AD3468}"/>
                </a:ext>
              </a:extLst>
            </p:cNvPr>
            <p:cNvCxnSpPr>
              <a:cxnSpLocks/>
            </p:cNvCxnSpPr>
            <p:nvPr/>
          </p:nvCxnSpPr>
          <p:spPr bwMode="auto">
            <a:xfrm>
              <a:off x="189667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43ABB651-4C2B-4932-B132-CDEA2E3F1897}"/>
                </a:ext>
              </a:extLst>
            </p:cNvPr>
            <p:cNvCxnSpPr>
              <a:cxnSpLocks/>
            </p:cNvCxnSpPr>
            <p:nvPr/>
          </p:nvCxnSpPr>
          <p:spPr bwMode="auto">
            <a:xfrm>
              <a:off x="411501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F7273243-56D6-44CC-82AE-0B4C993AD3DB}"/>
                </a:ext>
              </a:extLst>
            </p:cNvPr>
            <p:cNvCxnSpPr>
              <a:cxnSpLocks/>
            </p:cNvCxnSpPr>
            <p:nvPr/>
          </p:nvCxnSpPr>
          <p:spPr bwMode="auto">
            <a:xfrm>
              <a:off x="201342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85A32483-B57E-4371-A818-3E448CBE7E77}"/>
                </a:ext>
              </a:extLst>
            </p:cNvPr>
            <p:cNvCxnSpPr>
              <a:cxnSpLocks/>
            </p:cNvCxnSpPr>
            <p:nvPr/>
          </p:nvCxnSpPr>
          <p:spPr bwMode="auto">
            <a:xfrm>
              <a:off x="166316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A1FE3D20-659C-449F-8CE6-BB809A42D09E}"/>
                </a:ext>
              </a:extLst>
            </p:cNvPr>
            <p:cNvCxnSpPr>
              <a:cxnSpLocks/>
            </p:cNvCxnSpPr>
            <p:nvPr/>
          </p:nvCxnSpPr>
          <p:spPr bwMode="auto">
            <a:xfrm>
              <a:off x="213018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2F7090D0-0D11-464C-AAA9-31976178962D}"/>
                </a:ext>
              </a:extLst>
            </p:cNvPr>
            <p:cNvCxnSpPr>
              <a:cxnSpLocks/>
            </p:cNvCxnSpPr>
            <p:nvPr/>
          </p:nvCxnSpPr>
          <p:spPr bwMode="auto">
            <a:xfrm>
              <a:off x="224693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D9C2210B-D49A-4D16-BA98-EF5E451A7718}"/>
                </a:ext>
              </a:extLst>
            </p:cNvPr>
            <p:cNvCxnSpPr>
              <a:cxnSpLocks/>
            </p:cNvCxnSpPr>
            <p:nvPr/>
          </p:nvCxnSpPr>
          <p:spPr bwMode="auto">
            <a:xfrm>
              <a:off x="236369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AF230C31-18ED-40FD-93AD-3B475E8226E5}"/>
                </a:ext>
              </a:extLst>
            </p:cNvPr>
            <p:cNvCxnSpPr>
              <a:cxnSpLocks/>
            </p:cNvCxnSpPr>
            <p:nvPr/>
          </p:nvCxnSpPr>
          <p:spPr bwMode="auto">
            <a:xfrm>
              <a:off x="248044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FF7F883C-8708-44FC-B67C-001BDA240568}"/>
                </a:ext>
              </a:extLst>
            </p:cNvPr>
            <p:cNvCxnSpPr>
              <a:cxnSpLocks/>
            </p:cNvCxnSpPr>
            <p:nvPr/>
          </p:nvCxnSpPr>
          <p:spPr bwMode="auto">
            <a:xfrm>
              <a:off x="259720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F62095D8-4B85-4882-AE29-0F6091202281}"/>
                </a:ext>
              </a:extLst>
            </p:cNvPr>
            <p:cNvCxnSpPr>
              <a:cxnSpLocks/>
            </p:cNvCxnSpPr>
            <p:nvPr/>
          </p:nvCxnSpPr>
          <p:spPr bwMode="auto">
            <a:xfrm>
              <a:off x="271395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9607F898-2898-4AB6-8DC7-0A3C9C807680}"/>
                </a:ext>
              </a:extLst>
            </p:cNvPr>
            <p:cNvCxnSpPr>
              <a:cxnSpLocks/>
            </p:cNvCxnSpPr>
            <p:nvPr/>
          </p:nvCxnSpPr>
          <p:spPr bwMode="auto">
            <a:xfrm>
              <a:off x="294746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82D2564A-9262-4564-A784-6B82B285BC2B}"/>
                </a:ext>
              </a:extLst>
            </p:cNvPr>
            <p:cNvCxnSpPr>
              <a:cxnSpLocks/>
            </p:cNvCxnSpPr>
            <p:nvPr/>
          </p:nvCxnSpPr>
          <p:spPr bwMode="auto">
            <a:xfrm>
              <a:off x="306422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E49CAD8E-CC62-4CAC-965F-D27584588762}"/>
                </a:ext>
              </a:extLst>
            </p:cNvPr>
            <p:cNvCxnSpPr>
              <a:cxnSpLocks/>
            </p:cNvCxnSpPr>
            <p:nvPr/>
          </p:nvCxnSpPr>
          <p:spPr bwMode="auto">
            <a:xfrm>
              <a:off x="318097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2CFA8A43-5036-4ABD-A18F-131662DBF1B0}"/>
                </a:ext>
              </a:extLst>
            </p:cNvPr>
            <p:cNvCxnSpPr>
              <a:cxnSpLocks/>
            </p:cNvCxnSpPr>
            <p:nvPr/>
          </p:nvCxnSpPr>
          <p:spPr bwMode="auto">
            <a:xfrm>
              <a:off x="329773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D3F5D604-F85B-48DE-B40E-365A23728736}"/>
                </a:ext>
              </a:extLst>
            </p:cNvPr>
            <p:cNvCxnSpPr>
              <a:cxnSpLocks/>
            </p:cNvCxnSpPr>
            <p:nvPr/>
          </p:nvCxnSpPr>
          <p:spPr bwMode="auto">
            <a:xfrm>
              <a:off x="341448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A800E031-F479-4206-88DF-E984FD1A1B08}"/>
                </a:ext>
              </a:extLst>
            </p:cNvPr>
            <p:cNvCxnSpPr>
              <a:cxnSpLocks/>
            </p:cNvCxnSpPr>
            <p:nvPr/>
          </p:nvCxnSpPr>
          <p:spPr bwMode="auto">
            <a:xfrm>
              <a:off x="353124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E9A21E94-A3EE-4DD6-B947-9C657D95194D}"/>
                </a:ext>
              </a:extLst>
            </p:cNvPr>
            <p:cNvCxnSpPr>
              <a:cxnSpLocks/>
            </p:cNvCxnSpPr>
            <p:nvPr/>
          </p:nvCxnSpPr>
          <p:spPr bwMode="auto">
            <a:xfrm>
              <a:off x="364799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B2D0BBE2-B13B-4A25-B0B4-1B2DDE8C424D}"/>
                </a:ext>
              </a:extLst>
            </p:cNvPr>
            <p:cNvCxnSpPr>
              <a:cxnSpLocks/>
            </p:cNvCxnSpPr>
            <p:nvPr/>
          </p:nvCxnSpPr>
          <p:spPr bwMode="auto">
            <a:xfrm>
              <a:off x="376475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E51F50E2-F153-4128-9DEE-BDFEECE675D1}"/>
                </a:ext>
              </a:extLst>
            </p:cNvPr>
            <p:cNvCxnSpPr>
              <a:cxnSpLocks/>
            </p:cNvCxnSpPr>
            <p:nvPr/>
          </p:nvCxnSpPr>
          <p:spPr bwMode="auto">
            <a:xfrm>
              <a:off x="388150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0B2F3CFB-4571-46B7-8C26-8898DCD246AC}"/>
                </a:ext>
              </a:extLst>
            </p:cNvPr>
            <p:cNvCxnSpPr>
              <a:cxnSpLocks/>
            </p:cNvCxnSpPr>
            <p:nvPr/>
          </p:nvCxnSpPr>
          <p:spPr bwMode="auto">
            <a:xfrm>
              <a:off x="3998260"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22E7D00E-1152-4A1D-9499-35EE8D6D916D}"/>
                </a:ext>
              </a:extLst>
            </p:cNvPr>
            <p:cNvCxnSpPr>
              <a:cxnSpLocks/>
            </p:cNvCxnSpPr>
            <p:nvPr/>
          </p:nvCxnSpPr>
          <p:spPr bwMode="auto">
            <a:xfrm>
              <a:off x="1779915"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2E879BC8-F8B7-49AD-A0C0-3F7C639DFA57}"/>
                </a:ext>
              </a:extLst>
            </p:cNvPr>
            <p:cNvCxnSpPr>
              <a:cxnSpLocks/>
            </p:cNvCxnSpPr>
            <p:nvPr/>
          </p:nvCxnSpPr>
          <p:spPr bwMode="auto">
            <a:xfrm>
              <a:off x="4231782" y="361423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25" name="Straight Connector 624">
              <a:extLst>
                <a:ext uri="{FF2B5EF4-FFF2-40B4-BE49-F238E27FC236}">
                  <a16:creationId xmlns:a16="http://schemas.microsoft.com/office/drawing/2014/main" id="{41D99FA0-02E4-4AF9-AD4E-3958E18A0525}"/>
                </a:ext>
              </a:extLst>
            </p:cNvPr>
            <p:cNvCxnSpPr>
              <a:cxnSpLocks/>
            </p:cNvCxnSpPr>
            <p:nvPr/>
          </p:nvCxnSpPr>
          <p:spPr bwMode="auto">
            <a:xfrm>
              <a:off x="2830710" y="3614236"/>
              <a:ext cx="0" cy="64008"/>
            </a:xfrm>
            <a:prstGeom prst="line">
              <a:avLst/>
            </a:prstGeom>
            <a:noFill/>
            <a:ln w="28575" cap="flat" cmpd="sng" algn="ctr">
              <a:solidFill>
                <a:schemeClr val="bg1"/>
              </a:solidFill>
              <a:prstDash val="solid"/>
              <a:round/>
              <a:headEnd type="none" w="med" len="med"/>
              <a:tailEnd type="none" w="med" len="med"/>
            </a:ln>
            <a:effectLst/>
          </p:spPr>
        </p:cxnSp>
      </p:grpSp>
      <p:sp>
        <p:nvSpPr>
          <p:cNvPr id="6" name="Freeform: Shape 5">
            <a:extLst>
              <a:ext uri="{FF2B5EF4-FFF2-40B4-BE49-F238E27FC236}">
                <a16:creationId xmlns:a16="http://schemas.microsoft.com/office/drawing/2014/main" id="{9F456F99-823B-48C1-A87F-7F40A7720863}"/>
              </a:ext>
            </a:extLst>
          </p:cNvPr>
          <p:cNvSpPr/>
          <p:nvPr/>
        </p:nvSpPr>
        <p:spPr bwMode="auto">
          <a:xfrm>
            <a:off x="637579" y="1311474"/>
            <a:ext cx="2477096" cy="798314"/>
          </a:xfrm>
          <a:custGeom>
            <a:avLst/>
            <a:gdLst>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74144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23888 w 3302794"/>
              <a:gd name="connsiteY43" fmla="*/ 664369 h 1064419"/>
              <a:gd name="connsiteX44" fmla="*/ 614363 w 3302794"/>
              <a:gd name="connsiteY44" fmla="*/ 664369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8128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23888 w 3302794"/>
              <a:gd name="connsiteY43" fmla="*/ 664369 h 1064419"/>
              <a:gd name="connsiteX44" fmla="*/ 614363 w 3302794"/>
              <a:gd name="connsiteY44" fmla="*/ 664369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23888 w 3302794"/>
              <a:gd name="connsiteY43" fmla="*/ 664369 h 1064419"/>
              <a:gd name="connsiteX44" fmla="*/ 614363 w 3302794"/>
              <a:gd name="connsiteY44" fmla="*/ 664369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11982 w 3302794"/>
              <a:gd name="connsiteY43" fmla="*/ 666751 h 1064419"/>
              <a:gd name="connsiteX44" fmla="*/ 614363 w 3302794"/>
              <a:gd name="connsiteY44" fmla="*/ 664369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11982 w 3302794"/>
              <a:gd name="connsiteY43" fmla="*/ 666751 h 1064419"/>
              <a:gd name="connsiteX44" fmla="*/ 450056 w 3302794"/>
              <a:gd name="connsiteY44" fmla="*/ 75723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621507 w 3302794"/>
              <a:gd name="connsiteY43" fmla="*/ 669132 h 1064419"/>
              <a:gd name="connsiteX44" fmla="*/ 450056 w 3302794"/>
              <a:gd name="connsiteY44" fmla="*/ 75723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8 w 3302794"/>
              <a:gd name="connsiteY42" fmla="*/ 664369 h 1064419"/>
              <a:gd name="connsiteX43" fmla="*/ 538163 w 3302794"/>
              <a:gd name="connsiteY43" fmla="*/ 752475 h 1064419"/>
              <a:gd name="connsiteX44" fmla="*/ 450056 w 3302794"/>
              <a:gd name="connsiteY44" fmla="*/ 75723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538163 w 3302794"/>
              <a:gd name="connsiteY43" fmla="*/ 752475 h 1064419"/>
              <a:gd name="connsiteX44" fmla="*/ 450056 w 3302794"/>
              <a:gd name="connsiteY44" fmla="*/ 75723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450056 w 3302794"/>
              <a:gd name="connsiteY44" fmla="*/ 75723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04837 w 3302794"/>
              <a:gd name="connsiteY44" fmla="*/ 661988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4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1981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321469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5757 w 3302794"/>
              <a:gd name="connsiteY77" fmla="*/ 330994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333376 w 3302794"/>
              <a:gd name="connsiteY77" fmla="*/ 340519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0994 h 1064419"/>
              <a:gd name="connsiteX77" fmla="*/ 278608 w 3302794"/>
              <a:gd name="connsiteY77" fmla="*/ 500063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38138 h 1064419"/>
              <a:gd name="connsiteX77" fmla="*/ 278608 w 3302794"/>
              <a:gd name="connsiteY77" fmla="*/ 500063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278608 w 3302794"/>
              <a:gd name="connsiteY77" fmla="*/ 500063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1470 w 3302794"/>
              <a:gd name="connsiteY77" fmla="*/ 347663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1470 w 3302794"/>
              <a:gd name="connsiteY77" fmla="*/ 342901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1470 w 3302794"/>
              <a:gd name="connsiteY77" fmla="*/ 345283 h 1064419"/>
              <a:gd name="connsiteX78" fmla="*/ 216694 w 3302794"/>
              <a:gd name="connsiteY78" fmla="*/ 423862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1470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61938 w 3302794"/>
              <a:gd name="connsiteY88" fmla="*/ 204788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335757 w 3302794"/>
              <a:gd name="connsiteY88" fmla="*/ 192882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8607 w 3302794"/>
              <a:gd name="connsiteY88" fmla="*/ 200026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6226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8 w 3302794"/>
              <a:gd name="connsiteY98" fmla="*/ 109537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2407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66675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83344 w 3302794"/>
              <a:gd name="connsiteY104" fmla="*/ 52388 h 1064419"/>
              <a:gd name="connsiteX105" fmla="*/ 57150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111919 w 3302794"/>
              <a:gd name="connsiteY104" fmla="*/ 33338 h 1064419"/>
              <a:gd name="connsiteX105" fmla="*/ 57150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61913 h 1064419"/>
              <a:gd name="connsiteX105" fmla="*/ 57150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61913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21432 w 3302794"/>
              <a:gd name="connsiteY108" fmla="*/ 23813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47626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26195 w 3302794"/>
              <a:gd name="connsiteY108" fmla="*/ 26194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23814 w 3302794"/>
              <a:gd name="connsiteY108" fmla="*/ 33338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33338 w 3302794"/>
              <a:gd name="connsiteY107" fmla="*/ 35719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33338 w 3302794"/>
              <a:gd name="connsiteY106" fmla="*/ 35719 h 1064419"/>
              <a:gd name="connsiteX107" fmla="*/ 52388 w 3302794"/>
              <a:gd name="connsiteY107" fmla="*/ 23098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52388 w 3302794"/>
              <a:gd name="connsiteY106" fmla="*/ 97631 h 1064419"/>
              <a:gd name="connsiteX107" fmla="*/ 52388 w 3302794"/>
              <a:gd name="connsiteY107" fmla="*/ 23098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35719 h 1064419"/>
              <a:gd name="connsiteX106" fmla="*/ 40482 w 3302794"/>
              <a:gd name="connsiteY106" fmla="*/ 38100 h 1064419"/>
              <a:gd name="connsiteX107" fmla="*/ 52388 w 3302794"/>
              <a:gd name="connsiteY107" fmla="*/ 23098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0482 w 3302794"/>
              <a:gd name="connsiteY106" fmla="*/ 38100 h 1064419"/>
              <a:gd name="connsiteX107" fmla="*/ 52388 w 3302794"/>
              <a:gd name="connsiteY107" fmla="*/ 23098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52388 w 3302794"/>
              <a:gd name="connsiteY107" fmla="*/ 23098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52388 w 3302794"/>
              <a:gd name="connsiteY107" fmla="*/ 230982 h 1064419"/>
              <a:gd name="connsiteX108" fmla="*/ 28575 w 3302794"/>
              <a:gd name="connsiteY108" fmla="*/ 78582 h 1064419"/>
              <a:gd name="connsiteX109" fmla="*/ 23814 w 3302794"/>
              <a:gd name="connsiteY109" fmla="*/ 21432 h 1064419"/>
              <a:gd name="connsiteX110" fmla="*/ 21432 w 3302794"/>
              <a:gd name="connsiteY110" fmla="*/ 0 h 1064419"/>
              <a:gd name="connsiteX111" fmla="*/ 0 w 3302794"/>
              <a:gd name="connsiteY111"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52388 w 3302794"/>
              <a:gd name="connsiteY107" fmla="*/ 230982 h 1064419"/>
              <a:gd name="connsiteX108" fmla="*/ 42862 w 3302794"/>
              <a:gd name="connsiteY108" fmla="*/ 21432 h 1064419"/>
              <a:gd name="connsiteX109" fmla="*/ 23814 w 3302794"/>
              <a:gd name="connsiteY109" fmla="*/ 21432 h 1064419"/>
              <a:gd name="connsiteX110" fmla="*/ 21432 w 3302794"/>
              <a:gd name="connsiteY110" fmla="*/ 0 h 1064419"/>
              <a:gd name="connsiteX111" fmla="*/ 0 w 3302794"/>
              <a:gd name="connsiteY111"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1506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3894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81038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9650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109662"/>
              <a:gd name="connsiteX1" fmla="*/ 2836069 w 3302794"/>
              <a:gd name="connsiteY1" fmla="*/ 1064419 h 1109662"/>
              <a:gd name="connsiteX2" fmla="*/ 2836069 w 3302794"/>
              <a:gd name="connsiteY2" fmla="*/ 1045369 h 1109662"/>
              <a:gd name="connsiteX3" fmla="*/ 2752725 w 3302794"/>
              <a:gd name="connsiteY3" fmla="*/ 1045369 h 1109662"/>
              <a:gd name="connsiteX4" fmla="*/ 2752725 w 3302794"/>
              <a:gd name="connsiteY4" fmla="*/ 1019175 h 1109662"/>
              <a:gd name="connsiteX5" fmla="*/ 2664619 w 3302794"/>
              <a:gd name="connsiteY5" fmla="*/ 1019175 h 1109662"/>
              <a:gd name="connsiteX6" fmla="*/ 2664619 w 3302794"/>
              <a:gd name="connsiteY6" fmla="*/ 1019175 h 1109662"/>
              <a:gd name="connsiteX7" fmla="*/ 2631282 w 3302794"/>
              <a:gd name="connsiteY7" fmla="*/ 1109662 h 1109662"/>
              <a:gd name="connsiteX8" fmla="*/ 2455069 w 3302794"/>
              <a:gd name="connsiteY8" fmla="*/ 1009650 h 1109662"/>
              <a:gd name="connsiteX9" fmla="*/ 2455069 w 3302794"/>
              <a:gd name="connsiteY9" fmla="*/ 990600 h 1109662"/>
              <a:gd name="connsiteX10" fmla="*/ 2078832 w 3302794"/>
              <a:gd name="connsiteY10" fmla="*/ 990600 h 1109662"/>
              <a:gd name="connsiteX11" fmla="*/ 2078832 w 3302794"/>
              <a:gd name="connsiteY11" fmla="*/ 973932 h 1109662"/>
              <a:gd name="connsiteX12" fmla="*/ 2043113 w 3302794"/>
              <a:gd name="connsiteY12" fmla="*/ 973932 h 1109662"/>
              <a:gd name="connsiteX13" fmla="*/ 2043113 w 3302794"/>
              <a:gd name="connsiteY13" fmla="*/ 957263 h 1109662"/>
              <a:gd name="connsiteX14" fmla="*/ 1993107 w 3302794"/>
              <a:gd name="connsiteY14" fmla="*/ 957263 h 1109662"/>
              <a:gd name="connsiteX15" fmla="*/ 1993107 w 3302794"/>
              <a:gd name="connsiteY15" fmla="*/ 933450 h 1109662"/>
              <a:gd name="connsiteX16" fmla="*/ 1504950 w 3302794"/>
              <a:gd name="connsiteY16" fmla="*/ 933450 h 1109662"/>
              <a:gd name="connsiteX17" fmla="*/ 1504950 w 3302794"/>
              <a:gd name="connsiteY17" fmla="*/ 919163 h 1109662"/>
              <a:gd name="connsiteX18" fmla="*/ 1245394 w 3302794"/>
              <a:gd name="connsiteY18" fmla="*/ 919163 h 1109662"/>
              <a:gd name="connsiteX19" fmla="*/ 1245394 w 3302794"/>
              <a:gd name="connsiteY19" fmla="*/ 897732 h 1109662"/>
              <a:gd name="connsiteX20" fmla="*/ 1185863 w 3302794"/>
              <a:gd name="connsiteY20" fmla="*/ 897732 h 1109662"/>
              <a:gd name="connsiteX21" fmla="*/ 1185863 w 3302794"/>
              <a:gd name="connsiteY21" fmla="*/ 897732 h 1109662"/>
              <a:gd name="connsiteX22" fmla="*/ 1185863 w 3302794"/>
              <a:gd name="connsiteY22" fmla="*/ 881063 h 1109662"/>
              <a:gd name="connsiteX23" fmla="*/ 957263 w 3302794"/>
              <a:gd name="connsiteY23" fmla="*/ 881063 h 1109662"/>
              <a:gd name="connsiteX24" fmla="*/ 957263 w 3302794"/>
              <a:gd name="connsiteY24" fmla="*/ 881063 h 1109662"/>
              <a:gd name="connsiteX25" fmla="*/ 957263 w 3302794"/>
              <a:gd name="connsiteY25" fmla="*/ 859632 h 1109662"/>
              <a:gd name="connsiteX26" fmla="*/ 909638 w 3302794"/>
              <a:gd name="connsiteY26" fmla="*/ 859632 h 1109662"/>
              <a:gd name="connsiteX27" fmla="*/ 909638 w 3302794"/>
              <a:gd name="connsiteY27" fmla="*/ 859632 h 1109662"/>
              <a:gd name="connsiteX28" fmla="*/ 909638 w 3302794"/>
              <a:gd name="connsiteY28" fmla="*/ 838200 h 1109662"/>
              <a:gd name="connsiteX29" fmla="*/ 881063 w 3302794"/>
              <a:gd name="connsiteY29" fmla="*/ 838200 h 1109662"/>
              <a:gd name="connsiteX30" fmla="*/ 881063 w 3302794"/>
              <a:gd name="connsiteY30" fmla="*/ 778669 h 1109662"/>
              <a:gd name="connsiteX31" fmla="*/ 852488 w 3302794"/>
              <a:gd name="connsiteY31" fmla="*/ 778669 h 1109662"/>
              <a:gd name="connsiteX32" fmla="*/ 852488 w 3302794"/>
              <a:gd name="connsiteY32" fmla="*/ 752475 h 1109662"/>
              <a:gd name="connsiteX33" fmla="*/ 757238 w 3302794"/>
              <a:gd name="connsiteY33" fmla="*/ 752475 h 1109662"/>
              <a:gd name="connsiteX34" fmla="*/ 757238 w 3302794"/>
              <a:gd name="connsiteY34" fmla="*/ 731044 h 1109662"/>
              <a:gd name="connsiteX35" fmla="*/ 695325 w 3302794"/>
              <a:gd name="connsiteY35" fmla="*/ 731044 h 1109662"/>
              <a:gd name="connsiteX36" fmla="*/ 695325 w 3302794"/>
              <a:gd name="connsiteY36" fmla="*/ 716757 h 1109662"/>
              <a:gd name="connsiteX37" fmla="*/ 673894 w 3302794"/>
              <a:gd name="connsiteY37" fmla="*/ 716757 h 1109662"/>
              <a:gd name="connsiteX38" fmla="*/ 673894 w 3302794"/>
              <a:gd name="connsiteY38" fmla="*/ 697707 h 1109662"/>
              <a:gd name="connsiteX39" fmla="*/ 635794 w 3302794"/>
              <a:gd name="connsiteY39" fmla="*/ 697707 h 1109662"/>
              <a:gd name="connsiteX40" fmla="*/ 635794 w 3302794"/>
              <a:gd name="connsiteY40" fmla="*/ 676275 h 1109662"/>
              <a:gd name="connsiteX41" fmla="*/ 635794 w 3302794"/>
              <a:gd name="connsiteY41" fmla="*/ 676275 h 1109662"/>
              <a:gd name="connsiteX42" fmla="*/ 623887 w 3302794"/>
              <a:gd name="connsiteY42" fmla="*/ 676275 h 1109662"/>
              <a:gd name="connsiteX43" fmla="*/ 623888 w 3302794"/>
              <a:gd name="connsiteY43" fmla="*/ 654844 h 1109662"/>
              <a:gd name="connsiteX44" fmla="*/ 616743 w 3302794"/>
              <a:gd name="connsiteY44" fmla="*/ 652463 h 1109662"/>
              <a:gd name="connsiteX45" fmla="*/ 614363 w 3302794"/>
              <a:gd name="connsiteY45" fmla="*/ 638175 h 1109662"/>
              <a:gd name="connsiteX46" fmla="*/ 604838 w 3302794"/>
              <a:gd name="connsiteY46" fmla="*/ 638175 h 1109662"/>
              <a:gd name="connsiteX47" fmla="*/ 604838 w 3302794"/>
              <a:gd name="connsiteY47" fmla="*/ 607219 h 1109662"/>
              <a:gd name="connsiteX48" fmla="*/ 604838 w 3302794"/>
              <a:gd name="connsiteY48" fmla="*/ 607219 h 1109662"/>
              <a:gd name="connsiteX49" fmla="*/ 604838 w 3302794"/>
              <a:gd name="connsiteY49" fmla="*/ 583407 h 1109662"/>
              <a:gd name="connsiteX50" fmla="*/ 571500 w 3302794"/>
              <a:gd name="connsiteY50" fmla="*/ 583407 h 1109662"/>
              <a:gd name="connsiteX51" fmla="*/ 571500 w 3302794"/>
              <a:gd name="connsiteY51" fmla="*/ 566738 h 1109662"/>
              <a:gd name="connsiteX52" fmla="*/ 511969 w 3302794"/>
              <a:gd name="connsiteY52" fmla="*/ 566738 h 1109662"/>
              <a:gd name="connsiteX53" fmla="*/ 511969 w 3302794"/>
              <a:gd name="connsiteY53" fmla="*/ 554832 h 1109662"/>
              <a:gd name="connsiteX54" fmla="*/ 502444 w 3302794"/>
              <a:gd name="connsiteY54" fmla="*/ 554832 h 1109662"/>
              <a:gd name="connsiteX55" fmla="*/ 502444 w 3302794"/>
              <a:gd name="connsiteY55" fmla="*/ 528638 h 1109662"/>
              <a:gd name="connsiteX56" fmla="*/ 488157 w 3302794"/>
              <a:gd name="connsiteY56" fmla="*/ 528638 h 1109662"/>
              <a:gd name="connsiteX57" fmla="*/ 488157 w 3302794"/>
              <a:gd name="connsiteY57" fmla="*/ 511969 h 1109662"/>
              <a:gd name="connsiteX58" fmla="*/ 478632 w 3302794"/>
              <a:gd name="connsiteY58" fmla="*/ 511969 h 1109662"/>
              <a:gd name="connsiteX59" fmla="*/ 478632 w 3302794"/>
              <a:gd name="connsiteY59" fmla="*/ 495300 h 1109662"/>
              <a:gd name="connsiteX60" fmla="*/ 447675 w 3302794"/>
              <a:gd name="connsiteY60" fmla="*/ 495300 h 1109662"/>
              <a:gd name="connsiteX61" fmla="*/ 447675 w 3302794"/>
              <a:gd name="connsiteY61" fmla="*/ 473869 h 1109662"/>
              <a:gd name="connsiteX62" fmla="*/ 433388 w 3302794"/>
              <a:gd name="connsiteY62" fmla="*/ 473869 h 1109662"/>
              <a:gd name="connsiteX63" fmla="*/ 433388 w 3302794"/>
              <a:gd name="connsiteY63" fmla="*/ 454819 h 1109662"/>
              <a:gd name="connsiteX64" fmla="*/ 426244 w 3302794"/>
              <a:gd name="connsiteY64" fmla="*/ 454819 h 1109662"/>
              <a:gd name="connsiteX65" fmla="*/ 426244 w 3302794"/>
              <a:gd name="connsiteY65" fmla="*/ 438150 h 1109662"/>
              <a:gd name="connsiteX66" fmla="*/ 419100 w 3302794"/>
              <a:gd name="connsiteY66" fmla="*/ 438150 h 1109662"/>
              <a:gd name="connsiteX67" fmla="*/ 419100 w 3302794"/>
              <a:gd name="connsiteY67" fmla="*/ 421482 h 1109662"/>
              <a:gd name="connsiteX68" fmla="*/ 407194 w 3302794"/>
              <a:gd name="connsiteY68" fmla="*/ 421482 h 1109662"/>
              <a:gd name="connsiteX69" fmla="*/ 407194 w 3302794"/>
              <a:gd name="connsiteY69" fmla="*/ 421482 h 1109662"/>
              <a:gd name="connsiteX70" fmla="*/ 407194 w 3302794"/>
              <a:gd name="connsiteY70" fmla="*/ 402432 h 1109662"/>
              <a:gd name="connsiteX71" fmla="*/ 359569 w 3302794"/>
              <a:gd name="connsiteY71" fmla="*/ 402432 h 1109662"/>
              <a:gd name="connsiteX72" fmla="*/ 359569 w 3302794"/>
              <a:gd name="connsiteY72" fmla="*/ 383382 h 1109662"/>
              <a:gd name="connsiteX73" fmla="*/ 347663 w 3302794"/>
              <a:gd name="connsiteY73" fmla="*/ 383382 h 1109662"/>
              <a:gd name="connsiteX74" fmla="*/ 347663 w 3302794"/>
              <a:gd name="connsiteY74" fmla="*/ 366713 h 1109662"/>
              <a:gd name="connsiteX75" fmla="*/ 335757 w 3302794"/>
              <a:gd name="connsiteY75" fmla="*/ 366713 h 1109662"/>
              <a:gd name="connsiteX76" fmla="*/ 335757 w 3302794"/>
              <a:gd name="connsiteY76" fmla="*/ 345282 h 1109662"/>
              <a:gd name="connsiteX77" fmla="*/ 323852 w 3302794"/>
              <a:gd name="connsiteY77" fmla="*/ 345283 h 1109662"/>
              <a:gd name="connsiteX78" fmla="*/ 326231 w 3302794"/>
              <a:gd name="connsiteY78" fmla="*/ 316706 h 1109662"/>
              <a:gd name="connsiteX79" fmla="*/ 314325 w 3302794"/>
              <a:gd name="connsiteY79" fmla="*/ 316706 h 1109662"/>
              <a:gd name="connsiteX80" fmla="*/ 314325 w 3302794"/>
              <a:gd name="connsiteY80" fmla="*/ 285750 h 1109662"/>
              <a:gd name="connsiteX81" fmla="*/ 297657 w 3302794"/>
              <a:gd name="connsiteY81" fmla="*/ 285750 h 1109662"/>
              <a:gd name="connsiteX82" fmla="*/ 297657 w 3302794"/>
              <a:gd name="connsiteY82" fmla="*/ 266700 h 1109662"/>
              <a:gd name="connsiteX83" fmla="*/ 290513 w 3302794"/>
              <a:gd name="connsiteY83" fmla="*/ 266700 h 1109662"/>
              <a:gd name="connsiteX84" fmla="*/ 290513 w 3302794"/>
              <a:gd name="connsiteY84" fmla="*/ 240507 h 1109662"/>
              <a:gd name="connsiteX85" fmla="*/ 273844 w 3302794"/>
              <a:gd name="connsiteY85" fmla="*/ 240507 h 1109662"/>
              <a:gd name="connsiteX86" fmla="*/ 273844 w 3302794"/>
              <a:gd name="connsiteY86" fmla="*/ 216694 h 1109662"/>
              <a:gd name="connsiteX87" fmla="*/ 273844 w 3302794"/>
              <a:gd name="connsiteY87" fmla="*/ 216694 h 1109662"/>
              <a:gd name="connsiteX88" fmla="*/ 273844 w 3302794"/>
              <a:gd name="connsiteY88" fmla="*/ 207170 h 1109662"/>
              <a:gd name="connsiteX89" fmla="*/ 247650 w 3302794"/>
              <a:gd name="connsiteY89" fmla="*/ 204788 h 1109662"/>
              <a:gd name="connsiteX90" fmla="*/ 247650 w 3302794"/>
              <a:gd name="connsiteY90" fmla="*/ 188119 h 1109662"/>
              <a:gd name="connsiteX91" fmla="*/ 238125 w 3302794"/>
              <a:gd name="connsiteY91" fmla="*/ 188119 h 1109662"/>
              <a:gd name="connsiteX92" fmla="*/ 238125 w 3302794"/>
              <a:gd name="connsiteY92" fmla="*/ 164307 h 1109662"/>
              <a:gd name="connsiteX93" fmla="*/ 238125 w 3302794"/>
              <a:gd name="connsiteY93" fmla="*/ 142875 h 1109662"/>
              <a:gd name="connsiteX94" fmla="*/ 216694 w 3302794"/>
              <a:gd name="connsiteY94" fmla="*/ 142875 h 1109662"/>
              <a:gd name="connsiteX95" fmla="*/ 216694 w 3302794"/>
              <a:gd name="connsiteY95" fmla="*/ 128588 h 1109662"/>
              <a:gd name="connsiteX96" fmla="*/ 209550 w 3302794"/>
              <a:gd name="connsiteY96" fmla="*/ 128588 h 1109662"/>
              <a:gd name="connsiteX97" fmla="*/ 209550 w 3302794"/>
              <a:gd name="connsiteY97" fmla="*/ 104775 h 1109662"/>
              <a:gd name="connsiteX98" fmla="*/ 204789 w 3302794"/>
              <a:gd name="connsiteY98" fmla="*/ 104774 h 1109662"/>
              <a:gd name="connsiteX99" fmla="*/ 204788 w 3302794"/>
              <a:gd name="connsiteY99" fmla="*/ 83344 h 1109662"/>
              <a:gd name="connsiteX100" fmla="*/ 152400 w 3302794"/>
              <a:gd name="connsiteY100" fmla="*/ 83344 h 1109662"/>
              <a:gd name="connsiteX101" fmla="*/ 152400 w 3302794"/>
              <a:gd name="connsiteY101" fmla="*/ 66675 h 1109662"/>
              <a:gd name="connsiteX102" fmla="*/ 83344 w 3302794"/>
              <a:gd name="connsiteY102" fmla="*/ 66675 h 1109662"/>
              <a:gd name="connsiteX103" fmla="*/ 83344 w 3302794"/>
              <a:gd name="connsiteY103" fmla="*/ 52388 h 1109662"/>
              <a:gd name="connsiteX104" fmla="*/ 66676 w 3302794"/>
              <a:gd name="connsiteY104" fmla="*/ 50007 h 1109662"/>
              <a:gd name="connsiteX105" fmla="*/ 64294 w 3302794"/>
              <a:gd name="connsiteY105" fmla="*/ 40481 h 1109662"/>
              <a:gd name="connsiteX106" fmla="*/ 45244 w 3302794"/>
              <a:gd name="connsiteY106" fmla="*/ 40481 h 1109662"/>
              <a:gd name="connsiteX107" fmla="*/ 42862 w 3302794"/>
              <a:gd name="connsiteY107" fmla="*/ 21432 h 1109662"/>
              <a:gd name="connsiteX108" fmla="*/ 23814 w 3302794"/>
              <a:gd name="connsiteY108" fmla="*/ 21432 h 1109662"/>
              <a:gd name="connsiteX109" fmla="*/ 21432 w 3302794"/>
              <a:gd name="connsiteY109" fmla="*/ 0 h 1109662"/>
              <a:gd name="connsiteX110" fmla="*/ 0 w 3302794"/>
              <a:gd name="connsiteY110" fmla="*/ 0 h 1109662"/>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57475 w 3302794"/>
              <a:gd name="connsiteY7" fmla="*/ 1007268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7268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7001 w 3302794"/>
              <a:gd name="connsiteY7" fmla="*/ 1007268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2238 w 3302794"/>
              <a:gd name="connsiteY7" fmla="*/ 1007268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 name="connsiteX0" fmla="*/ 3302794 w 3302794"/>
              <a:gd name="connsiteY0" fmla="*/ 1064419 h 1064419"/>
              <a:gd name="connsiteX1" fmla="*/ 2836069 w 3302794"/>
              <a:gd name="connsiteY1" fmla="*/ 1064419 h 1064419"/>
              <a:gd name="connsiteX2" fmla="*/ 2836069 w 3302794"/>
              <a:gd name="connsiteY2" fmla="*/ 1045369 h 1064419"/>
              <a:gd name="connsiteX3" fmla="*/ 2752725 w 3302794"/>
              <a:gd name="connsiteY3" fmla="*/ 1045369 h 1064419"/>
              <a:gd name="connsiteX4" fmla="*/ 2752725 w 3302794"/>
              <a:gd name="connsiteY4" fmla="*/ 1019175 h 1064419"/>
              <a:gd name="connsiteX5" fmla="*/ 2664619 w 3302794"/>
              <a:gd name="connsiteY5" fmla="*/ 1019175 h 1064419"/>
              <a:gd name="connsiteX6" fmla="*/ 2664619 w 3302794"/>
              <a:gd name="connsiteY6" fmla="*/ 1019175 h 1064419"/>
              <a:gd name="connsiteX7" fmla="*/ 2664619 w 3302794"/>
              <a:gd name="connsiteY7" fmla="*/ 1007268 h 1064419"/>
              <a:gd name="connsiteX8" fmla="*/ 2455069 w 3302794"/>
              <a:gd name="connsiteY8" fmla="*/ 1009650 h 1064419"/>
              <a:gd name="connsiteX9" fmla="*/ 2455069 w 3302794"/>
              <a:gd name="connsiteY9" fmla="*/ 990600 h 1064419"/>
              <a:gd name="connsiteX10" fmla="*/ 2078832 w 3302794"/>
              <a:gd name="connsiteY10" fmla="*/ 990600 h 1064419"/>
              <a:gd name="connsiteX11" fmla="*/ 2078832 w 3302794"/>
              <a:gd name="connsiteY11" fmla="*/ 973932 h 1064419"/>
              <a:gd name="connsiteX12" fmla="*/ 2043113 w 3302794"/>
              <a:gd name="connsiteY12" fmla="*/ 973932 h 1064419"/>
              <a:gd name="connsiteX13" fmla="*/ 2043113 w 3302794"/>
              <a:gd name="connsiteY13" fmla="*/ 957263 h 1064419"/>
              <a:gd name="connsiteX14" fmla="*/ 1993107 w 3302794"/>
              <a:gd name="connsiteY14" fmla="*/ 957263 h 1064419"/>
              <a:gd name="connsiteX15" fmla="*/ 1993107 w 3302794"/>
              <a:gd name="connsiteY15" fmla="*/ 933450 h 1064419"/>
              <a:gd name="connsiteX16" fmla="*/ 1504950 w 3302794"/>
              <a:gd name="connsiteY16" fmla="*/ 933450 h 1064419"/>
              <a:gd name="connsiteX17" fmla="*/ 1504950 w 3302794"/>
              <a:gd name="connsiteY17" fmla="*/ 919163 h 1064419"/>
              <a:gd name="connsiteX18" fmla="*/ 1245394 w 3302794"/>
              <a:gd name="connsiteY18" fmla="*/ 919163 h 1064419"/>
              <a:gd name="connsiteX19" fmla="*/ 1245394 w 3302794"/>
              <a:gd name="connsiteY19" fmla="*/ 897732 h 1064419"/>
              <a:gd name="connsiteX20" fmla="*/ 1185863 w 3302794"/>
              <a:gd name="connsiteY20" fmla="*/ 897732 h 1064419"/>
              <a:gd name="connsiteX21" fmla="*/ 1185863 w 3302794"/>
              <a:gd name="connsiteY21" fmla="*/ 897732 h 1064419"/>
              <a:gd name="connsiteX22" fmla="*/ 1185863 w 3302794"/>
              <a:gd name="connsiteY22" fmla="*/ 881063 h 1064419"/>
              <a:gd name="connsiteX23" fmla="*/ 957263 w 3302794"/>
              <a:gd name="connsiteY23" fmla="*/ 881063 h 1064419"/>
              <a:gd name="connsiteX24" fmla="*/ 957263 w 3302794"/>
              <a:gd name="connsiteY24" fmla="*/ 881063 h 1064419"/>
              <a:gd name="connsiteX25" fmla="*/ 957263 w 3302794"/>
              <a:gd name="connsiteY25" fmla="*/ 859632 h 1064419"/>
              <a:gd name="connsiteX26" fmla="*/ 909638 w 3302794"/>
              <a:gd name="connsiteY26" fmla="*/ 859632 h 1064419"/>
              <a:gd name="connsiteX27" fmla="*/ 909638 w 3302794"/>
              <a:gd name="connsiteY27" fmla="*/ 859632 h 1064419"/>
              <a:gd name="connsiteX28" fmla="*/ 909638 w 3302794"/>
              <a:gd name="connsiteY28" fmla="*/ 838200 h 1064419"/>
              <a:gd name="connsiteX29" fmla="*/ 881063 w 3302794"/>
              <a:gd name="connsiteY29" fmla="*/ 838200 h 1064419"/>
              <a:gd name="connsiteX30" fmla="*/ 881063 w 3302794"/>
              <a:gd name="connsiteY30" fmla="*/ 778669 h 1064419"/>
              <a:gd name="connsiteX31" fmla="*/ 852488 w 3302794"/>
              <a:gd name="connsiteY31" fmla="*/ 778669 h 1064419"/>
              <a:gd name="connsiteX32" fmla="*/ 852488 w 3302794"/>
              <a:gd name="connsiteY32" fmla="*/ 752475 h 1064419"/>
              <a:gd name="connsiteX33" fmla="*/ 757238 w 3302794"/>
              <a:gd name="connsiteY33" fmla="*/ 752475 h 1064419"/>
              <a:gd name="connsiteX34" fmla="*/ 757238 w 3302794"/>
              <a:gd name="connsiteY34" fmla="*/ 731044 h 1064419"/>
              <a:gd name="connsiteX35" fmla="*/ 695325 w 3302794"/>
              <a:gd name="connsiteY35" fmla="*/ 731044 h 1064419"/>
              <a:gd name="connsiteX36" fmla="*/ 695325 w 3302794"/>
              <a:gd name="connsiteY36" fmla="*/ 716757 h 1064419"/>
              <a:gd name="connsiteX37" fmla="*/ 673894 w 3302794"/>
              <a:gd name="connsiteY37" fmla="*/ 716757 h 1064419"/>
              <a:gd name="connsiteX38" fmla="*/ 673894 w 3302794"/>
              <a:gd name="connsiteY38" fmla="*/ 697707 h 1064419"/>
              <a:gd name="connsiteX39" fmla="*/ 635794 w 3302794"/>
              <a:gd name="connsiteY39" fmla="*/ 697707 h 1064419"/>
              <a:gd name="connsiteX40" fmla="*/ 635794 w 3302794"/>
              <a:gd name="connsiteY40" fmla="*/ 676275 h 1064419"/>
              <a:gd name="connsiteX41" fmla="*/ 635794 w 3302794"/>
              <a:gd name="connsiteY41" fmla="*/ 676275 h 1064419"/>
              <a:gd name="connsiteX42" fmla="*/ 623887 w 3302794"/>
              <a:gd name="connsiteY42" fmla="*/ 676275 h 1064419"/>
              <a:gd name="connsiteX43" fmla="*/ 623888 w 3302794"/>
              <a:gd name="connsiteY43" fmla="*/ 654844 h 1064419"/>
              <a:gd name="connsiteX44" fmla="*/ 616743 w 3302794"/>
              <a:gd name="connsiteY44" fmla="*/ 652463 h 1064419"/>
              <a:gd name="connsiteX45" fmla="*/ 614363 w 3302794"/>
              <a:gd name="connsiteY45" fmla="*/ 638175 h 1064419"/>
              <a:gd name="connsiteX46" fmla="*/ 604838 w 3302794"/>
              <a:gd name="connsiteY46" fmla="*/ 638175 h 1064419"/>
              <a:gd name="connsiteX47" fmla="*/ 604838 w 3302794"/>
              <a:gd name="connsiteY47" fmla="*/ 607219 h 1064419"/>
              <a:gd name="connsiteX48" fmla="*/ 604838 w 3302794"/>
              <a:gd name="connsiteY48" fmla="*/ 607219 h 1064419"/>
              <a:gd name="connsiteX49" fmla="*/ 604838 w 3302794"/>
              <a:gd name="connsiteY49" fmla="*/ 583407 h 1064419"/>
              <a:gd name="connsiteX50" fmla="*/ 571500 w 3302794"/>
              <a:gd name="connsiteY50" fmla="*/ 583407 h 1064419"/>
              <a:gd name="connsiteX51" fmla="*/ 571500 w 3302794"/>
              <a:gd name="connsiteY51" fmla="*/ 566738 h 1064419"/>
              <a:gd name="connsiteX52" fmla="*/ 511969 w 3302794"/>
              <a:gd name="connsiteY52" fmla="*/ 566738 h 1064419"/>
              <a:gd name="connsiteX53" fmla="*/ 511969 w 3302794"/>
              <a:gd name="connsiteY53" fmla="*/ 554832 h 1064419"/>
              <a:gd name="connsiteX54" fmla="*/ 502444 w 3302794"/>
              <a:gd name="connsiteY54" fmla="*/ 554832 h 1064419"/>
              <a:gd name="connsiteX55" fmla="*/ 502444 w 3302794"/>
              <a:gd name="connsiteY55" fmla="*/ 528638 h 1064419"/>
              <a:gd name="connsiteX56" fmla="*/ 488157 w 3302794"/>
              <a:gd name="connsiteY56" fmla="*/ 528638 h 1064419"/>
              <a:gd name="connsiteX57" fmla="*/ 488157 w 3302794"/>
              <a:gd name="connsiteY57" fmla="*/ 511969 h 1064419"/>
              <a:gd name="connsiteX58" fmla="*/ 478632 w 3302794"/>
              <a:gd name="connsiteY58" fmla="*/ 511969 h 1064419"/>
              <a:gd name="connsiteX59" fmla="*/ 478632 w 3302794"/>
              <a:gd name="connsiteY59" fmla="*/ 495300 h 1064419"/>
              <a:gd name="connsiteX60" fmla="*/ 447675 w 3302794"/>
              <a:gd name="connsiteY60" fmla="*/ 495300 h 1064419"/>
              <a:gd name="connsiteX61" fmla="*/ 447675 w 3302794"/>
              <a:gd name="connsiteY61" fmla="*/ 473869 h 1064419"/>
              <a:gd name="connsiteX62" fmla="*/ 433388 w 3302794"/>
              <a:gd name="connsiteY62" fmla="*/ 473869 h 1064419"/>
              <a:gd name="connsiteX63" fmla="*/ 433388 w 3302794"/>
              <a:gd name="connsiteY63" fmla="*/ 454819 h 1064419"/>
              <a:gd name="connsiteX64" fmla="*/ 426244 w 3302794"/>
              <a:gd name="connsiteY64" fmla="*/ 454819 h 1064419"/>
              <a:gd name="connsiteX65" fmla="*/ 426244 w 3302794"/>
              <a:gd name="connsiteY65" fmla="*/ 438150 h 1064419"/>
              <a:gd name="connsiteX66" fmla="*/ 419100 w 3302794"/>
              <a:gd name="connsiteY66" fmla="*/ 438150 h 1064419"/>
              <a:gd name="connsiteX67" fmla="*/ 419100 w 3302794"/>
              <a:gd name="connsiteY67" fmla="*/ 421482 h 1064419"/>
              <a:gd name="connsiteX68" fmla="*/ 407194 w 3302794"/>
              <a:gd name="connsiteY68" fmla="*/ 421482 h 1064419"/>
              <a:gd name="connsiteX69" fmla="*/ 407194 w 3302794"/>
              <a:gd name="connsiteY69" fmla="*/ 421482 h 1064419"/>
              <a:gd name="connsiteX70" fmla="*/ 407194 w 3302794"/>
              <a:gd name="connsiteY70" fmla="*/ 402432 h 1064419"/>
              <a:gd name="connsiteX71" fmla="*/ 359569 w 3302794"/>
              <a:gd name="connsiteY71" fmla="*/ 402432 h 1064419"/>
              <a:gd name="connsiteX72" fmla="*/ 359569 w 3302794"/>
              <a:gd name="connsiteY72" fmla="*/ 383382 h 1064419"/>
              <a:gd name="connsiteX73" fmla="*/ 347663 w 3302794"/>
              <a:gd name="connsiteY73" fmla="*/ 383382 h 1064419"/>
              <a:gd name="connsiteX74" fmla="*/ 347663 w 3302794"/>
              <a:gd name="connsiteY74" fmla="*/ 366713 h 1064419"/>
              <a:gd name="connsiteX75" fmla="*/ 335757 w 3302794"/>
              <a:gd name="connsiteY75" fmla="*/ 366713 h 1064419"/>
              <a:gd name="connsiteX76" fmla="*/ 335757 w 3302794"/>
              <a:gd name="connsiteY76" fmla="*/ 345282 h 1064419"/>
              <a:gd name="connsiteX77" fmla="*/ 323852 w 3302794"/>
              <a:gd name="connsiteY77" fmla="*/ 345283 h 1064419"/>
              <a:gd name="connsiteX78" fmla="*/ 326231 w 3302794"/>
              <a:gd name="connsiteY78" fmla="*/ 316706 h 1064419"/>
              <a:gd name="connsiteX79" fmla="*/ 314325 w 3302794"/>
              <a:gd name="connsiteY79" fmla="*/ 316706 h 1064419"/>
              <a:gd name="connsiteX80" fmla="*/ 314325 w 3302794"/>
              <a:gd name="connsiteY80" fmla="*/ 285750 h 1064419"/>
              <a:gd name="connsiteX81" fmla="*/ 297657 w 3302794"/>
              <a:gd name="connsiteY81" fmla="*/ 285750 h 1064419"/>
              <a:gd name="connsiteX82" fmla="*/ 297657 w 3302794"/>
              <a:gd name="connsiteY82" fmla="*/ 266700 h 1064419"/>
              <a:gd name="connsiteX83" fmla="*/ 290513 w 3302794"/>
              <a:gd name="connsiteY83" fmla="*/ 266700 h 1064419"/>
              <a:gd name="connsiteX84" fmla="*/ 290513 w 3302794"/>
              <a:gd name="connsiteY84" fmla="*/ 240507 h 1064419"/>
              <a:gd name="connsiteX85" fmla="*/ 273844 w 3302794"/>
              <a:gd name="connsiteY85" fmla="*/ 240507 h 1064419"/>
              <a:gd name="connsiteX86" fmla="*/ 273844 w 3302794"/>
              <a:gd name="connsiteY86" fmla="*/ 216694 h 1064419"/>
              <a:gd name="connsiteX87" fmla="*/ 273844 w 3302794"/>
              <a:gd name="connsiteY87" fmla="*/ 216694 h 1064419"/>
              <a:gd name="connsiteX88" fmla="*/ 273844 w 3302794"/>
              <a:gd name="connsiteY88" fmla="*/ 207170 h 1064419"/>
              <a:gd name="connsiteX89" fmla="*/ 247650 w 3302794"/>
              <a:gd name="connsiteY89" fmla="*/ 204788 h 1064419"/>
              <a:gd name="connsiteX90" fmla="*/ 247650 w 3302794"/>
              <a:gd name="connsiteY90" fmla="*/ 188119 h 1064419"/>
              <a:gd name="connsiteX91" fmla="*/ 238125 w 3302794"/>
              <a:gd name="connsiteY91" fmla="*/ 188119 h 1064419"/>
              <a:gd name="connsiteX92" fmla="*/ 238125 w 3302794"/>
              <a:gd name="connsiteY92" fmla="*/ 164307 h 1064419"/>
              <a:gd name="connsiteX93" fmla="*/ 238125 w 3302794"/>
              <a:gd name="connsiteY93" fmla="*/ 142875 h 1064419"/>
              <a:gd name="connsiteX94" fmla="*/ 216694 w 3302794"/>
              <a:gd name="connsiteY94" fmla="*/ 142875 h 1064419"/>
              <a:gd name="connsiteX95" fmla="*/ 216694 w 3302794"/>
              <a:gd name="connsiteY95" fmla="*/ 128588 h 1064419"/>
              <a:gd name="connsiteX96" fmla="*/ 209550 w 3302794"/>
              <a:gd name="connsiteY96" fmla="*/ 128588 h 1064419"/>
              <a:gd name="connsiteX97" fmla="*/ 209550 w 3302794"/>
              <a:gd name="connsiteY97" fmla="*/ 104775 h 1064419"/>
              <a:gd name="connsiteX98" fmla="*/ 204789 w 3302794"/>
              <a:gd name="connsiteY98" fmla="*/ 104774 h 1064419"/>
              <a:gd name="connsiteX99" fmla="*/ 204788 w 3302794"/>
              <a:gd name="connsiteY99" fmla="*/ 83344 h 1064419"/>
              <a:gd name="connsiteX100" fmla="*/ 152400 w 3302794"/>
              <a:gd name="connsiteY100" fmla="*/ 83344 h 1064419"/>
              <a:gd name="connsiteX101" fmla="*/ 152400 w 3302794"/>
              <a:gd name="connsiteY101" fmla="*/ 66675 h 1064419"/>
              <a:gd name="connsiteX102" fmla="*/ 83344 w 3302794"/>
              <a:gd name="connsiteY102" fmla="*/ 66675 h 1064419"/>
              <a:gd name="connsiteX103" fmla="*/ 83344 w 3302794"/>
              <a:gd name="connsiteY103" fmla="*/ 52388 h 1064419"/>
              <a:gd name="connsiteX104" fmla="*/ 66676 w 3302794"/>
              <a:gd name="connsiteY104" fmla="*/ 50007 h 1064419"/>
              <a:gd name="connsiteX105" fmla="*/ 64294 w 3302794"/>
              <a:gd name="connsiteY105" fmla="*/ 40481 h 1064419"/>
              <a:gd name="connsiteX106" fmla="*/ 45244 w 3302794"/>
              <a:gd name="connsiteY106" fmla="*/ 40481 h 1064419"/>
              <a:gd name="connsiteX107" fmla="*/ 42862 w 3302794"/>
              <a:gd name="connsiteY107" fmla="*/ 21432 h 1064419"/>
              <a:gd name="connsiteX108" fmla="*/ 23814 w 3302794"/>
              <a:gd name="connsiteY108" fmla="*/ 21432 h 1064419"/>
              <a:gd name="connsiteX109" fmla="*/ 21432 w 3302794"/>
              <a:gd name="connsiteY109" fmla="*/ 0 h 1064419"/>
              <a:gd name="connsiteX110" fmla="*/ 0 w 3302794"/>
              <a:gd name="connsiteY110" fmla="*/ 0 h 106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302794" h="1064419">
                <a:moveTo>
                  <a:pt x="3302794" y="1064419"/>
                </a:moveTo>
                <a:lnTo>
                  <a:pt x="2836069" y="1064419"/>
                </a:lnTo>
                <a:lnTo>
                  <a:pt x="2836069" y="1045369"/>
                </a:lnTo>
                <a:lnTo>
                  <a:pt x="2752725" y="1045369"/>
                </a:lnTo>
                <a:lnTo>
                  <a:pt x="2752725" y="1019175"/>
                </a:lnTo>
                <a:lnTo>
                  <a:pt x="2664619" y="1019175"/>
                </a:lnTo>
                <a:lnTo>
                  <a:pt x="2664619" y="1019175"/>
                </a:lnTo>
                <a:lnTo>
                  <a:pt x="2664619" y="1007268"/>
                </a:lnTo>
                <a:lnTo>
                  <a:pt x="2455069" y="1009650"/>
                </a:lnTo>
                <a:lnTo>
                  <a:pt x="2455069" y="990600"/>
                </a:lnTo>
                <a:lnTo>
                  <a:pt x="2078832" y="990600"/>
                </a:lnTo>
                <a:lnTo>
                  <a:pt x="2078832" y="973932"/>
                </a:lnTo>
                <a:lnTo>
                  <a:pt x="2043113" y="973932"/>
                </a:lnTo>
                <a:lnTo>
                  <a:pt x="2043113" y="957263"/>
                </a:lnTo>
                <a:lnTo>
                  <a:pt x="1993107" y="957263"/>
                </a:lnTo>
                <a:lnTo>
                  <a:pt x="1993107" y="933450"/>
                </a:lnTo>
                <a:lnTo>
                  <a:pt x="1504950" y="933450"/>
                </a:lnTo>
                <a:lnTo>
                  <a:pt x="1504950" y="919163"/>
                </a:lnTo>
                <a:lnTo>
                  <a:pt x="1245394" y="919163"/>
                </a:lnTo>
                <a:lnTo>
                  <a:pt x="1245394" y="897732"/>
                </a:lnTo>
                <a:lnTo>
                  <a:pt x="1185863" y="897732"/>
                </a:lnTo>
                <a:lnTo>
                  <a:pt x="1185863" y="897732"/>
                </a:lnTo>
                <a:lnTo>
                  <a:pt x="1185863" y="881063"/>
                </a:lnTo>
                <a:lnTo>
                  <a:pt x="957263" y="881063"/>
                </a:lnTo>
                <a:lnTo>
                  <a:pt x="957263" y="881063"/>
                </a:lnTo>
                <a:lnTo>
                  <a:pt x="957263" y="859632"/>
                </a:lnTo>
                <a:lnTo>
                  <a:pt x="909638" y="859632"/>
                </a:lnTo>
                <a:lnTo>
                  <a:pt x="909638" y="859632"/>
                </a:lnTo>
                <a:lnTo>
                  <a:pt x="909638" y="838200"/>
                </a:lnTo>
                <a:lnTo>
                  <a:pt x="881063" y="838200"/>
                </a:lnTo>
                <a:lnTo>
                  <a:pt x="881063" y="778669"/>
                </a:lnTo>
                <a:lnTo>
                  <a:pt x="852488" y="778669"/>
                </a:lnTo>
                <a:lnTo>
                  <a:pt x="852488" y="752475"/>
                </a:lnTo>
                <a:lnTo>
                  <a:pt x="757238" y="752475"/>
                </a:lnTo>
                <a:lnTo>
                  <a:pt x="757238" y="731044"/>
                </a:lnTo>
                <a:lnTo>
                  <a:pt x="695325" y="731044"/>
                </a:lnTo>
                <a:lnTo>
                  <a:pt x="695325" y="716757"/>
                </a:lnTo>
                <a:lnTo>
                  <a:pt x="673894" y="716757"/>
                </a:lnTo>
                <a:lnTo>
                  <a:pt x="673894" y="697707"/>
                </a:lnTo>
                <a:lnTo>
                  <a:pt x="635794" y="697707"/>
                </a:lnTo>
                <a:lnTo>
                  <a:pt x="635794" y="676275"/>
                </a:lnTo>
                <a:lnTo>
                  <a:pt x="635794" y="676275"/>
                </a:lnTo>
                <a:lnTo>
                  <a:pt x="623887" y="676275"/>
                </a:lnTo>
                <a:cubicBezTo>
                  <a:pt x="623887" y="669925"/>
                  <a:pt x="623888" y="661194"/>
                  <a:pt x="623888" y="654844"/>
                </a:cubicBezTo>
                <a:lnTo>
                  <a:pt x="616743" y="652463"/>
                </a:lnTo>
                <a:lnTo>
                  <a:pt x="614363" y="638175"/>
                </a:lnTo>
                <a:lnTo>
                  <a:pt x="604838" y="638175"/>
                </a:lnTo>
                <a:lnTo>
                  <a:pt x="604838" y="607219"/>
                </a:lnTo>
                <a:lnTo>
                  <a:pt x="604838" y="607219"/>
                </a:lnTo>
                <a:lnTo>
                  <a:pt x="604838" y="583407"/>
                </a:lnTo>
                <a:lnTo>
                  <a:pt x="571500" y="583407"/>
                </a:lnTo>
                <a:lnTo>
                  <a:pt x="571500" y="566738"/>
                </a:lnTo>
                <a:lnTo>
                  <a:pt x="511969" y="566738"/>
                </a:lnTo>
                <a:lnTo>
                  <a:pt x="511969" y="554832"/>
                </a:lnTo>
                <a:lnTo>
                  <a:pt x="502444" y="554832"/>
                </a:lnTo>
                <a:lnTo>
                  <a:pt x="502444" y="528638"/>
                </a:lnTo>
                <a:lnTo>
                  <a:pt x="488157" y="528638"/>
                </a:lnTo>
                <a:lnTo>
                  <a:pt x="488157" y="511969"/>
                </a:lnTo>
                <a:lnTo>
                  <a:pt x="478632" y="511969"/>
                </a:lnTo>
                <a:lnTo>
                  <a:pt x="478632" y="495300"/>
                </a:lnTo>
                <a:lnTo>
                  <a:pt x="447675" y="495300"/>
                </a:lnTo>
                <a:lnTo>
                  <a:pt x="447675" y="473869"/>
                </a:lnTo>
                <a:lnTo>
                  <a:pt x="433388" y="473869"/>
                </a:lnTo>
                <a:lnTo>
                  <a:pt x="433388" y="454819"/>
                </a:lnTo>
                <a:lnTo>
                  <a:pt x="426244" y="454819"/>
                </a:lnTo>
                <a:lnTo>
                  <a:pt x="426244" y="438150"/>
                </a:lnTo>
                <a:lnTo>
                  <a:pt x="419100" y="438150"/>
                </a:lnTo>
                <a:lnTo>
                  <a:pt x="419100" y="421482"/>
                </a:lnTo>
                <a:lnTo>
                  <a:pt x="407194" y="421482"/>
                </a:lnTo>
                <a:lnTo>
                  <a:pt x="407194" y="421482"/>
                </a:lnTo>
                <a:lnTo>
                  <a:pt x="407194" y="402432"/>
                </a:lnTo>
                <a:lnTo>
                  <a:pt x="359569" y="402432"/>
                </a:lnTo>
                <a:lnTo>
                  <a:pt x="359569" y="383382"/>
                </a:lnTo>
                <a:lnTo>
                  <a:pt x="347663" y="383382"/>
                </a:lnTo>
                <a:lnTo>
                  <a:pt x="347663" y="366713"/>
                </a:lnTo>
                <a:lnTo>
                  <a:pt x="335757" y="366713"/>
                </a:lnTo>
                <a:lnTo>
                  <a:pt x="335757" y="345282"/>
                </a:lnTo>
                <a:lnTo>
                  <a:pt x="323852" y="345283"/>
                </a:lnTo>
                <a:lnTo>
                  <a:pt x="326231" y="316706"/>
                </a:lnTo>
                <a:lnTo>
                  <a:pt x="314325" y="316706"/>
                </a:lnTo>
                <a:lnTo>
                  <a:pt x="314325" y="285750"/>
                </a:lnTo>
                <a:lnTo>
                  <a:pt x="297657" y="285750"/>
                </a:lnTo>
                <a:lnTo>
                  <a:pt x="297657" y="266700"/>
                </a:lnTo>
                <a:lnTo>
                  <a:pt x="290513" y="266700"/>
                </a:lnTo>
                <a:lnTo>
                  <a:pt x="290513" y="240507"/>
                </a:lnTo>
                <a:lnTo>
                  <a:pt x="273844" y="240507"/>
                </a:lnTo>
                <a:lnTo>
                  <a:pt x="273844" y="216694"/>
                </a:lnTo>
                <a:lnTo>
                  <a:pt x="273844" y="216694"/>
                </a:lnTo>
                <a:lnTo>
                  <a:pt x="273844" y="207170"/>
                </a:lnTo>
                <a:lnTo>
                  <a:pt x="247650" y="204788"/>
                </a:lnTo>
                <a:lnTo>
                  <a:pt x="247650" y="188119"/>
                </a:lnTo>
                <a:lnTo>
                  <a:pt x="238125" y="188119"/>
                </a:lnTo>
                <a:lnTo>
                  <a:pt x="238125" y="164307"/>
                </a:lnTo>
                <a:lnTo>
                  <a:pt x="238125" y="142875"/>
                </a:lnTo>
                <a:lnTo>
                  <a:pt x="216694" y="142875"/>
                </a:lnTo>
                <a:lnTo>
                  <a:pt x="216694" y="128588"/>
                </a:lnTo>
                <a:lnTo>
                  <a:pt x="209550" y="128588"/>
                </a:lnTo>
                <a:lnTo>
                  <a:pt x="209550" y="104775"/>
                </a:lnTo>
                <a:lnTo>
                  <a:pt x="204789" y="104774"/>
                </a:lnTo>
                <a:cubicBezTo>
                  <a:pt x="204789" y="97631"/>
                  <a:pt x="204788" y="90487"/>
                  <a:pt x="204788" y="83344"/>
                </a:cubicBezTo>
                <a:lnTo>
                  <a:pt x="152400" y="83344"/>
                </a:lnTo>
                <a:lnTo>
                  <a:pt x="152400" y="66675"/>
                </a:lnTo>
                <a:lnTo>
                  <a:pt x="83344" y="66675"/>
                </a:lnTo>
                <a:lnTo>
                  <a:pt x="83344" y="52388"/>
                </a:lnTo>
                <a:lnTo>
                  <a:pt x="66676" y="50007"/>
                </a:lnTo>
                <a:lnTo>
                  <a:pt x="64294" y="40481"/>
                </a:lnTo>
                <a:lnTo>
                  <a:pt x="45244" y="40481"/>
                </a:lnTo>
                <a:lnTo>
                  <a:pt x="42862" y="21432"/>
                </a:lnTo>
                <a:lnTo>
                  <a:pt x="23814" y="21432"/>
                </a:lnTo>
                <a:lnTo>
                  <a:pt x="21432" y="0"/>
                </a:lnTo>
                <a:lnTo>
                  <a:pt x="0" y="0"/>
                </a:lnTo>
              </a:path>
            </a:pathLst>
          </a:custGeom>
          <a:noFill/>
          <a:ln w="28575">
            <a:solidFill>
              <a:schemeClr val="accent1"/>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20E7F4C5-0793-4E82-91B9-6D526A39B4EA}"/>
              </a:ext>
            </a:extLst>
          </p:cNvPr>
          <p:cNvSpPr/>
          <p:nvPr/>
        </p:nvSpPr>
        <p:spPr bwMode="auto">
          <a:xfrm>
            <a:off x="2711787" y="2069445"/>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26" name="Oval 625">
            <a:extLst>
              <a:ext uri="{FF2B5EF4-FFF2-40B4-BE49-F238E27FC236}">
                <a16:creationId xmlns:a16="http://schemas.microsoft.com/office/drawing/2014/main" id="{44849569-BF7A-4941-8E2F-95D3FB138FA5}"/>
              </a:ext>
            </a:extLst>
          </p:cNvPr>
          <p:cNvSpPr/>
          <p:nvPr/>
        </p:nvSpPr>
        <p:spPr bwMode="auto">
          <a:xfrm>
            <a:off x="2722692" y="2069445"/>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27" name="Oval 626">
            <a:extLst>
              <a:ext uri="{FF2B5EF4-FFF2-40B4-BE49-F238E27FC236}">
                <a16:creationId xmlns:a16="http://schemas.microsoft.com/office/drawing/2014/main" id="{7F031475-0650-4483-93BA-375C3ACB2289}"/>
              </a:ext>
            </a:extLst>
          </p:cNvPr>
          <p:cNvSpPr/>
          <p:nvPr/>
        </p:nvSpPr>
        <p:spPr bwMode="auto">
          <a:xfrm>
            <a:off x="2735410" y="2068020"/>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1" name="Oval 630">
            <a:extLst>
              <a:ext uri="{FF2B5EF4-FFF2-40B4-BE49-F238E27FC236}">
                <a16:creationId xmlns:a16="http://schemas.microsoft.com/office/drawing/2014/main" id="{4B1C2B7D-D442-47C7-B0C8-CF87F04E4710}"/>
              </a:ext>
            </a:extLst>
          </p:cNvPr>
          <p:cNvSpPr/>
          <p:nvPr/>
        </p:nvSpPr>
        <p:spPr bwMode="auto">
          <a:xfrm>
            <a:off x="2753379" y="2089371"/>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2" name="Oval 631">
            <a:extLst>
              <a:ext uri="{FF2B5EF4-FFF2-40B4-BE49-F238E27FC236}">
                <a16:creationId xmlns:a16="http://schemas.microsoft.com/office/drawing/2014/main" id="{52F5C132-8FBE-459D-842A-FF1C71F8A35F}"/>
              </a:ext>
            </a:extLst>
          </p:cNvPr>
          <p:cNvSpPr/>
          <p:nvPr/>
        </p:nvSpPr>
        <p:spPr bwMode="auto">
          <a:xfrm>
            <a:off x="2769153" y="2089845"/>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4" name="Oval 633">
            <a:extLst>
              <a:ext uri="{FF2B5EF4-FFF2-40B4-BE49-F238E27FC236}">
                <a16:creationId xmlns:a16="http://schemas.microsoft.com/office/drawing/2014/main" id="{9FDB09B9-E31A-4D2A-9820-4C0AB4D73DE4}"/>
              </a:ext>
            </a:extLst>
          </p:cNvPr>
          <p:cNvSpPr/>
          <p:nvPr/>
        </p:nvSpPr>
        <p:spPr bwMode="auto">
          <a:xfrm>
            <a:off x="2779185" y="2089845"/>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5" name="Oval 634">
            <a:extLst>
              <a:ext uri="{FF2B5EF4-FFF2-40B4-BE49-F238E27FC236}">
                <a16:creationId xmlns:a16="http://schemas.microsoft.com/office/drawing/2014/main" id="{B807BEA6-5465-4247-8A0F-39D6DC78F469}"/>
              </a:ext>
            </a:extLst>
          </p:cNvPr>
          <p:cNvSpPr/>
          <p:nvPr/>
        </p:nvSpPr>
        <p:spPr bwMode="auto">
          <a:xfrm>
            <a:off x="2795368" y="2091036"/>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6" name="Oval 635">
            <a:extLst>
              <a:ext uri="{FF2B5EF4-FFF2-40B4-BE49-F238E27FC236}">
                <a16:creationId xmlns:a16="http://schemas.microsoft.com/office/drawing/2014/main" id="{06A183A7-1E46-45DB-83E5-16F9E2A7A5CA}"/>
              </a:ext>
            </a:extLst>
          </p:cNvPr>
          <p:cNvSpPr/>
          <p:nvPr/>
        </p:nvSpPr>
        <p:spPr bwMode="auto">
          <a:xfrm>
            <a:off x="2812954" y="2093466"/>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7" name="Oval 636">
            <a:extLst>
              <a:ext uri="{FF2B5EF4-FFF2-40B4-BE49-F238E27FC236}">
                <a16:creationId xmlns:a16="http://schemas.microsoft.com/office/drawing/2014/main" id="{7C3D54F6-BA27-425C-85D8-F05B803C28DE}"/>
              </a:ext>
            </a:extLst>
          </p:cNvPr>
          <p:cNvSpPr/>
          <p:nvPr/>
        </p:nvSpPr>
        <p:spPr bwMode="auto">
          <a:xfrm>
            <a:off x="2825679" y="2092743"/>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8" name="Oval 637">
            <a:extLst>
              <a:ext uri="{FF2B5EF4-FFF2-40B4-BE49-F238E27FC236}">
                <a16:creationId xmlns:a16="http://schemas.microsoft.com/office/drawing/2014/main" id="{128E1A7B-7B67-4C66-A283-AF57469A7200}"/>
              </a:ext>
            </a:extLst>
          </p:cNvPr>
          <p:cNvSpPr/>
          <p:nvPr/>
        </p:nvSpPr>
        <p:spPr bwMode="auto">
          <a:xfrm>
            <a:off x="2839768" y="2092743"/>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39" name="Oval 638">
            <a:extLst>
              <a:ext uri="{FF2B5EF4-FFF2-40B4-BE49-F238E27FC236}">
                <a16:creationId xmlns:a16="http://schemas.microsoft.com/office/drawing/2014/main" id="{B9C6E731-9938-4154-8BB7-5A460A729849}"/>
              </a:ext>
            </a:extLst>
          </p:cNvPr>
          <p:cNvSpPr/>
          <p:nvPr/>
        </p:nvSpPr>
        <p:spPr bwMode="auto">
          <a:xfrm>
            <a:off x="2848842" y="2092743"/>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0" name="Oval 639">
            <a:extLst>
              <a:ext uri="{FF2B5EF4-FFF2-40B4-BE49-F238E27FC236}">
                <a16:creationId xmlns:a16="http://schemas.microsoft.com/office/drawing/2014/main" id="{58D23B12-3E2F-4842-B877-294502DABB9A}"/>
              </a:ext>
            </a:extLst>
          </p:cNvPr>
          <p:cNvSpPr/>
          <p:nvPr/>
        </p:nvSpPr>
        <p:spPr bwMode="auto">
          <a:xfrm>
            <a:off x="2899303" y="2091036"/>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1" name="Oval 640">
            <a:extLst>
              <a:ext uri="{FF2B5EF4-FFF2-40B4-BE49-F238E27FC236}">
                <a16:creationId xmlns:a16="http://schemas.microsoft.com/office/drawing/2014/main" id="{99C8D2A4-A0C8-41F1-925F-D2E8A8E84EE3}"/>
              </a:ext>
            </a:extLst>
          </p:cNvPr>
          <p:cNvSpPr/>
          <p:nvPr/>
        </p:nvSpPr>
        <p:spPr bwMode="auto">
          <a:xfrm>
            <a:off x="2928202" y="2091036"/>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2" name="Oval 641">
            <a:extLst>
              <a:ext uri="{FF2B5EF4-FFF2-40B4-BE49-F238E27FC236}">
                <a16:creationId xmlns:a16="http://schemas.microsoft.com/office/drawing/2014/main" id="{B3D7ADE8-7B42-4272-88B9-82B082FAAB2F}"/>
              </a:ext>
            </a:extLst>
          </p:cNvPr>
          <p:cNvSpPr/>
          <p:nvPr/>
        </p:nvSpPr>
        <p:spPr bwMode="auto">
          <a:xfrm>
            <a:off x="2934892" y="2092743"/>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3" name="Oval 642">
            <a:extLst>
              <a:ext uri="{FF2B5EF4-FFF2-40B4-BE49-F238E27FC236}">
                <a16:creationId xmlns:a16="http://schemas.microsoft.com/office/drawing/2014/main" id="{2D020887-0CF3-4069-B671-E77B695ADE5C}"/>
              </a:ext>
            </a:extLst>
          </p:cNvPr>
          <p:cNvSpPr/>
          <p:nvPr/>
        </p:nvSpPr>
        <p:spPr bwMode="auto">
          <a:xfrm>
            <a:off x="2945719" y="2092743"/>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4" name="Oval 643">
            <a:extLst>
              <a:ext uri="{FF2B5EF4-FFF2-40B4-BE49-F238E27FC236}">
                <a16:creationId xmlns:a16="http://schemas.microsoft.com/office/drawing/2014/main" id="{D251F3F6-72A9-44AD-8D26-5F8B1D805FFE}"/>
              </a:ext>
            </a:extLst>
          </p:cNvPr>
          <p:cNvSpPr/>
          <p:nvPr/>
        </p:nvSpPr>
        <p:spPr bwMode="auto">
          <a:xfrm>
            <a:off x="2950906" y="2093067"/>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5" name="Oval 644">
            <a:extLst>
              <a:ext uri="{FF2B5EF4-FFF2-40B4-BE49-F238E27FC236}">
                <a16:creationId xmlns:a16="http://schemas.microsoft.com/office/drawing/2014/main" id="{7133CA71-C3E4-4FB2-8643-AAEA94EC23B5}"/>
              </a:ext>
            </a:extLst>
          </p:cNvPr>
          <p:cNvSpPr/>
          <p:nvPr/>
        </p:nvSpPr>
        <p:spPr bwMode="auto">
          <a:xfrm>
            <a:off x="2990359" y="2091029"/>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6" name="Oval 645">
            <a:extLst>
              <a:ext uri="{FF2B5EF4-FFF2-40B4-BE49-F238E27FC236}">
                <a16:creationId xmlns:a16="http://schemas.microsoft.com/office/drawing/2014/main" id="{59657BB8-4A95-44D0-A4D9-F5867E89DEC6}"/>
              </a:ext>
            </a:extLst>
          </p:cNvPr>
          <p:cNvSpPr/>
          <p:nvPr/>
        </p:nvSpPr>
        <p:spPr bwMode="auto">
          <a:xfrm>
            <a:off x="3021051" y="2091027"/>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7" name="Oval 646">
            <a:extLst>
              <a:ext uri="{FF2B5EF4-FFF2-40B4-BE49-F238E27FC236}">
                <a16:creationId xmlns:a16="http://schemas.microsoft.com/office/drawing/2014/main" id="{153D1CF2-7199-403D-A749-CB587E20102B}"/>
              </a:ext>
            </a:extLst>
          </p:cNvPr>
          <p:cNvSpPr/>
          <p:nvPr/>
        </p:nvSpPr>
        <p:spPr bwMode="auto">
          <a:xfrm>
            <a:off x="3036412" y="2091027"/>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8" name="Oval 647">
            <a:extLst>
              <a:ext uri="{FF2B5EF4-FFF2-40B4-BE49-F238E27FC236}">
                <a16:creationId xmlns:a16="http://schemas.microsoft.com/office/drawing/2014/main" id="{D6EF7E1E-B870-4C7F-9549-89D71E5578F4}"/>
              </a:ext>
            </a:extLst>
          </p:cNvPr>
          <p:cNvSpPr/>
          <p:nvPr/>
        </p:nvSpPr>
        <p:spPr bwMode="auto">
          <a:xfrm>
            <a:off x="3052786" y="2088204"/>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49" name="Oval 648">
            <a:extLst>
              <a:ext uri="{FF2B5EF4-FFF2-40B4-BE49-F238E27FC236}">
                <a16:creationId xmlns:a16="http://schemas.microsoft.com/office/drawing/2014/main" id="{7189320D-37DE-4955-8052-1EDEF9701A3F}"/>
              </a:ext>
            </a:extLst>
          </p:cNvPr>
          <p:cNvSpPr/>
          <p:nvPr/>
        </p:nvSpPr>
        <p:spPr bwMode="auto">
          <a:xfrm>
            <a:off x="3066232" y="2089206"/>
            <a:ext cx="47246" cy="47246"/>
          </a:xfrm>
          <a:prstGeom prst="ellipse">
            <a:avLst/>
          </a:prstGeom>
          <a:noFill/>
          <a:ln w="28575">
            <a:solidFill>
              <a:schemeClr val="accent1"/>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0B1FEB5A-F834-486A-8856-5D1FF4266184}"/>
              </a:ext>
            </a:extLst>
          </p:cNvPr>
          <p:cNvGrpSpPr/>
          <p:nvPr/>
        </p:nvGrpSpPr>
        <p:grpSpPr>
          <a:xfrm>
            <a:off x="3599035" y="2709474"/>
            <a:ext cx="2539430" cy="48006"/>
            <a:chOff x="4798712" y="3609457"/>
            <a:chExt cx="3385907" cy="64008"/>
          </a:xfrm>
        </p:grpSpPr>
        <p:cxnSp>
          <p:nvCxnSpPr>
            <p:cNvPr id="297" name="Straight Connector 296">
              <a:extLst>
                <a:ext uri="{FF2B5EF4-FFF2-40B4-BE49-F238E27FC236}">
                  <a16:creationId xmlns:a16="http://schemas.microsoft.com/office/drawing/2014/main" id="{268B70E2-B408-4D75-A56D-D24ED99B5934}"/>
                </a:ext>
              </a:extLst>
            </p:cNvPr>
            <p:cNvCxnSpPr>
              <a:cxnSpLocks/>
            </p:cNvCxnSpPr>
            <p:nvPr/>
          </p:nvCxnSpPr>
          <p:spPr bwMode="auto">
            <a:xfrm>
              <a:off x="4798712"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59433A39-4C12-40F7-9472-2D686E209488}"/>
                </a:ext>
              </a:extLst>
            </p:cNvPr>
            <p:cNvCxnSpPr>
              <a:cxnSpLocks/>
            </p:cNvCxnSpPr>
            <p:nvPr/>
          </p:nvCxnSpPr>
          <p:spPr bwMode="auto">
            <a:xfrm>
              <a:off x="4997883"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87CE1A3A-4397-4E60-97E3-0B248BE518BD}"/>
                </a:ext>
              </a:extLst>
            </p:cNvPr>
            <p:cNvCxnSpPr>
              <a:cxnSpLocks/>
            </p:cNvCxnSpPr>
            <p:nvPr/>
          </p:nvCxnSpPr>
          <p:spPr bwMode="auto">
            <a:xfrm>
              <a:off x="5396225"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B43FA47C-3425-48F5-B518-751B222C58CC}"/>
                </a:ext>
              </a:extLst>
            </p:cNvPr>
            <p:cNvCxnSpPr>
              <a:cxnSpLocks/>
            </p:cNvCxnSpPr>
            <p:nvPr/>
          </p:nvCxnSpPr>
          <p:spPr bwMode="auto">
            <a:xfrm>
              <a:off x="5595396"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662D3F5E-4111-4ABC-8B58-0A6FBA68B5EA}"/>
                </a:ext>
              </a:extLst>
            </p:cNvPr>
            <p:cNvCxnSpPr>
              <a:cxnSpLocks/>
            </p:cNvCxnSpPr>
            <p:nvPr/>
          </p:nvCxnSpPr>
          <p:spPr bwMode="auto">
            <a:xfrm>
              <a:off x="5794567"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B91E1A7E-0FAF-44B7-9A4D-5157F46DA114}"/>
                </a:ext>
              </a:extLst>
            </p:cNvPr>
            <p:cNvCxnSpPr>
              <a:cxnSpLocks/>
            </p:cNvCxnSpPr>
            <p:nvPr/>
          </p:nvCxnSpPr>
          <p:spPr bwMode="auto">
            <a:xfrm>
              <a:off x="5993738"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51A46D57-AC94-4B19-95E5-02DBE0C2C0B5}"/>
                </a:ext>
              </a:extLst>
            </p:cNvPr>
            <p:cNvCxnSpPr>
              <a:cxnSpLocks/>
            </p:cNvCxnSpPr>
            <p:nvPr/>
          </p:nvCxnSpPr>
          <p:spPr bwMode="auto">
            <a:xfrm>
              <a:off x="6192909"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44AF22B2-0A81-441A-ACD5-31F1113CFCA9}"/>
                </a:ext>
              </a:extLst>
            </p:cNvPr>
            <p:cNvCxnSpPr>
              <a:cxnSpLocks/>
            </p:cNvCxnSpPr>
            <p:nvPr/>
          </p:nvCxnSpPr>
          <p:spPr bwMode="auto">
            <a:xfrm>
              <a:off x="6790422"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F5131F90-A91A-4688-A611-619DB2B7836E}"/>
                </a:ext>
              </a:extLst>
            </p:cNvPr>
            <p:cNvCxnSpPr>
              <a:cxnSpLocks/>
            </p:cNvCxnSpPr>
            <p:nvPr/>
          </p:nvCxnSpPr>
          <p:spPr bwMode="auto">
            <a:xfrm>
              <a:off x="6989593"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9A9A20CE-4738-4337-97AB-8968C23E4A58}"/>
                </a:ext>
              </a:extLst>
            </p:cNvPr>
            <p:cNvCxnSpPr>
              <a:cxnSpLocks/>
            </p:cNvCxnSpPr>
            <p:nvPr/>
          </p:nvCxnSpPr>
          <p:spPr bwMode="auto">
            <a:xfrm>
              <a:off x="6392080"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26FA4220-CA97-4887-8030-A801331E9BB9}"/>
                </a:ext>
              </a:extLst>
            </p:cNvPr>
            <p:cNvCxnSpPr>
              <a:cxnSpLocks/>
            </p:cNvCxnSpPr>
            <p:nvPr/>
          </p:nvCxnSpPr>
          <p:spPr bwMode="auto">
            <a:xfrm>
              <a:off x="7188764"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23AA225C-BA3A-4EED-86BC-69966B6D1958}"/>
                </a:ext>
              </a:extLst>
            </p:cNvPr>
            <p:cNvCxnSpPr>
              <a:cxnSpLocks/>
            </p:cNvCxnSpPr>
            <p:nvPr/>
          </p:nvCxnSpPr>
          <p:spPr bwMode="auto">
            <a:xfrm>
              <a:off x="7387935"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5F755273-07C7-45D5-AEFA-6BD53B3A77BA}"/>
                </a:ext>
              </a:extLst>
            </p:cNvPr>
            <p:cNvCxnSpPr>
              <a:cxnSpLocks/>
            </p:cNvCxnSpPr>
            <p:nvPr/>
          </p:nvCxnSpPr>
          <p:spPr bwMode="auto">
            <a:xfrm>
              <a:off x="7587106"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19BB691E-53E4-4FDB-BE87-835AC53FB47A}"/>
                </a:ext>
              </a:extLst>
            </p:cNvPr>
            <p:cNvCxnSpPr>
              <a:cxnSpLocks/>
            </p:cNvCxnSpPr>
            <p:nvPr/>
          </p:nvCxnSpPr>
          <p:spPr bwMode="auto">
            <a:xfrm>
              <a:off x="7786277"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E274110A-FE8F-4DAF-804F-E82D86C6AA6F}"/>
                </a:ext>
              </a:extLst>
            </p:cNvPr>
            <p:cNvCxnSpPr>
              <a:cxnSpLocks/>
            </p:cNvCxnSpPr>
            <p:nvPr/>
          </p:nvCxnSpPr>
          <p:spPr bwMode="auto">
            <a:xfrm>
              <a:off x="7985448"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7E014FEC-08A7-4354-8EA8-4637A807F77C}"/>
                </a:ext>
              </a:extLst>
            </p:cNvPr>
            <p:cNvCxnSpPr>
              <a:cxnSpLocks/>
            </p:cNvCxnSpPr>
            <p:nvPr/>
          </p:nvCxnSpPr>
          <p:spPr bwMode="auto">
            <a:xfrm>
              <a:off x="6591251"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E3717BB2-B104-4D24-A9B1-29053973E81C}"/>
                </a:ext>
              </a:extLst>
            </p:cNvPr>
            <p:cNvCxnSpPr>
              <a:cxnSpLocks/>
            </p:cNvCxnSpPr>
            <p:nvPr/>
          </p:nvCxnSpPr>
          <p:spPr bwMode="auto">
            <a:xfrm>
              <a:off x="8184619" y="3609457"/>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DFBA9C0E-0970-499A-92F2-8A51BBDD8D3A}"/>
                </a:ext>
              </a:extLst>
            </p:cNvPr>
            <p:cNvCxnSpPr>
              <a:cxnSpLocks/>
            </p:cNvCxnSpPr>
            <p:nvPr/>
          </p:nvCxnSpPr>
          <p:spPr bwMode="auto">
            <a:xfrm>
              <a:off x="5197054" y="3609457"/>
              <a:ext cx="0" cy="64008"/>
            </a:xfrm>
            <a:prstGeom prst="line">
              <a:avLst/>
            </a:prstGeom>
            <a:noFill/>
            <a:ln w="28575" cap="flat" cmpd="sng" algn="ctr">
              <a:solidFill>
                <a:schemeClr val="bg1"/>
              </a:solidFill>
              <a:prstDash val="solid"/>
              <a:round/>
              <a:headEnd type="none" w="med" len="med"/>
              <a:tailEnd type="none" w="med" len="med"/>
            </a:ln>
            <a:effectLst/>
          </p:spPr>
        </p:cxnSp>
      </p:grpSp>
      <p:sp>
        <p:nvSpPr>
          <p:cNvPr id="17" name="Freeform: Shape 16">
            <a:extLst>
              <a:ext uri="{FF2B5EF4-FFF2-40B4-BE49-F238E27FC236}">
                <a16:creationId xmlns:a16="http://schemas.microsoft.com/office/drawing/2014/main" id="{3EF6768D-BD86-437A-872A-1A3A20ED27F8}"/>
              </a:ext>
            </a:extLst>
          </p:cNvPr>
          <p:cNvSpPr/>
          <p:nvPr/>
        </p:nvSpPr>
        <p:spPr bwMode="auto">
          <a:xfrm>
            <a:off x="3605544" y="1312873"/>
            <a:ext cx="2528180" cy="896293"/>
          </a:xfrm>
          <a:custGeom>
            <a:avLst/>
            <a:gdLst>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27707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95747 w 3370907"/>
              <a:gd name="connsiteY68" fmla="*/ 576404 h 1195057"/>
              <a:gd name="connsiteX69" fmla="*/ 280658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232373 w 3370907"/>
              <a:gd name="connsiteY63" fmla="*/ 760491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95747 w 3370907"/>
              <a:gd name="connsiteY68" fmla="*/ 576404 h 1195057"/>
              <a:gd name="connsiteX69" fmla="*/ 280658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18653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95747 w 3370907"/>
              <a:gd name="connsiteY68" fmla="*/ 576404 h 1195057"/>
              <a:gd name="connsiteX69" fmla="*/ 280658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18653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95747 w 3370907"/>
              <a:gd name="connsiteY68" fmla="*/ 576404 h 1195057"/>
              <a:gd name="connsiteX69" fmla="*/ 193141 w 3370907"/>
              <a:gd name="connsiteY69" fmla="*/ 697117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18653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56516 w 3370907"/>
              <a:gd name="connsiteY68" fmla="*/ 588475 h 1195057"/>
              <a:gd name="connsiteX69" fmla="*/ 193141 w 3370907"/>
              <a:gd name="connsiteY69" fmla="*/ 697117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18653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193141 w 3370907"/>
              <a:gd name="connsiteY69" fmla="*/ 697117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18653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67073 w 3370907"/>
              <a:gd name="connsiteY14" fmla="*/ 1074344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30724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91215 w 3370907"/>
              <a:gd name="connsiteY14" fmla="*/ 1071326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30724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243342 w 3370907"/>
              <a:gd name="connsiteY14" fmla="*/ 1189021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30724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7073 w 3370907"/>
              <a:gd name="connsiteY15" fmla="*/ 1056237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30724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264467 w 3370907"/>
              <a:gd name="connsiteY16" fmla="*/ 1056237 h 1195057"/>
              <a:gd name="connsiteX17" fmla="*/ 1264467 w 3370907"/>
              <a:gd name="connsiteY17" fmla="*/ 1056237 h 1195057"/>
              <a:gd name="connsiteX18" fmla="*/ 1264467 w 3370907"/>
              <a:gd name="connsiteY18" fmla="*/ 1038131 h 1195057"/>
              <a:gd name="connsiteX19" fmla="*/ 1173933 w 3370907"/>
              <a:gd name="connsiteY19" fmla="*/ 1038131 h 1195057"/>
              <a:gd name="connsiteX20" fmla="*/ 1173933 w 3370907"/>
              <a:gd name="connsiteY20" fmla="*/ 1026059 h 1195057"/>
              <a:gd name="connsiteX21" fmla="*/ 935525 w 3370907"/>
              <a:gd name="connsiteY21" fmla="*/ 1026059 h 1195057"/>
              <a:gd name="connsiteX22" fmla="*/ 935525 w 3370907"/>
              <a:gd name="connsiteY22" fmla="*/ 1001917 h 1195057"/>
              <a:gd name="connsiteX23" fmla="*/ 832919 w 3370907"/>
              <a:gd name="connsiteY23" fmla="*/ 1001917 h 1195057"/>
              <a:gd name="connsiteX24" fmla="*/ 832919 w 3370907"/>
              <a:gd name="connsiteY24" fmla="*/ 983810 h 1195057"/>
              <a:gd name="connsiteX25" fmla="*/ 814812 w 3370907"/>
              <a:gd name="connsiteY25" fmla="*/ 983810 h 1195057"/>
              <a:gd name="connsiteX26" fmla="*/ 814812 w 3370907"/>
              <a:gd name="connsiteY26" fmla="*/ 983810 h 1195057"/>
              <a:gd name="connsiteX27" fmla="*/ 814812 w 3370907"/>
              <a:gd name="connsiteY27" fmla="*/ 968721 h 1195057"/>
              <a:gd name="connsiteX28" fmla="*/ 760491 w 3370907"/>
              <a:gd name="connsiteY28" fmla="*/ 968721 h 1195057"/>
              <a:gd name="connsiteX29" fmla="*/ 760491 w 3370907"/>
              <a:gd name="connsiteY29" fmla="*/ 968721 h 1195057"/>
              <a:gd name="connsiteX30" fmla="*/ 760491 w 3370907"/>
              <a:gd name="connsiteY30" fmla="*/ 953631 h 1195057"/>
              <a:gd name="connsiteX31" fmla="*/ 721260 w 3370907"/>
              <a:gd name="connsiteY31" fmla="*/ 953631 h 1195057"/>
              <a:gd name="connsiteX32" fmla="*/ 721260 w 3370907"/>
              <a:gd name="connsiteY32" fmla="*/ 953631 h 1195057"/>
              <a:gd name="connsiteX33" fmla="*/ 721260 w 3370907"/>
              <a:gd name="connsiteY33" fmla="*/ 929489 h 1195057"/>
              <a:gd name="connsiteX34" fmla="*/ 672974 w 3370907"/>
              <a:gd name="connsiteY34" fmla="*/ 929489 h 1195057"/>
              <a:gd name="connsiteX35" fmla="*/ 672974 w 3370907"/>
              <a:gd name="connsiteY35" fmla="*/ 896293 h 1195057"/>
              <a:gd name="connsiteX36" fmla="*/ 654867 w 3370907"/>
              <a:gd name="connsiteY36" fmla="*/ 896293 h 1195057"/>
              <a:gd name="connsiteX37" fmla="*/ 654867 w 3370907"/>
              <a:gd name="connsiteY37" fmla="*/ 866115 h 1195057"/>
              <a:gd name="connsiteX38" fmla="*/ 618654 w 3370907"/>
              <a:gd name="connsiteY38" fmla="*/ 866115 h 1195057"/>
              <a:gd name="connsiteX39" fmla="*/ 618654 w 3370907"/>
              <a:gd name="connsiteY39" fmla="*/ 848008 h 1195057"/>
              <a:gd name="connsiteX40" fmla="*/ 591493 w 3370907"/>
              <a:gd name="connsiteY40" fmla="*/ 848008 h 1195057"/>
              <a:gd name="connsiteX41" fmla="*/ 591493 w 3370907"/>
              <a:gd name="connsiteY41" fmla="*/ 848008 h 1195057"/>
              <a:gd name="connsiteX42" fmla="*/ 591493 w 3370907"/>
              <a:gd name="connsiteY42" fmla="*/ 826883 h 1195057"/>
              <a:gd name="connsiteX43" fmla="*/ 500959 w 3370907"/>
              <a:gd name="connsiteY43" fmla="*/ 826883 h 1195057"/>
              <a:gd name="connsiteX44" fmla="*/ 500959 w 3370907"/>
              <a:gd name="connsiteY44" fmla="*/ 826883 h 1195057"/>
              <a:gd name="connsiteX45" fmla="*/ 491905 w 3370907"/>
              <a:gd name="connsiteY45" fmla="*/ 817829 h 1195057"/>
              <a:gd name="connsiteX46" fmla="*/ 491905 w 3370907"/>
              <a:gd name="connsiteY46" fmla="*/ 787651 h 1195057"/>
              <a:gd name="connsiteX47" fmla="*/ 467762 w 3370907"/>
              <a:gd name="connsiteY47" fmla="*/ 787651 h 1195057"/>
              <a:gd name="connsiteX48" fmla="*/ 467762 w 3370907"/>
              <a:gd name="connsiteY48" fmla="*/ 775580 h 1195057"/>
              <a:gd name="connsiteX49" fmla="*/ 434566 w 3370907"/>
              <a:gd name="connsiteY49" fmla="*/ 775580 h 1195057"/>
              <a:gd name="connsiteX50" fmla="*/ 434566 w 3370907"/>
              <a:gd name="connsiteY50" fmla="*/ 754455 h 1195057"/>
              <a:gd name="connsiteX51" fmla="*/ 428531 w 3370907"/>
              <a:gd name="connsiteY51" fmla="*/ 754455 h 1195057"/>
              <a:gd name="connsiteX52" fmla="*/ 428531 w 3370907"/>
              <a:gd name="connsiteY52" fmla="*/ 742384 h 1195057"/>
              <a:gd name="connsiteX53" fmla="*/ 416460 w 3370907"/>
              <a:gd name="connsiteY53" fmla="*/ 742384 h 1195057"/>
              <a:gd name="connsiteX54" fmla="*/ 416460 w 3370907"/>
              <a:gd name="connsiteY54" fmla="*/ 724277 h 1195057"/>
              <a:gd name="connsiteX55" fmla="*/ 392317 w 3370907"/>
              <a:gd name="connsiteY55" fmla="*/ 724277 h 1195057"/>
              <a:gd name="connsiteX56" fmla="*/ 392317 w 3370907"/>
              <a:gd name="connsiteY56" fmla="*/ 724277 h 1195057"/>
              <a:gd name="connsiteX57" fmla="*/ 392317 w 3370907"/>
              <a:gd name="connsiteY57" fmla="*/ 700134 h 1195057"/>
              <a:gd name="connsiteX58" fmla="*/ 380246 w 3370907"/>
              <a:gd name="connsiteY58" fmla="*/ 688063 h 1195057"/>
              <a:gd name="connsiteX59" fmla="*/ 371193 w 3370907"/>
              <a:gd name="connsiteY59" fmla="*/ 679010 h 1195057"/>
              <a:gd name="connsiteX60" fmla="*/ 371193 w 3370907"/>
              <a:gd name="connsiteY60" fmla="*/ 679010 h 1195057"/>
              <a:gd name="connsiteX61" fmla="*/ 356104 w 3370907"/>
              <a:gd name="connsiteY61" fmla="*/ 663921 h 1195057"/>
              <a:gd name="connsiteX62" fmla="*/ 347050 w 3370907"/>
              <a:gd name="connsiteY62" fmla="*/ 663921 h 1195057"/>
              <a:gd name="connsiteX63" fmla="*/ 347050 w 3370907"/>
              <a:gd name="connsiteY63" fmla="*/ 630724 h 1195057"/>
              <a:gd name="connsiteX64" fmla="*/ 295747 w 3370907"/>
              <a:gd name="connsiteY64" fmla="*/ 627707 h 1195057"/>
              <a:gd name="connsiteX65" fmla="*/ 295747 w 3370907"/>
              <a:gd name="connsiteY65" fmla="*/ 627707 h 1195057"/>
              <a:gd name="connsiteX66" fmla="*/ 295747 w 3370907"/>
              <a:gd name="connsiteY66" fmla="*/ 606582 h 1195057"/>
              <a:gd name="connsiteX67" fmla="*/ 295747 w 3370907"/>
              <a:gd name="connsiteY67" fmla="*/ 576404 h 1195057"/>
              <a:gd name="connsiteX68" fmla="*/ 265569 w 3370907"/>
              <a:gd name="connsiteY68" fmla="*/ 576403 h 1195057"/>
              <a:gd name="connsiteX69" fmla="*/ 268586 w 3370907"/>
              <a:gd name="connsiteY69" fmla="*/ 561315 h 1195057"/>
              <a:gd name="connsiteX70" fmla="*/ 253497 w 3370907"/>
              <a:gd name="connsiteY70" fmla="*/ 561315 h 1195057"/>
              <a:gd name="connsiteX71" fmla="*/ 253497 w 3370907"/>
              <a:gd name="connsiteY71" fmla="*/ 528119 h 1195057"/>
              <a:gd name="connsiteX72" fmla="*/ 250479 w 3370907"/>
              <a:gd name="connsiteY72" fmla="*/ 528119 h 1195057"/>
              <a:gd name="connsiteX73" fmla="*/ 250479 w 3370907"/>
              <a:gd name="connsiteY73" fmla="*/ 506994 h 1195057"/>
              <a:gd name="connsiteX74" fmla="*/ 250479 w 3370907"/>
              <a:gd name="connsiteY74" fmla="*/ 506994 h 1195057"/>
              <a:gd name="connsiteX75" fmla="*/ 250479 w 3370907"/>
              <a:gd name="connsiteY75" fmla="*/ 506994 h 1195057"/>
              <a:gd name="connsiteX76" fmla="*/ 235390 w 3370907"/>
              <a:gd name="connsiteY76" fmla="*/ 491905 h 1195057"/>
              <a:gd name="connsiteX77" fmla="*/ 229354 w 3370907"/>
              <a:gd name="connsiteY77" fmla="*/ 485869 h 1195057"/>
              <a:gd name="connsiteX78" fmla="*/ 229354 w 3370907"/>
              <a:gd name="connsiteY78" fmla="*/ 443620 h 1195057"/>
              <a:gd name="connsiteX79" fmla="*/ 220301 w 3370907"/>
              <a:gd name="connsiteY79" fmla="*/ 443620 h 1195057"/>
              <a:gd name="connsiteX80" fmla="*/ 220301 w 3370907"/>
              <a:gd name="connsiteY80" fmla="*/ 410424 h 1195057"/>
              <a:gd name="connsiteX81" fmla="*/ 208230 w 3370907"/>
              <a:gd name="connsiteY81" fmla="*/ 410424 h 1195057"/>
              <a:gd name="connsiteX82" fmla="*/ 208230 w 3370907"/>
              <a:gd name="connsiteY82" fmla="*/ 395334 h 1195057"/>
              <a:gd name="connsiteX83" fmla="*/ 196159 w 3370907"/>
              <a:gd name="connsiteY83" fmla="*/ 395334 h 1195057"/>
              <a:gd name="connsiteX84" fmla="*/ 196159 w 3370907"/>
              <a:gd name="connsiteY84" fmla="*/ 337996 h 1195057"/>
              <a:gd name="connsiteX85" fmla="*/ 165980 w 3370907"/>
              <a:gd name="connsiteY85" fmla="*/ 337996 h 1195057"/>
              <a:gd name="connsiteX86" fmla="*/ 165980 w 3370907"/>
              <a:gd name="connsiteY86" fmla="*/ 313853 h 1195057"/>
              <a:gd name="connsiteX87" fmla="*/ 144856 w 3370907"/>
              <a:gd name="connsiteY87" fmla="*/ 313853 h 1195057"/>
              <a:gd name="connsiteX88" fmla="*/ 144856 w 3370907"/>
              <a:gd name="connsiteY88" fmla="*/ 274622 h 1195057"/>
              <a:gd name="connsiteX89" fmla="*/ 129766 w 3370907"/>
              <a:gd name="connsiteY89" fmla="*/ 274622 h 1195057"/>
              <a:gd name="connsiteX90" fmla="*/ 129766 w 3370907"/>
              <a:gd name="connsiteY90" fmla="*/ 274622 h 1195057"/>
              <a:gd name="connsiteX91" fmla="*/ 117695 w 3370907"/>
              <a:gd name="connsiteY91" fmla="*/ 262551 h 1195057"/>
              <a:gd name="connsiteX92" fmla="*/ 117695 w 3370907"/>
              <a:gd name="connsiteY92" fmla="*/ 229354 h 1195057"/>
              <a:gd name="connsiteX93" fmla="*/ 111660 w 3370907"/>
              <a:gd name="connsiteY93" fmla="*/ 229354 h 1195057"/>
              <a:gd name="connsiteX94" fmla="*/ 111660 w 3370907"/>
              <a:gd name="connsiteY94" fmla="*/ 181069 h 1195057"/>
              <a:gd name="connsiteX95" fmla="*/ 99588 w 3370907"/>
              <a:gd name="connsiteY95" fmla="*/ 181069 h 1195057"/>
              <a:gd name="connsiteX96" fmla="*/ 99588 w 3370907"/>
              <a:gd name="connsiteY96" fmla="*/ 135802 h 1195057"/>
              <a:gd name="connsiteX97" fmla="*/ 87517 w 3370907"/>
              <a:gd name="connsiteY97" fmla="*/ 135802 h 1195057"/>
              <a:gd name="connsiteX98" fmla="*/ 87517 w 3370907"/>
              <a:gd name="connsiteY98" fmla="*/ 96570 h 1195057"/>
              <a:gd name="connsiteX99" fmla="*/ 87517 w 3370907"/>
              <a:gd name="connsiteY99" fmla="*/ 96570 h 1195057"/>
              <a:gd name="connsiteX100" fmla="*/ 87517 w 3370907"/>
              <a:gd name="connsiteY100" fmla="*/ 66392 h 1195057"/>
              <a:gd name="connsiteX101" fmla="*/ 63374 w 3370907"/>
              <a:gd name="connsiteY101" fmla="*/ 66392 h 1195057"/>
              <a:gd name="connsiteX102" fmla="*/ 63374 w 3370907"/>
              <a:gd name="connsiteY102" fmla="*/ 51303 h 1195057"/>
              <a:gd name="connsiteX103" fmla="*/ 36214 w 3370907"/>
              <a:gd name="connsiteY103" fmla="*/ 51303 h 1195057"/>
              <a:gd name="connsiteX104" fmla="*/ 36214 w 3370907"/>
              <a:gd name="connsiteY104" fmla="*/ 24142 h 1195057"/>
              <a:gd name="connsiteX105" fmla="*/ 15089 w 3370907"/>
              <a:gd name="connsiteY105" fmla="*/ 24142 h 1195057"/>
              <a:gd name="connsiteX106" fmla="*/ 15089 w 3370907"/>
              <a:gd name="connsiteY106" fmla="*/ 0 h 1195057"/>
              <a:gd name="connsiteX107" fmla="*/ 0 w 3370907"/>
              <a:gd name="connsiteY107"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297663 w 3370907"/>
              <a:gd name="connsiteY16" fmla="*/ 107132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79010 h 1195057"/>
              <a:gd name="connsiteX62" fmla="*/ 356104 w 3370907"/>
              <a:gd name="connsiteY62" fmla="*/ 66392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1038 w 3370907"/>
              <a:gd name="connsiteY16" fmla="*/ 1062273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79010 h 1195057"/>
              <a:gd name="connsiteX62" fmla="*/ 356104 w 3370907"/>
              <a:gd name="connsiteY62" fmla="*/ 66392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7074 w 3370907"/>
              <a:gd name="connsiteY16" fmla="*/ 1053220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79010 h 1195057"/>
              <a:gd name="connsiteX62" fmla="*/ 356104 w 3370907"/>
              <a:gd name="connsiteY62" fmla="*/ 66392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79010 h 1195057"/>
              <a:gd name="connsiteX62" fmla="*/ 356104 w 3370907"/>
              <a:gd name="connsiteY62" fmla="*/ 66392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79010 h 1195057"/>
              <a:gd name="connsiteX62" fmla="*/ 259534 w 3370907"/>
              <a:gd name="connsiteY62" fmla="*/ 76049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88063 h 1195057"/>
              <a:gd name="connsiteX62" fmla="*/ 259534 w 3370907"/>
              <a:gd name="connsiteY62" fmla="*/ 760491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88063 h 1195057"/>
              <a:gd name="connsiteX62" fmla="*/ 344033 w 3370907"/>
              <a:gd name="connsiteY62" fmla="*/ 68202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371193 w 3370907"/>
              <a:gd name="connsiteY61" fmla="*/ 688063 h 1195057"/>
              <a:gd name="connsiteX62" fmla="*/ 33197 w 3370907"/>
              <a:gd name="connsiteY62" fmla="*/ 923453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679010 h 1195057"/>
              <a:gd name="connsiteX61" fmla="*/ 283677 w 3370907"/>
              <a:gd name="connsiteY61" fmla="*/ 863096 h 1195057"/>
              <a:gd name="connsiteX62" fmla="*/ 33197 w 3370907"/>
              <a:gd name="connsiteY62" fmla="*/ 923453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71193 w 3370907"/>
              <a:gd name="connsiteY60" fmla="*/ 700135 h 1195057"/>
              <a:gd name="connsiteX61" fmla="*/ 283677 w 3370907"/>
              <a:gd name="connsiteY61" fmla="*/ 863096 h 1195057"/>
              <a:gd name="connsiteX62" fmla="*/ 33197 w 3370907"/>
              <a:gd name="connsiteY62" fmla="*/ 923453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283677 w 3370907"/>
              <a:gd name="connsiteY61" fmla="*/ 863096 h 1195057"/>
              <a:gd name="connsiteX62" fmla="*/ 33197 w 3370907"/>
              <a:gd name="connsiteY62" fmla="*/ 923453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3197 w 3370907"/>
              <a:gd name="connsiteY62" fmla="*/ 923453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44033 w 3370907"/>
              <a:gd name="connsiteY62" fmla="*/ 675992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491905 h 1195057"/>
              <a:gd name="connsiteX78" fmla="*/ 175033 w 3370907"/>
              <a:gd name="connsiteY78" fmla="*/ 488887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503976 h 1195057"/>
              <a:gd name="connsiteX78" fmla="*/ 175033 w 3370907"/>
              <a:gd name="connsiteY78" fmla="*/ 488887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503976 h 1195057"/>
              <a:gd name="connsiteX78" fmla="*/ 220300 w 3370907"/>
              <a:gd name="connsiteY78" fmla="*/ 479833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0246 w 3370907"/>
              <a:gd name="connsiteY59" fmla="*/ 688063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503976 h 1195057"/>
              <a:gd name="connsiteX78" fmla="*/ 223318 w 3370907"/>
              <a:gd name="connsiteY78" fmla="*/ 491905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6282 w 3370907"/>
              <a:gd name="connsiteY59" fmla="*/ 679009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503976 h 1195057"/>
              <a:gd name="connsiteX78" fmla="*/ 223318 w 3370907"/>
              <a:gd name="connsiteY78" fmla="*/ 491905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6282 w 3370907"/>
              <a:gd name="connsiteY59" fmla="*/ 679009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35390 w 3370907"/>
              <a:gd name="connsiteY77" fmla="*/ 503976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6282 w 3370907"/>
              <a:gd name="connsiteY59" fmla="*/ 679009 h 1195057"/>
              <a:gd name="connsiteX60" fmla="*/ 365157 w 3370907"/>
              <a:gd name="connsiteY60" fmla="*/ 688064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29355 w 3370907"/>
              <a:gd name="connsiteY77" fmla="*/ 503976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 name="connsiteX0" fmla="*/ 3370907 w 3370907"/>
              <a:gd name="connsiteY0" fmla="*/ 1195057 h 1195057"/>
              <a:gd name="connsiteX1" fmla="*/ 2263366 w 3370907"/>
              <a:gd name="connsiteY1" fmla="*/ 1195057 h 1195057"/>
              <a:gd name="connsiteX2" fmla="*/ 2263366 w 3370907"/>
              <a:gd name="connsiteY2" fmla="*/ 1176950 h 1195057"/>
              <a:gd name="connsiteX3" fmla="*/ 1937442 w 3370907"/>
              <a:gd name="connsiteY3" fmla="*/ 1176950 h 1195057"/>
              <a:gd name="connsiteX4" fmla="*/ 1937442 w 3370907"/>
              <a:gd name="connsiteY4" fmla="*/ 1176950 h 1195057"/>
              <a:gd name="connsiteX5" fmla="*/ 1937442 w 3370907"/>
              <a:gd name="connsiteY5" fmla="*/ 1152808 h 1195057"/>
              <a:gd name="connsiteX6" fmla="*/ 1895192 w 3370907"/>
              <a:gd name="connsiteY6" fmla="*/ 1152808 h 1195057"/>
              <a:gd name="connsiteX7" fmla="*/ 1895192 w 3370907"/>
              <a:gd name="connsiteY7" fmla="*/ 1134701 h 1195057"/>
              <a:gd name="connsiteX8" fmla="*/ 1877085 w 3370907"/>
              <a:gd name="connsiteY8" fmla="*/ 1134701 h 1195057"/>
              <a:gd name="connsiteX9" fmla="*/ 1877085 w 3370907"/>
              <a:gd name="connsiteY9" fmla="*/ 1113576 h 1195057"/>
              <a:gd name="connsiteX10" fmla="*/ 1578321 w 3370907"/>
              <a:gd name="connsiteY10" fmla="*/ 1113576 h 1195057"/>
              <a:gd name="connsiteX11" fmla="*/ 1578321 w 3370907"/>
              <a:gd name="connsiteY11" fmla="*/ 1095469 h 1195057"/>
              <a:gd name="connsiteX12" fmla="*/ 1388198 w 3370907"/>
              <a:gd name="connsiteY12" fmla="*/ 1095469 h 1195057"/>
              <a:gd name="connsiteX13" fmla="*/ 1388198 w 3370907"/>
              <a:gd name="connsiteY13" fmla="*/ 1095469 h 1195057"/>
              <a:gd name="connsiteX14" fmla="*/ 1388197 w 3370907"/>
              <a:gd name="connsiteY14" fmla="*/ 1077362 h 1195057"/>
              <a:gd name="connsiteX15" fmla="*/ 1364056 w 3370907"/>
              <a:gd name="connsiteY15" fmla="*/ 1080379 h 1195057"/>
              <a:gd name="connsiteX16" fmla="*/ 1364057 w 3370907"/>
              <a:gd name="connsiteY16" fmla="*/ 1056237 h 1195057"/>
              <a:gd name="connsiteX17" fmla="*/ 1264467 w 3370907"/>
              <a:gd name="connsiteY17" fmla="*/ 1056237 h 1195057"/>
              <a:gd name="connsiteX18" fmla="*/ 1264467 w 3370907"/>
              <a:gd name="connsiteY18" fmla="*/ 1056237 h 1195057"/>
              <a:gd name="connsiteX19" fmla="*/ 1264467 w 3370907"/>
              <a:gd name="connsiteY19" fmla="*/ 1038131 h 1195057"/>
              <a:gd name="connsiteX20" fmla="*/ 1173933 w 3370907"/>
              <a:gd name="connsiteY20" fmla="*/ 1038131 h 1195057"/>
              <a:gd name="connsiteX21" fmla="*/ 1173933 w 3370907"/>
              <a:gd name="connsiteY21" fmla="*/ 1026059 h 1195057"/>
              <a:gd name="connsiteX22" fmla="*/ 935525 w 3370907"/>
              <a:gd name="connsiteY22" fmla="*/ 1026059 h 1195057"/>
              <a:gd name="connsiteX23" fmla="*/ 935525 w 3370907"/>
              <a:gd name="connsiteY23" fmla="*/ 1001917 h 1195057"/>
              <a:gd name="connsiteX24" fmla="*/ 832919 w 3370907"/>
              <a:gd name="connsiteY24" fmla="*/ 1001917 h 1195057"/>
              <a:gd name="connsiteX25" fmla="*/ 832919 w 3370907"/>
              <a:gd name="connsiteY25" fmla="*/ 983810 h 1195057"/>
              <a:gd name="connsiteX26" fmla="*/ 814812 w 3370907"/>
              <a:gd name="connsiteY26" fmla="*/ 983810 h 1195057"/>
              <a:gd name="connsiteX27" fmla="*/ 814812 w 3370907"/>
              <a:gd name="connsiteY27" fmla="*/ 983810 h 1195057"/>
              <a:gd name="connsiteX28" fmla="*/ 814812 w 3370907"/>
              <a:gd name="connsiteY28" fmla="*/ 968721 h 1195057"/>
              <a:gd name="connsiteX29" fmla="*/ 760491 w 3370907"/>
              <a:gd name="connsiteY29" fmla="*/ 968721 h 1195057"/>
              <a:gd name="connsiteX30" fmla="*/ 760491 w 3370907"/>
              <a:gd name="connsiteY30" fmla="*/ 968721 h 1195057"/>
              <a:gd name="connsiteX31" fmla="*/ 760491 w 3370907"/>
              <a:gd name="connsiteY31" fmla="*/ 953631 h 1195057"/>
              <a:gd name="connsiteX32" fmla="*/ 721260 w 3370907"/>
              <a:gd name="connsiteY32" fmla="*/ 953631 h 1195057"/>
              <a:gd name="connsiteX33" fmla="*/ 721260 w 3370907"/>
              <a:gd name="connsiteY33" fmla="*/ 953631 h 1195057"/>
              <a:gd name="connsiteX34" fmla="*/ 721260 w 3370907"/>
              <a:gd name="connsiteY34" fmla="*/ 929489 h 1195057"/>
              <a:gd name="connsiteX35" fmla="*/ 672974 w 3370907"/>
              <a:gd name="connsiteY35" fmla="*/ 929489 h 1195057"/>
              <a:gd name="connsiteX36" fmla="*/ 672974 w 3370907"/>
              <a:gd name="connsiteY36" fmla="*/ 896293 h 1195057"/>
              <a:gd name="connsiteX37" fmla="*/ 654867 w 3370907"/>
              <a:gd name="connsiteY37" fmla="*/ 896293 h 1195057"/>
              <a:gd name="connsiteX38" fmla="*/ 654867 w 3370907"/>
              <a:gd name="connsiteY38" fmla="*/ 866115 h 1195057"/>
              <a:gd name="connsiteX39" fmla="*/ 618654 w 3370907"/>
              <a:gd name="connsiteY39" fmla="*/ 866115 h 1195057"/>
              <a:gd name="connsiteX40" fmla="*/ 618654 w 3370907"/>
              <a:gd name="connsiteY40" fmla="*/ 848008 h 1195057"/>
              <a:gd name="connsiteX41" fmla="*/ 591493 w 3370907"/>
              <a:gd name="connsiteY41" fmla="*/ 848008 h 1195057"/>
              <a:gd name="connsiteX42" fmla="*/ 591493 w 3370907"/>
              <a:gd name="connsiteY42" fmla="*/ 848008 h 1195057"/>
              <a:gd name="connsiteX43" fmla="*/ 591493 w 3370907"/>
              <a:gd name="connsiteY43" fmla="*/ 826883 h 1195057"/>
              <a:gd name="connsiteX44" fmla="*/ 500959 w 3370907"/>
              <a:gd name="connsiteY44" fmla="*/ 826883 h 1195057"/>
              <a:gd name="connsiteX45" fmla="*/ 500959 w 3370907"/>
              <a:gd name="connsiteY45" fmla="*/ 826883 h 1195057"/>
              <a:gd name="connsiteX46" fmla="*/ 491905 w 3370907"/>
              <a:gd name="connsiteY46" fmla="*/ 817829 h 1195057"/>
              <a:gd name="connsiteX47" fmla="*/ 491905 w 3370907"/>
              <a:gd name="connsiteY47" fmla="*/ 787651 h 1195057"/>
              <a:gd name="connsiteX48" fmla="*/ 467762 w 3370907"/>
              <a:gd name="connsiteY48" fmla="*/ 787651 h 1195057"/>
              <a:gd name="connsiteX49" fmla="*/ 467762 w 3370907"/>
              <a:gd name="connsiteY49" fmla="*/ 775580 h 1195057"/>
              <a:gd name="connsiteX50" fmla="*/ 434566 w 3370907"/>
              <a:gd name="connsiteY50" fmla="*/ 775580 h 1195057"/>
              <a:gd name="connsiteX51" fmla="*/ 434566 w 3370907"/>
              <a:gd name="connsiteY51" fmla="*/ 754455 h 1195057"/>
              <a:gd name="connsiteX52" fmla="*/ 428531 w 3370907"/>
              <a:gd name="connsiteY52" fmla="*/ 754455 h 1195057"/>
              <a:gd name="connsiteX53" fmla="*/ 428531 w 3370907"/>
              <a:gd name="connsiteY53" fmla="*/ 742384 h 1195057"/>
              <a:gd name="connsiteX54" fmla="*/ 416460 w 3370907"/>
              <a:gd name="connsiteY54" fmla="*/ 742384 h 1195057"/>
              <a:gd name="connsiteX55" fmla="*/ 416460 w 3370907"/>
              <a:gd name="connsiteY55" fmla="*/ 724277 h 1195057"/>
              <a:gd name="connsiteX56" fmla="*/ 392317 w 3370907"/>
              <a:gd name="connsiteY56" fmla="*/ 724277 h 1195057"/>
              <a:gd name="connsiteX57" fmla="*/ 392317 w 3370907"/>
              <a:gd name="connsiteY57" fmla="*/ 724277 h 1195057"/>
              <a:gd name="connsiteX58" fmla="*/ 392317 w 3370907"/>
              <a:gd name="connsiteY58" fmla="*/ 700134 h 1195057"/>
              <a:gd name="connsiteX59" fmla="*/ 386282 w 3370907"/>
              <a:gd name="connsiteY59" fmla="*/ 679009 h 1195057"/>
              <a:gd name="connsiteX60" fmla="*/ 368175 w 3370907"/>
              <a:gd name="connsiteY60" fmla="*/ 679010 h 1195057"/>
              <a:gd name="connsiteX61" fmla="*/ 365158 w 3370907"/>
              <a:gd name="connsiteY61" fmla="*/ 669955 h 1195057"/>
              <a:gd name="connsiteX62" fmla="*/ 350069 w 3370907"/>
              <a:gd name="connsiteY62" fmla="*/ 669957 h 1195057"/>
              <a:gd name="connsiteX63" fmla="*/ 347050 w 3370907"/>
              <a:gd name="connsiteY63" fmla="*/ 663921 h 1195057"/>
              <a:gd name="connsiteX64" fmla="*/ 347050 w 3370907"/>
              <a:gd name="connsiteY64" fmla="*/ 630724 h 1195057"/>
              <a:gd name="connsiteX65" fmla="*/ 295747 w 3370907"/>
              <a:gd name="connsiteY65" fmla="*/ 627707 h 1195057"/>
              <a:gd name="connsiteX66" fmla="*/ 295747 w 3370907"/>
              <a:gd name="connsiteY66" fmla="*/ 627707 h 1195057"/>
              <a:gd name="connsiteX67" fmla="*/ 295747 w 3370907"/>
              <a:gd name="connsiteY67" fmla="*/ 606582 h 1195057"/>
              <a:gd name="connsiteX68" fmla="*/ 295747 w 3370907"/>
              <a:gd name="connsiteY68" fmla="*/ 576404 h 1195057"/>
              <a:gd name="connsiteX69" fmla="*/ 265569 w 3370907"/>
              <a:gd name="connsiteY69" fmla="*/ 576403 h 1195057"/>
              <a:gd name="connsiteX70" fmla="*/ 268586 w 3370907"/>
              <a:gd name="connsiteY70" fmla="*/ 561315 h 1195057"/>
              <a:gd name="connsiteX71" fmla="*/ 253497 w 3370907"/>
              <a:gd name="connsiteY71" fmla="*/ 561315 h 1195057"/>
              <a:gd name="connsiteX72" fmla="*/ 253497 w 3370907"/>
              <a:gd name="connsiteY72" fmla="*/ 528119 h 1195057"/>
              <a:gd name="connsiteX73" fmla="*/ 250479 w 3370907"/>
              <a:gd name="connsiteY73" fmla="*/ 528119 h 1195057"/>
              <a:gd name="connsiteX74" fmla="*/ 250479 w 3370907"/>
              <a:gd name="connsiteY74" fmla="*/ 506994 h 1195057"/>
              <a:gd name="connsiteX75" fmla="*/ 250479 w 3370907"/>
              <a:gd name="connsiteY75" fmla="*/ 506994 h 1195057"/>
              <a:gd name="connsiteX76" fmla="*/ 250479 w 3370907"/>
              <a:gd name="connsiteY76" fmla="*/ 506994 h 1195057"/>
              <a:gd name="connsiteX77" fmla="*/ 229355 w 3370907"/>
              <a:gd name="connsiteY77" fmla="*/ 503976 h 1195057"/>
              <a:gd name="connsiteX78" fmla="*/ 229354 w 3370907"/>
              <a:gd name="connsiteY78" fmla="*/ 485869 h 1195057"/>
              <a:gd name="connsiteX79" fmla="*/ 229354 w 3370907"/>
              <a:gd name="connsiteY79" fmla="*/ 443620 h 1195057"/>
              <a:gd name="connsiteX80" fmla="*/ 220301 w 3370907"/>
              <a:gd name="connsiteY80" fmla="*/ 443620 h 1195057"/>
              <a:gd name="connsiteX81" fmla="*/ 220301 w 3370907"/>
              <a:gd name="connsiteY81" fmla="*/ 410424 h 1195057"/>
              <a:gd name="connsiteX82" fmla="*/ 208230 w 3370907"/>
              <a:gd name="connsiteY82" fmla="*/ 410424 h 1195057"/>
              <a:gd name="connsiteX83" fmla="*/ 208230 w 3370907"/>
              <a:gd name="connsiteY83" fmla="*/ 395334 h 1195057"/>
              <a:gd name="connsiteX84" fmla="*/ 196159 w 3370907"/>
              <a:gd name="connsiteY84" fmla="*/ 395334 h 1195057"/>
              <a:gd name="connsiteX85" fmla="*/ 196159 w 3370907"/>
              <a:gd name="connsiteY85" fmla="*/ 337996 h 1195057"/>
              <a:gd name="connsiteX86" fmla="*/ 165980 w 3370907"/>
              <a:gd name="connsiteY86" fmla="*/ 337996 h 1195057"/>
              <a:gd name="connsiteX87" fmla="*/ 165980 w 3370907"/>
              <a:gd name="connsiteY87" fmla="*/ 313853 h 1195057"/>
              <a:gd name="connsiteX88" fmla="*/ 144856 w 3370907"/>
              <a:gd name="connsiteY88" fmla="*/ 313853 h 1195057"/>
              <a:gd name="connsiteX89" fmla="*/ 144856 w 3370907"/>
              <a:gd name="connsiteY89" fmla="*/ 274622 h 1195057"/>
              <a:gd name="connsiteX90" fmla="*/ 129766 w 3370907"/>
              <a:gd name="connsiteY90" fmla="*/ 274622 h 1195057"/>
              <a:gd name="connsiteX91" fmla="*/ 129766 w 3370907"/>
              <a:gd name="connsiteY91" fmla="*/ 274622 h 1195057"/>
              <a:gd name="connsiteX92" fmla="*/ 117695 w 3370907"/>
              <a:gd name="connsiteY92" fmla="*/ 262551 h 1195057"/>
              <a:gd name="connsiteX93" fmla="*/ 117695 w 3370907"/>
              <a:gd name="connsiteY93" fmla="*/ 229354 h 1195057"/>
              <a:gd name="connsiteX94" fmla="*/ 111660 w 3370907"/>
              <a:gd name="connsiteY94" fmla="*/ 229354 h 1195057"/>
              <a:gd name="connsiteX95" fmla="*/ 111660 w 3370907"/>
              <a:gd name="connsiteY95" fmla="*/ 181069 h 1195057"/>
              <a:gd name="connsiteX96" fmla="*/ 99588 w 3370907"/>
              <a:gd name="connsiteY96" fmla="*/ 181069 h 1195057"/>
              <a:gd name="connsiteX97" fmla="*/ 99588 w 3370907"/>
              <a:gd name="connsiteY97" fmla="*/ 135802 h 1195057"/>
              <a:gd name="connsiteX98" fmla="*/ 87517 w 3370907"/>
              <a:gd name="connsiteY98" fmla="*/ 135802 h 1195057"/>
              <a:gd name="connsiteX99" fmla="*/ 87517 w 3370907"/>
              <a:gd name="connsiteY99" fmla="*/ 96570 h 1195057"/>
              <a:gd name="connsiteX100" fmla="*/ 87517 w 3370907"/>
              <a:gd name="connsiteY100" fmla="*/ 96570 h 1195057"/>
              <a:gd name="connsiteX101" fmla="*/ 87517 w 3370907"/>
              <a:gd name="connsiteY101" fmla="*/ 66392 h 1195057"/>
              <a:gd name="connsiteX102" fmla="*/ 63374 w 3370907"/>
              <a:gd name="connsiteY102" fmla="*/ 66392 h 1195057"/>
              <a:gd name="connsiteX103" fmla="*/ 63374 w 3370907"/>
              <a:gd name="connsiteY103" fmla="*/ 51303 h 1195057"/>
              <a:gd name="connsiteX104" fmla="*/ 36214 w 3370907"/>
              <a:gd name="connsiteY104" fmla="*/ 51303 h 1195057"/>
              <a:gd name="connsiteX105" fmla="*/ 36214 w 3370907"/>
              <a:gd name="connsiteY105" fmla="*/ 24142 h 1195057"/>
              <a:gd name="connsiteX106" fmla="*/ 15089 w 3370907"/>
              <a:gd name="connsiteY106" fmla="*/ 24142 h 1195057"/>
              <a:gd name="connsiteX107" fmla="*/ 15089 w 3370907"/>
              <a:gd name="connsiteY107" fmla="*/ 0 h 1195057"/>
              <a:gd name="connsiteX108" fmla="*/ 0 w 3370907"/>
              <a:gd name="connsiteY108" fmla="*/ 0 h 119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370907" h="1195057">
                <a:moveTo>
                  <a:pt x="3370907" y="1195057"/>
                </a:moveTo>
                <a:lnTo>
                  <a:pt x="2263366" y="1195057"/>
                </a:lnTo>
                <a:lnTo>
                  <a:pt x="2263366" y="1176950"/>
                </a:lnTo>
                <a:lnTo>
                  <a:pt x="1937442" y="1176950"/>
                </a:lnTo>
                <a:lnTo>
                  <a:pt x="1937442" y="1176950"/>
                </a:lnTo>
                <a:lnTo>
                  <a:pt x="1937442" y="1152808"/>
                </a:lnTo>
                <a:lnTo>
                  <a:pt x="1895192" y="1152808"/>
                </a:lnTo>
                <a:lnTo>
                  <a:pt x="1895192" y="1134701"/>
                </a:lnTo>
                <a:lnTo>
                  <a:pt x="1877085" y="1134701"/>
                </a:lnTo>
                <a:lnTo>
                  <a:pt x="1877085" y="1113576"/>
                </a:lnTo>
                <a:lnTo>
                  <a:pt x="1578321" y="1113576"/>
                </a:lnTo>
                <a:lnTo>
                  <a:pt x="1578321" y="1095469"/>
                </a:lnTo>
                <a:lnTo>
                  <a:pt x="1388198" y="1095469"/>
                </a:lnTo>
                <a:lnTo>
                  <a:pt x="1388198" y="1095469"/>
                </a:lnTo>
                <a:cubicBezTo>
                  <a:pt x="1388198" y="1089433"/>
                  <a:pt x="1388197" y="1083398"/>
                  <a:pt x="1388197" y="1077362"/>
                </a:cubicBezTo>
                <a:lnTo>
                  <a:pt x="1364056" y="1080379"/>
                </a:lnTo>
                <a:cubicBezTo>
                  <a:pt x="1364056" y="1072332"/>
                  <a:pt x="1364057" y="1064284"/>
                  <a:pt x="1364057" y="1056237"/>
                </a:cubicBezTo>
                <a:lnTo>
                  <a:pt x="1264467" y="1056237"/>
                </a:lnTo>
                <a:lnTo>
                  <a:pt x="1264467" y="1056237"/>
                </a:lnTo>
                <a:lnTo>
                  <a:pt x="1264467" y="1038131"/>
                </a:lnTo>
                <a:lnTo>
                  <a:pt x="1173933" y="1038131"/>
                </a:lnTo>
                <a:lnTo>
                  <a:pt x="1173933" y="1026059"/>
                </a:lnTo>
                <a:lnTo>
                  <a:pt x="935525" y="1026059"/>
                </a:lnTo>
                <a:lnTo>
                  <a:pt x="935525" y="1001917"/>
                </a:lnTo>
                <a:lnTo>
                  <a:pt x="832919" y="1001917"/>
                </a:lnTo>
                <a:lnTo>
                  <a:pt x="832919" y="983810"/>
                </a:lnTo>
                <a:lnTo>
                  <a:pt x="814812" y="983810"/>
                </a:lnTo>
                <a:lnTo>
                  <a:pt x="814812" y="983810"/>
                </a:lnTo>
                <a:lnTo>
                  <a:pt x="814812" y="968721"/>
                </a:lnTo>
                <a:lnTo>
                  <a:pt x="760491" y="968721"/>
                </a:lnTo>
                <a:lnTo>
                  <a:pt x="760491" y="968721"/>
                </a:lnTo>
                <a:lnTo>
                  <a:pt x="760491" y="953631"/>
                </a:lnTo>
                <a:lnTo>
                  <a:pt x="721260" y="953631"/>
                </a:lnTo>
                <a:lnTo>
                  <a:pt x="721260" y="953631"/>
                </a:lnTo>
                <a:lnTo>
                  <a:pt x="721260" y="929489"/>
                </a:lnTo>
                <a:lnTo>
                  <a:pt x="672974" y="929489"/>
                </a:lnTo>
                <a:lnTo>
                  <a:pt x="672974" y="896293"/>
                </a:lnTo>
                <a:lnTo>
                  <a:pt x="654867" y="896293"/>
                </a:lnTo>
                <a:lnTo>
                  <a:pt x="654867" y="866115"/>
                </a:lnTo>
                <a:lnTo>
                  <a:pt x="618654" y="866115"/>
                </a:lnTo>
                <a:lnTo>
                  <a:pt x="618654" y="848008"/>
                </a:lnTo>
                <a:lnTo>
                  <a:pt x="591493" y="848008"/>
                </a:lnTo>
                <a:lnTo>
                  <a:pt x="591493" y="848008"/>
                </a:lnTo>
                <a:lnTo>
                  <a:pt x="591493" y="826883"/>
                </a:lnTo>
                <a:lnTo>
                  <a:pt x="500959" y="826883"/>
                </a:lnTo>
                <a:lnTo>
                  <a:pt x="500959" y="826883"/>
                </a:lnTo>
                <a:lnTo>
                  <a:pt x="491905" y="817829"/>
                </a:lnTo>
                <a:lnTo>
                  <a:pt x="491905" y="787651"/>
                </a:lnTo>
                <a:lnTo>
                  <a:pt x="467762" y="787651"/>
                </a:lnTo>
                <a:lnTo>
                  <a:pt x="467762" y="775580"/>
                </a:lnTo>
                <a:lnTo>
                  <a:pt x="434566" y="775580"/>
                </a:lnTo>
                <a:lnTo>
                  <a:pt x="434566" y="754455"/>
                </a:lnTo>
                <a:lnTo>
                  <a:pt x="428531" y="754455"/>
                </a:lnTo>
                <a:lnTo>
                  <a:pt x="428531" y="742384"/>
                </a:lnTo>
                <a:lnTo>
                  <a:pt x="416460" y="742384"/>
                </a:lnTo>
                <a:lnTo>
                  <a:pt x="416460" y="724277"/>
                </a:lnTo>
                <a:lnTo>
                  <a:pt x="392317" y="724277"/>
                </a:lnTo>
                <a:lnTo>
                  <a:pt x="392317" y="724277"/>
                </a:lnTo>
                <a:lnTo>
                  <a:pt x="392317" y="700134"/>
                </a:lnTo>
                <a:lnTo>
                  <a:pt x="386282" y="679009"/>
                </a:lnTo>
                <a:lnTo>
                  <a:pt x="368175" y="679010"/>
                </a:lnTo>
                <a:cubicBezTo>
                  <a:pt x="368175" y="672974"/>
                  <a:pt x="365158" y="675991"/>
                  <a:pt x="365158" y="669955"/>
                </a:cubicBezTo>
                <a:lnTo>
                  <a:pt x="350069" y="669957"/>
                </a:lnTo>
                <a:lnTo>
                  <a:pt x="347050" y="663921"/>
                </a:lnTo>
                <a:lnTo>
                  <a:pt x="347050" y="630724"/>
                </a:lnTo>
                <a:lnTo>
                  <a:pt x="295747" y="627707"/>
                </a:lnTo>
                <a:lnTo>
                  <a:pt x="295747" y="627707"/>
                </a:lnTo>
                <a:lnTo>
                  <a:pt x="295747" y="606582"/>
                </a:lnTo>
                <a:lnTo>
                  <a:pt x="295747" y="576404"/>
                </a:lnTo>
                <a:lnTo>
                  <a:pt x="265569" y="576403"/>
                </a:lnTo>
                <a:lnTo>
                  <a:pt x="268586" y="561315"/>
                </a:lnTo>
                <a:lnTo>
                  <a:pt x="253497" y="561315"/>
                </a:lnTo>
                <a:lnTo>
                  <a:pt x="253497" y="528119"/>
                </a:lnTo>
                <a:lnTo>
                  <a:pt x="250479" y="528119"/>
                </a:lnTo>
                <a:lnTo>
                  <a:pt x="250479" y="506994"/>
                </a:lnTo>
                <a:lnTo>
                  <a:pt x="250479" y="506994"/>
                </a:lnTo>
                <a:lnTo>
                  <a:pt x="250479" y="506994"/>
                </a:lnTo>
                <a:lnTo>
                  <a:pt x="229355" y="503976"/>
                </a:lnTo>
                <a:cubicBezTo>
                  <a:pt x="229355" y="497940"/>
                  <a:pt x="229354" y="491905"/>
                  <a:pt x="229354" y="485869"/>
                </a:cubicBezTo>
                <a:lnTo>
                  <a:pt x="229354" y="443620"/>
                </a:lnTo>
                <a:lnTo>
                  <a:pt x="220301" y="443620"/>
                </a:lnTo>
                <a:lnTo>
                  <a:pt x="220301" y="410424"/>
                </a:lnTo>
                <a:lnTo>
                  <a:pt x="208230" y="410424"/>
                </a:lnTo>
                <a:lnTo>
                  <a:pt x="208230" y="395334"/>
                </a:lnTo>
                <a:lnTo>
                  <a:pt x="196159" y="395334"/>
                </a:lnTo>
                <a:lnTo>
                  <a:pt x="196159" y="337996"/>
                </a:lnTo>
                <a:lnTo>
                  <a:pt x="165980" y="337996"/>
                </a:lnTo>
                <a:lnTo>
                  <a:pt x="165980" y="313853"/>
                </a:lnTo>
                <a:lnTo>
                  <a:pt x="144856" y="313853"/>
                </a:lnTo>
                <a:lnTo>
                  <a:pt x="144856" y="274622"/>
                </a:lnTo>
                <a:lnTo>
                  <a:pt x="129766" y="274622"/>
                </a:lnTo>
                <a:lnTo>
                  <a:pt x="129766" y="274622"/>
                </a:lnTo>
                <a:lnTo>
                  <a:pt x="117695" y="262551"/>
                </a:lnTo>
                <a:lnTo>
                  <a:pt x="117695" y="229354"/>
                </a:lnTo>
                <a:lnTo>
                  <a:pt x="111660" y="229354"/>
                </a:lnTo>
                <a:lnTo>
                  <a:pt x="111660" y="181069"/>
                </a:lnTo>
                <a:lnTo>
                  <a:pt x="99588" y="181069"/>
                </a:lnTo>
                <a:lnTo>
                  <a:pt x="99588" y="135802"/>
                </a:lnTo>
                <a:lnTo>
                  <a:pt x="87517" y="135802"/>
                </a:lnTo>
                <a:lnTo>
                  <a:pt x="87517" y="96570"/>
                </a:lnTo>
                <a:lnTo>
                  <a:pt x="87517" y="96570"/>
                </a:lnTo>
                <a:lnTo>
                  <a:pt x="87517" y="66392"/>
                </a:lnTo>
                <a:lnTo>
                  <a:pt x="63374" y="66392"/>
                </a:lnTo>
                <a:lnTo>
                  <a:pt x="63374" y="51303"/>
                </a:lnTo>
                <a:lnTo>
                  <a:pt x="36214" y="51303"/>
                </a:lnTo>
                <a:lnTo>
                  <a:pt x="36214" y="24142"/>
                </a:lnTo>
                <a:lnTo>
                  <a:pt x="15089" y="24142"/>
                </a:lnTo>
                <a:lnTo>
                  <a:pt x="15089" y="0"/>
                </a:lnTo>
                <a:lnTo>
                  <a:pt x="0" y="0"/>
                </a:lnTo>
              </a:path>
            </a:pathLst>
          </a:custGeom>
          <a:noFill/>
          <a:ln w="28575">
            <a:solidFill>
              <a:schemeClr val="accent3"/>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652" name="Rectangle 651">
            <a:extLst>
              <a:ext uri="{FF2B5EF4-FFF2-40B4-BE49-F238E27FC236}">
                <a16:creationId xmlns:a16="http://schemas.microsoft.com/office/drawing/2014/main" id="{61ECD76E-B25B-4B06-9C9E-45F0357756C8}"/>
              </a:ext>
            </a:extLst>
          </p:cNvPr>
          <p:cNvSpPr/>
          <p:nvPr/>
        </p:nvSpPr>
        <p:spPr bwMode="auto">
          <a:xfrm>
            <a:off x="3676174" y="14796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3" name="Rectangle 652">
            <a:extLst>
              <a:ext uri="{FF2B5EF4-FFF2-40B4-BE49-F238E27FC236}">
                <a16:creationId xmlns:a16="http://schemas.microsoft.com/office/drawing/2014/main" id="{595E2E42-8151-4E0E-9D35-9299DEB7FFBB}"/>
              </a:ext>
            </a:extLst>
          </p:cNvPr>
          <p:cNvSpPr/>
          <p:nvPr/>
        </p:nvSpPr>
        <p:spPr bwMode="auto">
          <a:xfrm>
            <a:off x="3711619" y="1539720"/>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4" name="Rectangle 653">
            <a:extLst>
              <a:ext uri="{FF2B5EF4-FFF2-40B4-BE49-F238E27FC236}">
                <a16:creationId xmlns:a16="http://schemas.microsoft.com/office/drawing/2014/main" id="{033966E0-EC38-4078-B235-4E4071CBB7C3}"/>
              </a:ext>
            </a:extLst>
          </p:cNvPr>
          <p:cNvSpPr/>
          <p:nvPr/>
        </p:nvSpPr>
        <p:spPr bwMode="auto">
          <a:xfrm>
            <a:off x="3841576" y="177993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5" name="Rectangle 654">
            <a:extLst>
              <a:ext uri="{FF2B5EF4-FFF2-40B4-BE49-F238E27FC236}">
                <a16:creationId xmlns:a16="http://schemas.microsoft.com/office/drawing/2014/main" id="{5006F0BB-C7D1-4FB0-8CB6-4ACEF4C828DD}"/>
              </a:ext>
            </a:extLst>
          </p:cNvPr>
          <p:cNvSpPr/>
          <p:nvPr/>
        </p:nvSpPr>
        <p:spPr bwMode="auto">
          <a:xfrm>
            <a:off x="3874123" y="183116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6" name="Rectangle 655">
            <a:extLst>
              <a:ext uri="{FF2B5EF4-FFF2-40B4-BE49-F238E27FC236}">
                <a16:creationId xmlns:a16="http://schemas.microsoft.com/office/drawing/2014/main" id="{8306358C-5962-4046-981A-9827DA8CAEEC}"/>
              </a:ext>
            </a:extLst>
          </p:cNvPr>
          <p:cNvSpPr/>
          <p:nvPr/>
        </p:nvSpPr>
        <p:spPr bwMode="auto">
          <a:xfrm>
            <a:off x="3939643" y="1881204"/>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7" name="Rectangle 656">
            <a:extLst>
              <a:ext uri="{FF2B5EF4-FFF2-40B4-BE49-F238E27FC236}">
                <a16:creationId xmlns:a16="http://schemas.microsoft.com/office/drawing/2014/main" id="{E8604594-14AB-4B17-985E-3AB499CD95D1}"/>
              </a:ext>
            </a:extLst>
          </p:cNvPr>
          <p:cNvSpPr/>
          <p:nvPr/>
        </p:nvSpPr>
        <p:spPr bwMode="auto">
          <a:xfrm>
            <a:off x="4027194" y="192474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8" name="Rectangle 657">
            <a:extLst>
              <a:ext uri="{FF2B5EF4-FFF2-40B4-BE49-F238E27FC236}">
                <a16:creationId xmlns:a16="http://schemas.microsoft.com/office/drawing/2014/main" id="{1EADE86B-AF8C-4B42-981F-34EB2EEC26E2}"/>
              </a:ext>
            </a:extLst>
          </p:cNvPr>
          <p:cNvSpPr/>
          <p:nvPr/>
        </p:nvSpPr>
        <p:spPr bwMode="auto">
          <a:xfrm>
            <a:off x="4235536" y="2039217"/>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9" name="Rectangle 658">
            <a:extLst>
              <a:ext uri="{FF2B5EF4-FFF2-40B4-BE49-F238E27FC236}">
                <a16:creationId xmlns:a16="http://schemas.microsoft.com/office/drawing/2014/main" id="{8E2CBB53-EA1D-4030-8B1E-73F1A8AD6E53}"/>
              </a:ext>
            </a:extLst>
          </p:cNvPr>
          <p:cNvSpPr/>
          <p:nvPr/>
        </p:nvSpPr>
        <p:spPr bwMode="auto">
          <a:xfrm>
            <a:off x="4609297" y="2101362"/>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0" name="Rectangle 659">
            <a:extLst>
              <a:ext uri="{FF2B5EF4-FFF2-40B4-BE49-F238E27FC236}">
                <a16:creationId xmlns:a16="http://schemas.microsoft.com/office/drawing/2014/main" id="{75A229A0-70A2-44B2-A932-E4E9265ED818}"/>
              </a:ext>
            </a:extLst>
          </p:cNvPr>
          <p:cNvSpPr/>
          <p:nvPr/>
        </p:nvSpPr>
        <p:spPr bwMode="auto">
          <a:xfrm>
            <a:off x="4762819" y="2121894"/>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1" name="Rectangle 660">
            <a:extLst>
              <a:ext uri="{FF2B5EF4-FFF2-40B4-BE49-F238E27FC236}">
                <a16:creationId xmlns:a16="http://schemas.microsoft.com/office/drawing/2014/main" id="{4084B6DE-DD25-49E5-A4C5-CF4D9BDF6FAC}"/>
              </a:ext>
            </a:extLst>
          </p:cNvPr>
          <p:cNvSpPr/>
          <p:nvPr/>
        </p:nvSpPr>
        <p:spPr bwMode="auto">
          <a:xfrm>
            <a:off x="4803960" y="2120802"/>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2" name="Rectangle 661">
            <a:extLst>
              <a:ext uri="{FF2B5EF4-FFF2-40B4-BE49-F238E27FC236}">
                <a16:creationId xmlns:a16="http://schemas.microsoft.com/office/drawing/2014/main" id="{98F51A0F-4C22-4693-9651-707C7C7B024B}"/>
              </a:ext>
            </a:extLst>
          </p:cNvPr>
          <p:cNvSpPr/>
          <p:nvPr/>
        </p:nvSpPr>
        <p:spPr bwMode="auto">
          <a:xfrm>
            <a:off x="5141584" y="2173502"/>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3" name="Rectangle 662">
            <a:extLst>
              <a:ext uri="{FF2B5EF4-FFF2-40B4-BE49-F238E27FC236}">
                <a16:creationId xmlns:a16="http://schemas.microsoft.com/office/drawing/2014/main" id="{D0F30567-3F1D-450F-8F90-025A461F6A9B}"/>
              </a:ext>
            </a:extLst>
          </p:cNvPr>
          <p:cNvSpPr/>
          <p:nvPr/>
        </p:nvSpPr>
        <p:spPr bwMode="auto">
          <a:xfrm>
            <a:off x="5280060" y="2185227"/>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4" name="Rectangle 663">
            <a:extLst>
              <a:ext uri="{FF2B5EF4-FFF2-40B4-BE49-F238E27FC236}">
                <a16:creationId xmlns:a16="http://schemas.microsoft.com/office/drawing/2014/main" id="{C5A9ACC3-F37B-4C7A-A8AB-87BECB4BC26C}"/>
              </a:ext>
            </a:extLst>
          </p:cNvPr>
          <p:cNvSpPr/>
          <p:nvPr/>
        </p:nvSpPr>
        <p:spPr bwMode="auto">
          <a:xfrm>
            <a:off x="5340838" y="2185227"/>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5" name="Rectangle 664">
            <a:extLst>
              <a:ext uri="{FF2B5EF4-FFF2-40B4-BE49-F238E27FC236}">
                <a16:creationId xmlns:a16="http://schemas.microsoft.com/office/drawing/2014/main" id="{6ACB3038-767E-4CB4-9560-EA1CC291D2E4}"/>
              </a:ext>
            </a:extLst>
          </p:cNvPr>
          <p:cNvSpPr/>
          <p:nvPr/>
        </p:nvSpPr>
        <p:spPr bwMode="auto">
          <a:xfrm>
            <a:off x="5377207"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6" name="Rectangle 665">
            <a:extLst>
              <a:ext uri="{FF2B5EF4-FFF2-40B4-BE49-F238E27FC236}">
                <a16:creationId xmlns:a16="http://schemas.microsoft.com/office/drawing/2014/main" id="{D345C76C-A55F-40BC-8BAC-A99F6B95AF02}"/>
              </a:ext>
            </a:extLst>
          </p:cNvPr>
          <p:cNvSpPr/>
          <p:nvPr/>
        </p:nvSpPr>
        <p:spPr bwMode="auto">
          <a:xfrm>
            <a:off x="5407939" y="218378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7" name="Rectangle 666">
            <a:extLst>
              <a:ext uri="{FF2B5EF4-FFF2-40B4-BE49-F238E27FC236}">
                <a16:creationId xmlns:a16="http://schemas.microsoft.com/office/drawing/2014/main" id="{650DB876-7277-4EA5-90F7-B8C1311061C8}"/>
              </a:ext>
            </a:extLst>
          </p:cNvPr>
          <p:cNvSpPr/>
          <p:nvPr/>
        </p:nvSpPr>
        <p:spPr bwMode="auto">
          <a:xfrm>
            <a:off x="5440243" y="21845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8" name="Rectangle 667">
            <a:extLst>
              <a:ext uri="{FF2B5EF4-FFF2-40B4-BE49-F238E27FC236}">
                <a16:creationId xmlns:a16="http://schemas.microsoft.com/office/drawing/2014/main" id="{B06E306D-446D-4A86-B576-273D8E2320AB}"/>
              </a:ext>
            </a:extLst>
          </p:cNvPr>
          <p:cNvSpPr/>
          <p:nvPr/>
        </p:nvSpPr>
        <p:spPr bwMode="auto">
          <a:xfrm>
            <a:off x="5483392" y="218378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69" name="Rectangle 668">
            <a:extLst>
              <a:ext uri="{FF2B5EF4-FFF2-40B4-BE49-F238E27FC236}">
                <a16:creationId xmlns:a16="http://schemas.microsoft.com/office/drawing/2014/main" id="{513C2D1C-FD82-4DEF-8516-E529E9822348}"/>
              </a:ext>
            </a:extLst>
          </p:cNvPr>
          <p:cNvSpPr/>
          <p:nvPr/>
        </p:nvSpPr>
        <p:spPr bwMode="auto">
          <a:xfrm>
            <a:off x="5499171" y="21845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0" name="Rectangle 669">
            <a:extLst>
              <a:ext uri="{FF2B5EF4-FFF2-40B4-BE49-F238E27FC236}">
                <a16:creationId xmlns:a16="http://schemas.microsoft.com/office/drawing/2014/main" id="{CDAD4E39-8D99-4CCB-AE99-A0AB81918FE1}"/>
              </a:ext>
            </a:extLst>
          </p:cNvPr>
          <p:cNvSpPr/>
          <p:nvPr/>
        </p:nvSpPr>
        <p:spPr bwMode="auto">
          <a:xfrm>
            <a:off x="5512747" y="21845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1" name="Rectangle 670">
            <a:extLst>
              <a:ext uri="{FF2B5EF4-FFF2-40B4-BE49-F238E27FC236}">
                <a16:creationId xmlns:a16="http://schemas.microsoft.com/office/drawing/2014/main" id="{F330F699-A0D8-4403-B05F-08DD94082CAA}"/>
              </a:ext>
            </a:extLst>
          </p:cNvPr>
          <p:cNvSpPr/>
          <p:nvPr/>
        </p:nvSpPr>
        <p:spPr bwMode="auto">
          <a:xfrm>
            <a:off x="5560924" y="218487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2" name="Rectangle 671">
            <a:extLst>
              <a:ext uri="{FF2B5EF4-FFF2-40B4-BE49-F238E27FC236}">
                <a16:creationId xmlns:a16="http://schemas.microsoft.com/office/drawing/2014/main" id="{E1D91C3C-F405-4FEA-AF88-3D91600A1DF4}"/>
              </a:ext>
            </a:extLst>
          </p:cNvPr>
          <p:cNvSpPr/>
          <p:nvPr/>
        </p:nvSpPr>
        <p:spPr bwMode="auto">
          <a:xfrm>
            <a:off x="5589882" y="218476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3" name="Rectangle 672">
            <a:extLst>
              <a:ext uri="{FF2B5EF4-FFF2-40B4-BE49-F238E27FC236}">
                <a16:creationId xmlns:a16="http://schemas.microsoft.com/office/drawing/2014/main" id="{DAC37F91-77F6-42B2-8823-A224226A99E6}"/>
              </a:ext>
            </a:extLst>
          </p:cNvPr>
          <p:cNvSpPr/>
          <p:nvPr/>
        </p:nvSpPr>
        <p:spPr bwMode="auto">
          <a:xfrm>
            <a:off x="5624395" y="2184174"/>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4" name="Rectangle 673">
            <a:extLst>
              <a:ext uri="{FF2B5EF4-FFF2-40B4-BE49-F238E27FC236}">
                <a16:creationId xmlns:a16="http://schemas.microsoft.com/office/drawing/2014/main" id="{EAA0A6AC-D903-40DF-9E4B-731E234A05C3}"/>
              </a:ext>
            </a:extLst>
          </p:cNvPr>
          <p:cNvSpPr/>
          <p:nvPr/>
        </p:nvSpPr>
        <p:spPr bwMode="auto">
          <a:xfrm>
            <a:off x="5643628"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5" name="Rectangle 674">
            <a:extLst>
              <a:ext uri="{FF2B5EF4-FFF2-40B4-BE49-F238E27FC236}">
                <a16:creationId xmlns:a16="http://schemas.microsoft.com/office/drawing/2014/main" id="{EA78DF32-3E89-4F62-9393-21BECB153C75}"/>
              </a:ext>
            </a:extLst>
          </p:cNvPr>
          <p:cNvSpPr/>
          <p:nvPr/>
        </p:nvSpPr>
        <p:spPr bwMode="auto">
          <a:xfrm>
            <a:off x="5657545"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6" name="Rectangle 675">
            <a:extLst>
              <a:ext uri="{FF2B5EF4-FFF2-40B4-BE49-F238E27FC236}">
                <a16:creationId xmlns:a16="http://schemas.microsoft.com/office/drawing/2014/main" id="{4FABB559-576A-42EC-BA07-46A87FF0CD3E}"/>
              </a:ext>
            </a:extLst>
          </p:cNvPr>
          <p:cNvSpPr/>
          <p:nvPr/>
        </p:nvSpPr>
        <p:spPr bwMode="auto">
          <a:xfrm>
            <a:off x="5731923" y="218378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7" name="Rectangle 676">
            <a:extLst>
              <a:ext uri="{FF2B5EF4-FFF2-40B4-BE49-F238E27FC236}">
                <a16:creationId xmlns:a16="http://schemas.microsoft.com/office/drawing/2014/main" id="{7C54E057-F5FC-4633-9953-75555E4CBA65}"/>
              </a:ext>
            </a:extLst>
          </p:cNvPr>
          <p:cNvSpPr/>
          <p:nvPr/>
        </p:nvSpPr>
        <p:spPr bwMode="auto">
          <a:xfrm>
            <a:off x="5768632"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8" name="Rectangle 677">
            <a:extLst>
              <a:ext uri="{FF2B5EF4-FFF2-40B4-BE49-F238E27FC236}">
                <a16:creationId xmlns:a16="http://schemas.microsoft.com/office/drawing/2014/main" id="{E659C9D0-E96A-49F8-B27D-08DB8B50763C}"/>
              </a:ext>
            </a:extLst>
          </p:cNvPr>
          <p:cNvSpPr/>
          <p:nvPr/>
        </p:nvSpPr>
        <p:spPr bwMode="auto">
          <a:xfrm>
            <a:off x="5795130" y="21845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79" name="Rectangle 678">
            <a:extLst>
              <a:ext uri="{FF2B5EF4-FFF2-40B4-BE49-F238E27FC236}">
                <a16:creationId xmlns:a16="http://schemas.microsoft.com/office/drawing/2014/main" id="{5C88C049-23BB-447D-9702-E7ACF48892BA}"/>
              </a:ext>
            </a:extLst>
          </p:cNvPr>
          <p:cNvSpPr/>
          <p:nvPr/>
        </p:nvSpPr>
        <p:spPr bwMode="auto">
          <a:xfrm>
            <a:off x="5812168"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80" name="Rectangle 679">
            <a:extLst>
              <a:ext uri="{FF2B5EF4-FFF2-40B4-BE49-F238E27FC236}">
                <a16:creationId xmlns:a16="http://schemas.microsoft.com/office/drawing/2014/main" id="{CBA6F040-8F4D-4783-BB62-BC53EA1251AC}"/>
              </a:ext>
            </a:extLst>
          </p:cNvPr>
          <p:cNvSpPr/>
          <p:nvPr/>
        </p:nvSpPr>
        <p:spPr bwMode="auto">
          <a:xfrm>
            <a:off x="5831179" y="218522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81" name="Rectangle 680">
            <a:extLst>
              <a:ext uri="{FF2B5EF4-FFF2-40B4-BE49-F238E27FC236}">
                <a16:creationId xmlns:a16="http://schemas.microsoft.com/office/drawing/2014/main" id="{30B23810-FE8B-4731-8E6D-6235338899C9}"/>
              </a:ext>
            </a:extLst>
          </p:cNvPr>
          <p:cNvSpPr/>
          <p:nvPr/>
        </p:nvSpPr>
        <p:spPr bwMode="auto">
          <a:xfrm>
            <a:off x="5918626" y="2183178"/>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82" name="Rectangle 681">
            <a:extLst>
              <a:ext uri="{FF2B5EF4-FFF2-40B4-BE49-F238E27FC236}">
                <a16:creationId xmlns:a16="http://schemas.microsoft.com/office/drawing/2014/main" id="{B3FE02A1-4540-49BE-9E1B-6D23C5951CBB}"/>
              </a:ext>
            </a:extLst>
          </p:cNvPr>
          <p:cNvSpPr/>
          <p:nvPr/>
        </p:nvSpPr>
        <p:spPr bwMode="auto">
          <a:xfrm>
            <a:off x="6044361" y="2185188"/>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A5074008-4A46-43AD-8D27-834F1F28795D}"/>
              </a:ext>
            </a:extLst>
          </p:cNvPr>
          <p:cNvSpPr/>
          <p:nvPr/>
        </p:nvSpPr>
        <p:spPr bwMode="auto">
          <a:xfrm>
            <a:off x="6452595" y="1323977"/>
            <a:ext cx="2307431" cy="771525"/>
          </a:xfrm>
          <a:custGeom>
            <a:avLst/>
            <a:gdLst>
              <a:gd name="connsiteX0" fmla="*/ 3076575 w 3076575"/>
              <a:gd name="connsiteY0" fmla="*/ 1028700 h 1028700"/>
              <a:gd name="connsiteX1" fmla="*/ 1702594 w 3076575"/>
              <a:gd name="connsiteY1" fmla="*/ 1028700 h 1028700"/>
              <a:gd name="connsiteX2" fmla="*/ 1702594 w 3076575"/>
              <a:gd name="connsiteY2" fmla="*/ 1002506 h 1028700"/>
              <a:gd name="connsiteX3" fmla="*/ 1597819 w 3076575"/>
              <a:gd name="connsiteY3" fmla="*/ 1002506 h 1028700"/>
              <a:gd name="connsiteX4" fmla="*/ 1597819 w 3076575"/>
              <a:gd name="connsiteY4" fmla="*/ 981075 h 1028700"/>
              <a:gd name="connsiteX5" fmla="*/ 1545432 w 3076575"/>
              <a:gd name="connsiteY5" fmla="*/ 981075 h 1028700"/>
              <a:gd name="connsiteX6" fmla="*/ 1545432 w 3076575"/>
              <a:gd name="connsiteY6" fmla="*/ 947738 h 1028700"/>
              <a:gd name="connsiteX7" fmla="*/ 1526382 w 3076575"/>
              <a:gd name="connsiteY7" fmla="*/ 947738 h 1028700"/>
              <a:gd name="connsiteX8" fmla="*/ 1526382 w 3076575"/>
              <a:gd name="connsiteY8" fmla="*/ 923925 h 1028700"/>
              <a:gd name="connsiteX9" fmla="*/ 1488282 w 3076575"/>
              <a:gd name="connsiteY9" fmla="*/ 923925 h 1028700"/>
              <a:gd name="connsiteX10" fmla="*/ 1488282 w 3076575"/>
              <a:gd name="connsiteY10" fmla="*/ 900113 h 1028700"/>
              <a:gd name="connsiteX11" fmla="*/ 1452563 w 3076575"/>
              <a:gd name="connsiteY11" fmla="*/ 900113 h 1028700"/>
              <a:gd name="connsiteX12" fmla="*/ 1452563 w 3076575"/>
              <a:gd name="connsiteY12" fmla="*/ 873919 h 1028700"/>
              <a:gd name="connsiteX13" fmla="*/ 1235869 w 3076575"/>
              <a:gd name="connsiteY13" fmla="*/ 873919 h 1028700"/>
              <a:gd name="connsiteX14" fmla="*/ 1235869 w 3076575"/>
              <a:gd name="connsiteY14" fmla="*/ 859631 h 1028700"/>
              <a:gd name="connsiteX15" fmla="*/ 1216819 w 3076575"/>
              <a:gd name="connsiteY15" fmla="*/ 859631 h 1028700"/>
              <a:gd name="connsiteX16" fmla="*/ 1216819 w 3076575"/>
              <a:gd name="connsiteY16" fmla="*/ 838200 h 1028700"/>
              <a:gd name="connsiteX17" fmla="*/ 1057275 w 3076575"/>
              <a:gd name="connsiteY17" fmla="*/ 838200 h 1028700"/>
              <a:gd name="connsiteX18" fmla="*/ 1057275 w 3076575"/>
              <a:gd name="connsiteY18" fmla="*/ 838200 h 1028700"/>
              <a:gd name="connsiteX19" fmla="*/ 1057275 w 3076575"/>
              <a:gd name="connsiteY19" fmla="*/ 838200 h 1028700"/>
              <a:gd name="connsiteX20" fmla="*/ 1057275 w 3076575"/>
              <a:gd name="connsiteY20" fmla="*/ 819150 h 1028700"/>
              <a:gd name="connsiteX21" fmla="*/ 978694 w 3076575"/>
              <a:gd name="connsiteY21" fmla="*/ 819150 h 1028700"/>
              <a:gd name="connsiteX22" fmla="*/ 978694 w 3076575"/>
              <a:gd name="connsiteY22" fmla="*/ 809625 h 1028700"/>
              <a:gd name="connsiteX23" fmla="*/ 947738 w 3076575"/>
              <a:gd name="connsiteY23" fmla="*/ 809625 h 1028700"/>
              <a:gd name="connsiteX24" fmla="*/ 947738 w 3076575"/>
              <a:gd name="connsiteY24" fmla="*/ 809625 h 1028700"/>
              <a:gd name="connsiteX25" fmla="*/ 947738 w 3076575"/>
              <a:gd name="connsiteY25" fmla="*/ 792956 h 1028700"/>
              <a:gd name="connsiteX26" fmla="*/ 892969 w 3076575"/>
              <a:gd name="connsiteY26" fmla="*/ 792956 h 1028700"/>
              <a:gd name="connsiteX27" fmla="*/ 892969 w 3076575"/>
              <a:gd name="connsiteY27" fmla="*/ 771525 h 1028700"/>
              <a:gd name="connsiteX28" fmla="*/ 802482 w 3076575"/>
              <a:gd name="connsiteY28" fmla="*/ 771525 h 1028700"/>
              <a:gd name="connsiteX29" fmla="*/ 802482 w 3076575"/>
              <a:gd name="connsiteY29" fmla="*/ 771525 h 1028700"/>
              <a:gd name="connsiteX30" fmla="*/ 802482 w 3076575"/>
              <a:gd name="connsiteY30" fmla="*/ 750094 h 1028700"/>
              <a:gd name="connsiteX31" fmla="*/ 764382 w 3076575"/>
              <a:gd name="connsiteY31" fmla="*/ 750094 h 1028700"/>
              <a:gd name="connsiteX32" fmla="*/ 764382 w 3076575"/>
              <a:gd name="connsiteY32" fmla="*/ 723900 h 1028700"/>
              <a:gd name="connsiteX33" fmla="*/ 740569 w 3076575"/>
              <a:gd name="connsiteY33" fmla="*/ 723900 h 1028700"/>
              <a:gd name="connsiteX34" fmla="*/ 740569 w 3076575"/>
              <a:gd name="connsiteY34" fmla="*/ 690563 h 1028700"/>
              <a:gd name="connsiteX35" fmla="*/ 697707 w 3076575"/>
              <a:gd name="connsiteY35" fmla="*/ 690563 h 1028700"/>
              <a:gd name="connsiteX36" fmla="*/ 697707 w 3076575"/>
              <a:gd name="connsiteY36" fmla="*/ 673894 h 1028700"/>
              <a:gd name="connsiteX37" fmla="*/ 666750 w 3076575"/>
              <a:gd name="connsiteY37" fmla="*/ 673894 h 1028700"/>
              <a:gd name="connsiteX38" fmla="*/ 666750 w 3076575"/>
              <a:gd name="connsiteY38" fmla="*/ 652463 h 1028700"/>
              <a:gd name="connsiteX39" fmla="*/ 645319 w 3076575"/>
              <a:gd name="connsiteY39" fmla="*/ 652463 h 1028700"/>
              <a:gd name="connsiteX40" fmla="*/ 645319 w 3076575"/>
              <a:gd name="connsiteY40" fmla="*/ 631031 h 1028700"/>
              <a:gd name="connsiteX41" fmla="*/ 619125 w 3076575"/>
              <a:gd name="connsiteY41" fmla="*/ 631031 h 1028700"/>
              <a:gd name="connsiteX42" fmla="*/ 619125 w 3076575"/>
              <a:gd name="connsiteY42" fmla="*/ 611981 h 1028700"/>
              <a:gd name="connsiteX43" fmla="*/ 600075 w 3076575"/>
              <a:gd name="connsiteY43" fmla="*/ 611981 h 1028700"/>
              <a:gd name="connsiteX44" fmla="*/ 600075 w 3076575"/>
              <a:gd name="connsiteY44" fmla="*/ 611981 h 1028700"/>
              <a:gd name="connsiteX45" fmla="*/ 600075 w 3076575"/>
              <a:gd name="connsiteY45" fmla="*/ 590550 h 1028700"/>
              <a:gd name="connsiteX46" fmla="*/ 564357 w 3076575"/>
              <a:gd name="connsiteY46" fmla="*/ 590550 h 1028700"/>
              <a:gd name="connsiteX47" fmla="*/ 564357 w 3076575"/>
              <a:gd name="connsiteY47" fmla="*/ 566738 h 1028700"/>
              <a:gd name="connsiteX48" fmla="*/ 514350 w 3076575"/>
              <a:gd name="connsiteY48" fmla="*/ 566738 h 1028700"/>
              <a:gd name="connsiteX49" fmla="*/ 514350 w 3076575"/>
              <a:gd name="connsiteY49" fmla="*/ 545306 h 1028700"/>
              <a:gd name="connsiteX50" fmla="*/ 485775 w 3076575"/>
              <a:gd name="connsiteY50" fmla="*/ 545306 h 1028700"/>
              <a:gd name="connsiteX51" fmla="*/ 485775 w 3076575"/>
              <a:gd name="connsiteY51" fmla="*/ 516731 h 1028700"/>
              <a:gd name="connsiteX52" fmla="*/ 452438 w 3076575"/>
              <a:gd name="connsiteY52" fmla="*/ 516731 h 1028700"/>
              <a:gd name="connsiteX53" fmla="*/ 452438 w 3076575"/>
              <a:gd name="connsiteY53" fmla="*/ 485775 h 1028700"/>
              <a:gd name="connsiteX54" fmla="*/ 431007 w 3076575"/>
              <a:gd name="connsiteY54" fmla="*/ 485775 h 1028700"/>
              <a:gd name="connsiteX55" fmla="*/ 431007 w 3076575"/>
              <a:gd name="connsiteY55" fmla="*/ 461963 h 1028700"/>
              <a:gd name="connsiteX56" fmla="*/ 404813 w 3076575"/>
              <a:gd name="connsiteY56" fmla="*/ 461963 h 1028700"/>
              <a:gd name="connsiteX57" fmla="*/ 404813 w 3076575"/>
              <a:gd name="connsiteY57" fmla="*/ 461963 h 1028700"/>
              <a:gd name="connsiteX58" fmla="*/ 388144 w 3076575"/>
              <a:gd name="connsiteY58" fmla="*/ 445294 h 1028700"/>
              <a:gd name="connsiteX59" fmla="*/ 388144 w 3076575"/>
              <a:gd name="connsiteY59" fmla="*/ 411956 h 1028700"/>
              <a:gd name="connsiteX60" fmla="*/ 371475 w 3076575"/>
              <a:gd name="connsiteY60" fmla="*/ 411956 h 1028700"/>
              <a:gd name="connsiteX61" fmla="*/ 371475 w 3076575"/>
              <a:gd name="connsiteY61" fmla="*/ 390525 h 1028700"/>
              <a:gd name="connsiteX62" fmla="*/ 340519 w 3076575"/>
              <a:gd name="connsiteY62" fmla="*/ 390525 h 1028700"/>
              <a:gd name="connsiteX63" fmla="*/ 340519 w 3076575"/>
              <a:gd name="connsiteY63" fmla="*/ 366713 h 1028700"/>
              <a:gd name="connsiteX64" fmla="*/ 328613 w 3076575"/>
              <a:gd name="connsiteY64" fmla="*/ 366713 h 1028700"/>
              <a:gd name="connsiteX65" fmla="*/ 328613 w 3076575"/>
              <a:gd name="connsiteY65" fmla="*/ 338138 h 1028700"/>
              <a:gd name="connsiteX66" fmla="*/ 328613 w 3076575"/>
              <a:gd name="connsiteY66" fmla="*/ 338138 h 1028700"/>
              <a:gd name="connsiteX67" fmla="*/ 307182 w 3076575"/>
              <a:gd name="connsiteY67" fmla="*/ 338138 h 1028700"/>
              <a:gd name="connsiteX68" fmla="*/ 307182 w 3076575"/>
              <a:gd name="connsiteY68" fmla="*/ 309563 h 1028700"/>
              <a:gd name="connsiteX69" fmla="*/ 278607 w 3076575"/>
              <a:gd name="connsiteY69" fmla="*/ 309563 h 1028700"/>
              <a:gd name="connsiteX70" fmla="*/ 278607 w 3076575"/>
              <a:gd name="connsiteY70" fmla="*/ 276225 h 1028700"/>
              <a:gd name="connsiteX71" fmla="*/ 278607 w 3076575"/>
              <a:gd name="connsiteY71" fmla="*/ 276225 h 1028700"/>
              <a:gd name="connsiteX72" fmla="*/ 266700 w 3076575"/>
              <a:gd name="connsiteY72" fmla="*/ 264318 h 1028700"/>
              <a:gd name="connsiteX73" fmla="*/ 230982 w 3076575"/>
              <a:gd name="connsiteY73" fmla="*/ 264318 h 1028700"/>
              <a:gd name="connsiteX74" fmla="*/ 230982 w 3076575"/>
              <a:gd name="connsiteY74" fmla="*/ 252413 h 1028700"/>
              <a:gd name="connsiteX75" fmla="*/ 216694 w 3076575"/>
              <a:gd name="connsiteY75" fmla="*/ 252413 h 1028700"/>
              <a:gd name="connsiteX76" fmla="*/ 216694 w 3076575"/>
              <a:gd name="connsiteY76" fmla="*/ 240506 h 1028700"/>
              <a:gd name="connsiteX77" fmla="*/ 200025 w 3076575"/>
              <a:gd name="connsiteY77" fmla="*/ 240506 h 1028700"/>
              <a:gd name="connsiteX78" fmla="*/ 200025 w 3076575"/>
              <a:gd name="connsiteY78" fmla="*/ 219075 h 1028700"/>
              <a:gd name="connsiteX79" fmla="*/ 195263 w 3076575"/>
              <a:gd name="connsiteY79" fmla="*/ 219075 h 1028700"/>
              <a:gd name="connsiteX80" fmla="*/ 195263 w 3076575"/>
              <a:gd name="connsiteY80" fmla="*/ 204788 h 1028700"/>
              <a:gd name="connsiteX81" fmla="*/ 173832 w 3076575"/>
              <a:gd name="connsiteY81" fmla="*/ 204788 h 1028700"/>
              <a:gd name="connsiteX82" fmla="*/ 173832 w 3076575"/>
              <a:gd name="connsiteY82" fmla="*/ 183356 h 1028700"/>
              <a:gd name="connsiteX83" fmla="*/ 150019 w 3076575"/>
              <a:gd name="connsiteY83" fmla="*/ 183356 h 1028700"/>
              <a:gd name="connsiteX84" fmla="*/ 150019 w 3076575"/>
              <a:gd name="connsiteY84" fmla="*/ 161925 h 1028700"/>
              <a:gd name="connsiteX85" fmla="*/ 126207 w 3076575"/>
              <a:gd name="connsiteY85" fmla="*/ 161925 h 1028700"/>
              <a:gd name="connsiteX86" fmla="*/ 126207 w 3076575"/>
              <a:gd name="connsiteY86" fmla="*/ 130969 h 1028700"/>
              <a:gd name="connsiteX87" fmla="*/ 109538 w 3076575"/>
              <a:gd name="connsiteY87" fmla="*/ 130969 h 1028700"/>
              <a:gd name="connsiteX88" fmla="*/ 109538 w 3076575"/>
              <a:gd name="connsiteY88" fmla="*/ 83344 h 1028700"/>
              <a:gd name="connsiteX89" fmla="*/ 69057 w 3076575"/>
              <a:gd name="connsiteY89" fmla="*/ 83344 h 1028700"/>
              <a:gd name="connsiteX90" fmla="*/ 69057 w 3076575"/>
              <a:gd name="connsiteY90" fmla="*/ 59531 h 1028700"/>
              <a:gd name="connsiteX91" fmla="*/ 69057 w 3076575"/>
              <a:gd name="connsiteY91" fmla="*/ 59531 h 1028700"/>
              <a:gd name="connsiteX92" fmla="*/ 47625 w 3076575"/>
              <a:gd name="connsiteY92" fmla="*/ 59531 h 1028700"/>
              <a:gd name="connsiteX93" fmla="*/ 47625 w 3076575"/>
              <a:gd name="connsiteY93" fmla="*/ 35719 h 1028700"/>
              <a:gd name="connsiteX94" fmla="*/ 30957 w 3076575"/>
              <a:gd name="connsiteY94" fmla="*/ 35719 h 1028700"/>
              <a:gd name="connsiteX95" fmla="*/ 30957 w 3076575"/>
              <a:gd name="connsiteY95" fmla="*/ 21431 h 1028700"/>
              <a:gd name="connsiteX96" fmla="*/ 16669 w 3076575"/>
              <a:gd name="connsiteY96" fmla="*/ 21431 h 1028700"/>
              <a:gd name="connsiteX97" fmla="*/ 16669 w 3076575"/>
              <a:gd name="connsiteY97" fmla="*/ 0 h 1028700"/>
              <a:gd name="connsiteX98" fmla="*/ 0 w 3076575"/>
              <a:gd name="connsiteY98" fmla="*/ 0 h 1028700"/>
              <a:gd name="connsiteX0" fmla="*/ 3076575 w 3076575"/>
              <a:gd name="connsiteY0" fmla="*/ 1028700 h 1028700"/>
              <a:gd name="connsiteX1" fmla="*/ 1702594 w 3076575"/>
              <a:gd name="connsiteY1" fmla="*/ 1028700 h 1028700"/>
              <a:gd name="connsiteX2" fmla="*/ 1702594 w 3076575"/>
              <a:gd name="connsiteY2" fmla="*/ 1002506 h 1028700"/>
              <a:gd name="connsiteX3" fmla="*/ 1597819 w 3076575"/>
              <a:gd name="connsiteY3" fmla="*/ 1002506 h 1028700"/>
              <a:gd name="connsiteX4" fmla="*/ 1597819 w 3076575"/>
              <a:gd name="connsiteY4" fmla="*/ 981075 h 1028700"/>
              <a:gd name="connsiteX5" fmla="*/ 1545432 w 3076575"/>
              <a:gd name="connsiteY5" fmla="*/ 981075 h 1028700"/>
              <a:gd name="connsiteX6" fmla="*/ 1545432 w 3076575"/>
              <a:gd name="connsiteY6" fmla="*/ 947738 h 1028700"/>
              <a:gd name="connsiteX7" fmla="*/ 1526382 w 3076575"/>
              <a:gd name="connsiteY7" fmla="*/ 947738 h 1028700"/>
              <a:gd name="connsiteX8" fmla="*/ 1526382 w 3076575"/>
              <a:gd name="connsiteY8" fmla="*/ 923925 h 1028700"/>
              <a:gd name="connsiteX9" fmla="*/ 1488282 w 3076575"/>
              <a:gd name="connsiteY9" fmla="*/ 923925 h 1028700"/>
              <a:gd name="connsiteX10" fmla="*/ 1488282 w 3076575"/>
              <a:gd name="connsiteY10" fmla="*/ 900113 h 1028700"/>
              <a:gd name="connsiteX11" fmla="*/ 1452563 w 3076575"/>
              <a:gd name="connsiteY11" fmla="*/ 900113 h 1028700"/>
              <a:gd name="connsiteX12" fmla="*/ 1452563 w 3076575"/>
              <a:gd name="connsiteY12" fmla="*/ 873919 h 1028700"/>
              <a:gd name="connsiteX13" fmla="*/ 1235869 w 3076575"/>
              <a:gd name="connsiteY13" fmla="*/ 873919 h 1028700"/>
              <a:gd name="connsiteX14" fmla="*/ 1235869 w 3076575"/>
              <a:gd name="connsiteY14" fmla="*/ 859631 h 1028700"/>
              <a:gd name="connsiteX15" fmla="*/ 1216819 w 3076575"/>
              <a:gd name="connsiteY15" fmla="*/ 859631 h 1028700"/>
              <a:gd name="connsiteX16" fmla="*/ 1216819 w 3076575"/>
              <a:gd name="connsiteY16" fmla="*/ 838200 h 1028700"/>
              <a:gd name="connsiteX17" fmla="*/ 1057275 w 3076575"/>
              <a:gd name="connsiteY17" fmla="*/ 838200 h 1028700"/>
              <a:gd name="connsiteX18" fmla="*/ 1057275 w 3076575"/>
              <a:gd name="connsiteY18" fmla="*/ 838200 h 1028700"/>
              <a:gd name="connsiteX19" fmla="*/ 1057275 w 3076575"/>
              <a:gd name="connsiteY19" fmla="*/ 838200 h 1028700"/>
              <a:gd name="connsiteX20" fmla="*/ 1057275 w 3076575"/>
              <a:gd name="connsiteY20" fmla="*/ 819150 h 1028700"/>
              <a:gd name="connsiteX21" fmla="*/ 978694 w 3076575"/>
              <a:gd name="connsiteY21" fmla="*/ 819150 h 1028700"/>
              <a:gd name="connsiteX22" fmla="*/ 978694 w 3076575"/>
              <a:gd name="connsiteY22" fmla="*/ 809625 h 1028700"/>
              <a:gd name="connsiteX23" fmla="*/ 947738 w 3076575"/>
              <a:gd name="connsiteY23" fmla="*/ 809625 h 1028700"/>
              <a:gd name="connsiteX24" fmla="*/ 947738 w 3076575"/>
              <a:gd name="connsiteY24" fmla="*/ 809625 h 1028700"/>
              <a:gd name="connsiteX25" fmla="*/ 947738 w 3076575"/>
              <a:gd name="connsiteY25" fmla="*/ 792956 h 1028700"/>
              <a:gd name="connsiteX26" fmla="*/ 892969 w 3076575"/>
              <a:gd name="connsiteY26" fmla="*/ 792956 h 1028700"/>
              <a:gd name="connsiteX27" fmla="*/ 892969 w 3076575"/>
              <a:gd name="connsiteY27" fmla="*/ 771525 h 1028700"/>
              <a:gd name="connsiteX28" fmla="*/ 802482 w 3076575"/>
              <a:gd name="connsiteY28" fmla="*/ 771525 h 1028700"/>
              <a:gd name="connsiteX29" fmla="*/ 802482 w 3076575"/>
              <a:gd name="connsiteY29" fmla="*/ 771525 h 1028700"/>
              <a:gd name="connsiteX30" fmla="*/ 802482 w 3076575"/>
              <a:gd name="connsiteY30" fmla="*/ 750094 h 1028700"/>
              <a:gd name="connsiteX31" fmla="*/ 764382 w 3076575"/>
              <a:gd name="connsiteY31" fmla="*/ 750094 h 1028700"/>
              <a:gd name="connsiteX32" fmla="*/ 764382 w 3076575"/>
              <a:gd name="connsiteY32" fmla="*/ 723900 h 1028700"/>
              <a:gd name="connsiteX33" fmla="*/ 740569 w 3076575"/>
              <a:gd name="connsiteY33" fmla="*/ 723900 h 1028700"/>
              <a:gd name="connsiteX34" fmla="*/ 740569 w 3076575"/>
              <a:gd name="connsiteY34" fmla="*/ 690563 h 1028700"/>
              <a:gd name="connsiteX35" fmla="*/ 697707 w 3076575"/>
              <a:gd name="connsiteY35" fmla="*/ 690563 h 1028700"/>
              <a:gd name="connsiteX36" fmla="*/ 697707 w 3076575"/>
              <a:gd name="connsiteY36" fmla="*/ 673894 h 1028700"/>
              <a:gd name="connsiteX37" fmla="*/ 666750 w 3076575"/>
              <a:gd name="connsiteY37" fmla="*/ 673894 h 1028700"/>
              <a:gd name="connsiteX38" fmla="*/ 666750 w 3076575"/>
              <a:gd name="connsiteY38" fmla="*/ 652463 h 1028700"/>
              <a:gd name="connsiteX39" fmla="*/ 645319 w 3076575"/>
              <a:gd name="connsiteY39" fmla="*/ 652463 h 1028700"/>
              <a:gd name="connsiteX40" fmla="*/ 645319 w 3076575"/>
              <a:gd name="connsiteY40" fmla="*/ 631031 h 1028700"/>
              <a:gd name="connsiteX41" fmla="*/ 619125 w 3076575"/>
              <a:gd name="connsiteY41" fmla="*/ 631031 h 1028700"/>
              <a:gd name="connsiteX42" fmla="*/ 619125 w 3076575"/>
              <a:gd name="connsiteY42" fmla="*/ 611981 h 1028700"/>
              <a:gd name="connsiteX43" fmla="*/ 600075 w 3076575"/>
              <a:gd name="connsiteY43" fmla="*/ 611981 h 1028700"/>
              <a:gd name="connsiteX44" fmla="*/ 600075 w 3076575"/>
              <a:gd name="connsiteY44" fmla="*/ 611981 h 1028700"/>
              <a:gd name="connsiteX45" fmla="*/ 600075 w 3076575"/>
              <a:gd name="connsiteY45" fmla="*/ 590550 h 1028700"/>
              <a:gd name="connsiteX46" fmla="*/ 564357 w 3076575"/>
              <a:gd name="connsiteY46" fmla="*/ 590550 h 1028700"/>
              <a:gd name="connsiteX47" fmla="*/ 564357 w 3076575"/>
              <a:gd name="connsiteY47" fmla="*/ 566738 h 1028700"/>
              <a:gd name="connsiteX48" fmla="*/ 514350 w 3076575"/>
              <a:gd name="connsiteY48" fmla="*/ 566738 h 1028700"/>
              <a:gd name="connsiteX49" fmla="*/ 514350 w 3076575"/>
              <a:gd name="connsiteY49" fmla="*/ 545306 h 1028700"/>
              <a:gd name="connsiteX50" fmla="*/ 485775 w 3076575"/>
              <a:gd name="connsiteY50" fmla="*/ 545306 h 1028700"/>
              <a:gd name="connsiteX51" fmla="*/ 485775 w 3076575"/>
              <a:gd name="connsiteY51" fmla="*/ 516731 h 1028700"/>
              <a:gd name="connsiteX52" fmla="*/ 452438 w 3076575"/>
              <a:gd name="connsiteY52" fmla="*/ 516731 h 1028700"/>
              <a:gd name="connsiteX53" fmla="*/ 452438 w 3076575"/>
              <a:gd name="connsiteY53" fmla="*/ 485775 h 1028700"/>
              <a:gd name="connsiteX54" fmla="*/ 431007 w 3076575"/>
              <a:gd name="connsiteY54" fmla="*/ 485775 h 1028700"/>
              <a:gd name="connsiteX55" fmla="*/ 431007 w 3076575"/>
              <a:gd name="connsiteY55" fmla="*/ 461963 h 1028700"/>
              <a:gd name="connsiteX56" fmla="*/ 404813 w 3076575"/>
              <a:gd name="connsiteY56" fmla="*/ 461963 h 1028700"/>
              <a:gd name="connsiteX57" fmla="*/ 352426 w 3076575"/>
              <a:gd name="connsiteY57" fmla="*/ 526256 h 1028700"/>
              <a:gd name="connsiteX58" fmla="*/ 388144 w 3076575"/>
              <a:gd name="connsiteY58" fmla="*/ 445294 h 1028700"/>
              <a:gd name="connsiteX59" fmla="*/ 388144 w 3076575"/>
              <a:gd name="connsiteY59" fmla="*/ 411956 h 1028700"/>
              <a:gd name="connsiteX60" fmla="*/ 371475 w 3076575"/>
              <a:gd name="connsiteY60" fmla="*/ 411956 h 1028700"/>
              <a:gd name="connsiteX61" fmla="*/ 371475 w 3076575"/>
              <a:gd name="connsiteY61" fmla="*/ 390525 h 1028700"/>
              <a:gd name="connsiteX62" fmla="*/ 340519 w 3076575"/>
              <a:gd name="connsiteY62" fmla="*/ 390525 h 1028700"/>
              <a:gd name="connsiteX63" fmla="*/ 340519 w 3076575"/>
              <a:gd name="connsiteY63" fmla="*/ 366713 h 1028700"/>
              <a:gd name="connsiteX64" fmla="*/ 328613 w 3076575"/>
              <a:gd name="connsiteY64" fmla="*/ 366713 h 1028700"/>
              <a:gd name="connsiteX65" fmla="*/ 328613 w 3076575"/>
              <a:gd name="connsiteY65" fmla="*/ 338138 h 1028700"/>
              <a:gd name="connsiteX66" fmla="*/ 328613 w 3076575"/>
              <a:gd name="connsiteY66" fmla="*/ 338138 h 1028700"/>
              <a:gd name="connsiteX67" fmla="*/ 307182 w 3076575"/>
              <a:gd name="connsiteY67" fmla="*/ 338138 h 1028700"/>
              <a:gd name="connsiteX68" fmla="*/ 307182 w 3076575"/>
              <a:gd name="connsiteY68" fmla="*/ 309563 h 1028700"/>
              <a:gd name="connsiteX69" fmla="*/ 278607 w 3076575"/>
              <a:gd name="connsiteY69" fmla="*/ 309563 h 1028700"/>
              <a:gd name="connsiteX70" fmla="*/ 278607 w 3076575"/>
              <a:gd name="connsiteY70" fmla="*/ 276225 h 1028700"/>
              <a:gd name="connsiteX71" fmla="*/ 278607 w 3076575"/>
              <a:gd name="connsiteY71" fmla="*/ 276225 h 1028700"/>
              <a:gd name="connsiteX72" fmla="*/ 266700 w 3076575"/>
              <a:gd name="connsiteY72" fmla="*/ 264318 h 1028700"/>
              <a:gd name="connsiteX73" fmla="*/ 230982 w 3076575"/>
              <a:gd name="connsiteY73" fmla="*/ 264318 h 1028700"/>
              <a:gd name="connsiteX74" fmla="*/ 230982 w 3076575"/>
              <a:gd name="connsiteY74" fmla="*/ 252413 h 1028700"/>
              <a:gd name="connsiteX75" fmla="*/ 216694 w 3076575"/>
              <a:gd name="connsiteY75" fmla="*/ 252413 h 1028700"/>
              <a:gd name="connsiteX76" fmla="*/ 216694 w 3076575"/>
              <a:gd name="connsiteY76" fmla="*/ 240506 h 1028700"/>
              <a:gd name="connsiteX77" fmla="*/ 200025 w 3076575"/>
              <a:gd name="connsiteY77" fmla="*/ 240506 h 1028700"/>
              <a:gd name="connsiteX78" fmla="*/ 200025 w 3076575"/>
              <a:gd name="connsiteY78" fmla="*/ 219075 h 1028700"/>
              <a:gd name="connsiteX79" fmla="*/ 195263 w 3076575"/>
              <a:gd name="connsiteY79" fmla="*/ 219075 h 1028700"/>
              <a:gd name="connsiteX80" fmla="*/ 195263 w 3076575"/>
              <a:gd name="connsiteY80" fmla="*/ 204788 h 1028700"/>
              <a:gd name="connsiteX81" fmla="*/ 173832 w 3076575"/>
              <a:gd name="connsiteY81" fmla="*/ 204788 h 1028700"/>
              <a:gd name="connsiteX82" fmla="*/ 173832 w 3076575"/>
              <a:gd name="connsiteY82" fmla="*/ 183356 h 1028700"/>
              <a:gd name="connsiteX83" fmla="*/ 150019 w 3076575"/>
              <a:gd name="connsiteY83" fmla="*/ 183356 h 1028700"/>
              <a:gd name="connsiteX84" fmla="*/ 150019 w 3076575"/>
              <a:gd name="connsiteY84" fmla="*/ 161925 h 1028700"/>
              <a:gd name="connsiteX85" fmla="*/ 126207 w 3076575"/>
              <a:gd name="connsiteY85" fmla="*/ 161925 h 1028700"/>
              <a:gd name="connsiteX86" fmla="*/ 126207 w 3076575"/>
              <a:gd name="connsiteY86" fmla="*/ 130969 h 1028700"/>
              <a:gd name="connsiteX87" fmla="*/ 109538 w 3076575"/>
              <a:gd name="connsiteY87" fmla="*/ 130969 h 1028700"/>
              <a:gd name="connsiteX88" fmla="*/ 109538 w 3076575"/>
              <a:gd name="connsiteY88" fmla="*/ 83344 h 1028700"/>
              <a:gd name="connsiteX89" fmla="*/ 69057 w 3076575"/>
              <a:gd name="connsiteY89" fmla="*/ 83344 h 1028700"/>
              <a:gd name="connsiteX90" fmla="*/ 69057 w 3076575"/>
              <a:gd name="connsiteY90" fmla="*/ 59531 h 1028700"/>
              <a:gd name="connsiteX91" fmla="*/ 69057 w 3076575"/>
              <a:gd name="connsiteY91" fmla="*/ 59531 h 1028700"/>
              <a:gd name="connsiteX92" fmla="*/ 47625 w 3076575"/>
              <a:gd name="connsiteY92" fmla="*/ 59531 h 1028700"/>
              <a:gd name="connsiteX93" fmla="*/ 47625 w 3076575"/>
              <a:gd name="connsiteY93" fmla="*/ 35719 h 1028700"/>
              <a:gd name="connsiteX94" fmla="*/ 30957 w 3076575"/>
              <a:gd name="connsiteY94" fmla="*/ 35719 h 1028700"/>
              <a:gd name="connsiteX95" fmla="*/ 30957 w 3076575"/>
              <a:gd name="connsiteY95" fmla="*/ 21431 h 1028700"/>
              <a:gd name="connsiteX96" fmla="*/ 16669 w 3076575"/>
              <a:gd name="connsiteY96" fmla="*/ 21431 h 1028700"/>
              <a:gd name="connsiteX97" fmla="*/ 16669 w 3076575"/>
              <a:gd name="connsiteY97" fmla="*/ 0 h 1028700"/>
              <a:gd name="connsiteX98" fmla="*/ 0 w 3076575"/>
              <a:gd name="connsiteY98" fmla="*/ 0 h 1028700"/>
              <a:gd name="connsiteX0" fmla="*/ 3076575 w 3076575"/>
              <a:gd name="connsiteY0" fmla="*/ 1028700 h 1028700"/>
              <a:gd name="connsiteX1" fmla="*/ 1702594 w 3076575"/>
              <a:gd name="connsiteY1" fmla="*/ 1028700 h 1028700"/>
              <a:gd name="connsiteX2" fmla="*/ 1702594 w 3076575"/>
              <a:gd name="connsiteY2" fmla="*/ 1002506 h 1028700"/>
              <a:gd name="connsiteX3" fmla="*/ 1597819 w 3076575"/>
              <a:gd name="connsiteY3" fmla="*/ 1002506 h 1028700"/>
              <a:gd name="connsiteX4" fmla="*/ 1597819 w 3076575"/>
              <a:gd name="connsiteY4" fmla="*/ 981075 h 1028700"/>
              <a:gd name="connsiteX5" fmla="*/ 1545432 w 3076575"/>
              <a:gd name="connsiteY5" fmla="*/ 981075 h 1028700"/>
              <a:gd name="connsiteX6" fmla="*/ 1545432 w 3076575"/>
              <a:gd name="connsiteY6" fmla="*/ 947738 h 1028700"/>
              <a:gd name="connsiteX7" fmla="*/ 1526382 w 3076575"/>
              <a:gd name="connsiteY7" fmla="*/ 947738 h 1028700"/>
              <a:gd name="connsiteX8" fmla="*/ 1526382 w 3076575"/>
              <a:gd name="connsiteY8" fmla="*/ 923925 h 1028700"/>
              <a:gd name="connsiteX9" fmla="*/ 1488282 w 3076575"/>
              <a:gd name="connsiteY9" fmla="*/ 923925 h 1028700"/>
              <a:gd name="connsiteX10" fmla="*/ 1488282 w 3076575"/>
              <a:gd name="connsiteY10" fmla="*/ 900113 h 1028700"/>
              <a:gd name="connsiteX11" fmla="*/ 1452563 w 3076575"/>
              <a:gd name="connsiteY11" fmla="*/ 900113 h 1028700"/>
              <a:gd name="connsiteX12" fmla="*/ 1452563 w 3076575"/>
              <a:gd name="connsiteY12" fmla="*/ 873919 h 1028700"/>
              <a:gd name="connsiteX13" fmla="*/ 1235869 w 3076575"/>
              <a:gd name="connsiteY13" fmla="*/ 873919 h 1028700"/>
              <a:gd name="connsiteX14" fmla="*/ 1235869 w 3076575"/>
              <a:gd name="connsiteY14" fmla="*/ 859631 h 1028700"/>
              <a:gd name="connsiteX15" fmla="*/ 1216819 w 3076575"/>
              <a:gd name="connsiteY15" fmla="*/ 859631 h 1028700"/>
              <a:gd name="connsiteX16" fmla="*/ 1216819 w 3076575"/>
              <a:gd name="connsiteY16" fmla="*/ 838200 h 1028700"/>
              <a:gd name="connsiteX17" fmla="*/ 1057275 w 3076575"/>
              <a:gd name="connsiteY17" fmla="*/ 838200 h 1028700"/>
              <a:gd name="connsiteX18" fmla="*/ 1057275 w 3076575"/>
              <a:gd name="connsiteY18" fmla="*/ 838200 h 1028700"/>
              <a:gd name="connsiteX19" fmla="*/ 1057275 w 3076575"/>
              <a:gd name="connsiteY19" fmla="*/ 838200 h 1028700"/>
              <a:gd name="connsiteX20" fmla="*/ 1057275 w 3076575"/>
              <a:gd name="connsiteY20" fmla="*/ 819150 h 1028700"/>
              <a:gd name="connsiteX21" fmla="*/ 978694 w 3076575"/>
              <a:gd name="connsiteY21" fmla="*/ 819150 h 1028700"/>
              <a:gd name="connsiteX22" fmla="*/ 978694 w 3076575"/>
              <a:gd name="connsiteY22" fmla="*/ 809625 h 1028700"/>
              <a:gd name="connsiteX23" fmla="*/ 947738 w 3076575"/>
              <a:gd name="connsiteY23" fmla="*/ 809625 h 1028700"/>
              <a:gd name="connsiteX24" fmla="*/ 947738 w 3076575"/>
              <a:gd name="connsiteY24" fmla="*/ 809625 h 1028700"/>
              <a:gd name="connsiteX25" fmla="*/ 947738 w 3076575"/>
              <a:gd name="connsiteY25" fmla="*/ 792956 h 1028700"/>
              <a:gd name="connsiteX26" fmla="*/ 892969 w 3076575"/>
              <a:gd name="connsiteY26" fmla="*/ 792956 h 1028700"/>
              <a:gd name="connsiteX27" fmla="*/ 892969 w 3076575"/>
              <a:gd name="connsiteY27" fmla="*/ 771525 h 1028700"/>
              <a:gd name="connsiteX28" fmla="*/ 802482 w 3076575"/>
              <a:gd name="connsiteY28" fmla="*/ 771525 h 1028700"/>
              <a:gd name="connsiteX29" fmla="*/ 802482 w 3076575"/>
              <a:gd name="connsiteY29" fmla="*/ 771525 h 1028700"/>
              <a:gd name="connsiteX30" fmla="*/ 802482 w 3076575"/>
              <a:gd name="connsiteY30" fmla="*/ 750094 h 1028700"/>
              <a:gd name="connsiteX31" fmla="*/ 764382 w 3076575"/>
              <a:gd name="connsiteY31" fmla="*/ 750094 h 1028700"/>
              <a:gd name="connsiteX32" fmla="*/ 764382 w 3076575"/>
              <a:gd name="connsiteY32" fmla="*/ 723900 h 1028700"/>
              <a:gd name="connsiteX33" fmla="*/ 740569 w 3076575"/>
              <a:gd name="connsiteY33" fmla="*/ 723900 h 1028700"/>
              <a:gd name="connsiteX34" fmla="*/ 740569 w 3076575"/>
              <a:gd name="connsiteY34" fmla="*/ 690563 h 1028700"/>
              <a:gd name="connsiteX35" fmla="*/ 697707 w 3076575"/>
              <a:gd name="connsiteY35" fmla="*/ 690563 h 1028700"/>
              <a:gd name="connsiteX36" fmla="*/ 697707 w 3076575"/>
              <a:gd name="connsiteY36" fmla="*/ 673894 h 1028700"/>
              <a:gd name="connsiteX37" fmla="*/ 666750 w 3076575"/>
              <a:gd name="connsiteY37" fmla="*/ 673894 h 1028700"/>
              <a:gd name="connsiteX38" fmla="*/ 666750 w 3076575"/>
              <a:gd name="connsiteY38" fmla="*/ 652463 h 1028700"/>
              <a:gd name="connsiteX39" fmla="*/ 645319 w 3076575"/>
              <a:gd name="connsiteY39" fmla="*/ 652463 h 1028700"/>
              <a:gd name="connsiteX40" fmla="*/ 645319 w 3076575"/>
              <a:gd name="connsiteY40" fmla="*/ 631031 h 1028700"/>
              <a:gd name="connsiteX41" fmla="*/ 619125 w 3076575"/>
              <a:gd name="connsiteY41" fmla="*/ 631031 h 1028700"/>
              <a:gd name="connsiteX42" fmla="*/ 619125 w 3076575"/>
              <a:gd name="connsiteY42" fmla="*/ 611981 h 1028700"/>
              <a:gd name="connsiteX43" fmla="*/ 600075 w 3076575"/>
              <a:gd name="connsiteY43" fmla="*/ 611981 h 1028700"/>
              <a:gd name="connsiteX44" fmla="*/ 600075 w 3076575"/>
              <a:gd name="connsiteY44" fmla="*/ 611981 h 1028700"/>
              <a:gd name="connsiteX45" fmla="*/ 600075 w 3076575"/>
              <a:gd name="connsiteY45" fmla="*/ 590550 h 1028700"/>
              <a:gd name="connsiteX46" fmla="*/ 564357 w 3076575"/>
              <a:gd name="connsiteY46" fmla="*/ 590550 h 1028700"/>
              <a:gd name="connsiteX47" fmla="*/ 564357 w 3076575"/>
              <a:gd name="connsiteY47" fmla="*/ 566738 h 1028700"/>
              <a:gd name="connsiteX48" fmla="*/ 514350 w 3076575"/>
              <a:gd name="connsiteY48" fmla="*/ 566738 h 1028700"/>
              <a:gd name="connsiteX49" fmla="*/ 514350 w 3076575"/>
              <a:gd name="connsiteY49" fmla="*/ 545306 h 1028700"/>
              <a:gd name="connsiteX50" fmla="*/ 485775 w 3076575"/>
              <a:gd name="connsiteY50" fmla="*/ 545306 h 1028700"/>
              <a:gd name="connsiteX51" fmla="*/ 485775 w 3076575"/>
              <a:gd name="connsiteY51" fmla="*/ 516731 h 1028700"/>
              <a:gd name="connsiteX52" fmla="*/ 452438 w 3076575"/>
              <a:gd name="connsiteY52" fmla="*/ 516731 h 1028700"/>
              <a:gd name="connsiteX53" fmla="*/ 452438 w 3076575"/>
              <a:gd name="connsiteY53" fmla="*/ 485775 h 1028700"/>
              <a:gd name="connsiteX54" fmla="*/ 431007 w 3076575"/>
              <a:gd name="connsiteY54" fmla="*/ 485775 h 1028700"/>
              <a:gd name="connsiteX55" fmla="*/ 431007 w 3076575"/>
              <a:gd name="connsiteY55" fmla="*/ 461963 h 1028700"/>
              <a:gd name="connsiteX56" fmla="*/ 404813 w 3076575"/>
              <a:gd name="connsiteY56" fmla="*/ 461963 h 1028700"/>
              <a:gd name="connsiteX57" fmla="*/ 407195 w 3076575"/>
              <a:gd name="connsiteY57" fmla="*/ 442912 h 1028700"/>
              <a:gd name="connsiteX58" fmla="*/ 388144 w 3076575"/>
              <a:gd name="connsiteY58" fmla="*/ 445294 h 1028700"/>
              <a:gd name="connsiteX59" fmla="*/ 388144 w 3076575"/>
              <a:gd name="connsiteY59" fmla="*/ 411956 h 1028700"/>
              <a:gd name="connsiteX60" fmla="*/ 371475 w 3076575"/>
              <a:gd name="connsiteY60" fmla="*/ 411956 h 1028700"/>
              <a:gd name="connsiteX61" fmla="*/ 371475 w 3076575"/>
              <a:gd name="connsiteY61" fmla="*/ 390525 h 1028700"/>
              <a:gd name="connsiteX62" fmla="*/ 340519 w 3076575"/>
              <a:gd name="connsiteY62" fmla="*/ 390525 h 1028700"/>
              <a:gd name="connsiteX63" fmla="*/ 340519 w 3076575"/>
              <a:gd name="connsiteY63" fmla="*/ 366713 h 1028700"/>
              <a:gd name="connsiteX64" fmla="*/ 328613 w 3076575"/>
              <a:gd name="connsiteY64" fmla="*/ 366713 h 1028700"/>
              <a:gd name="connsiteX65" fmla="*/ 328613 w 3076575"/>
              <a:gd name="connsiteY65" fmla="*/ 338138 h 1028700"/>
              <a:gd name="connsiteX66" fmla="*/ 328613 w 3076575"/>
              <a:gd name="connsiteY66" fmla="*/ 338138 h 1028700"/>
              <a:gd name="connsiteX67" fmla="*/ 307182 w 3076575"/>
              <a:gd name="connsiteY67" fmla="*/ 338138 h 1028700"/>
              <a:gd name="connsiteX68" fmla="*/ 307182 w 3076575"/>
              <a:gd name="connsiteY68" fmla="*/ 309563 h 1028700"/>
              <a:gd name="connsiteX69" fmla="*/ 278607 w 3076575"/>
              <a:gd name="connsiteY69" fmla="*/ 309563 h 1028700"/>
              <a:gd name="connsiteX70" fmla="*/ 278607 w 3076575"/>
              <a:gd name="connsiteY70" fmla="*/ 276225 h 1028700"/>
              <a:gd name="connsiteX71" fmla="*/ 278607 w 3076575"/>
              <a:gd name="connsiteY71" fmla="*/ 276225 h 1028700"/>
              <a:gd name="connsiteX72" fmla="*/ 266700 w 3076575"/>
              <a:gd name="connsiteY72" fmla="*/ 264318 h 1028700"/>
              <a:gd name="connsiteX73" fmla="*/ 230982 w 3076575"/>
              <a:gd name="connsiteY73" fmla="*/ 264318 h 1028700"/>
              <a:gd name="connsiteX74" fmla="*/ 230982 w 3076575"/>
              <a:gd name="connsiteY74" fmla="*/ 252413 h 1028700"/>
              <a:gd name="connsiteX75" fmla="*/ 216694 w 3076575"/>
              <a:gd name="connsiteY75" fmla="*/ 252413 h 1028700"/>
              <a:gd name="connsiteX76" fmla="*/ 216694 w 3076575"/>
              <a:gd name="connsiteY76" fmla="*/ 240506 h 1028700"/>
              <a:gd name="connsiteX77" fmla="*/ 200025 w 3076575"/>
              <a:gd name="connsiteY77" fmla="*/ 240506 h 1028700"/>
              <a:gd name="connsiteX78" fmla="*/ 200025 w 3076575"/>
              <a:gd name="connsiteY78" fmla="*/ 219075 h 1028700"/>
              <a:gd name="connsiteX79" fmla="*/ 195263 w 3076575"/>
              <a:gd name="connsiteY79" fmla="*/ 219075 h 1028700"/>
              <a:gd name="connsiteX80" fmla="*/ 195263 w 3076575"/>
              <a:gd name="connsiteY80" fmla="*/ 204788 h 1028700"/>
              <a:gd name="connsiteX81" fmla="*/ 173832 w 3076575"/>
              <a:gd name="connsiteY81" fmla="*/ 204788 h 1028700"/>
              <a:gd name="connsiteX82" fmla="*/ 173832 w 3076575"/>
              <a:gd name="connsiteY82" fmla="*/ 183356 h 1028700"/>
              <a:gd name="connsiteX83" fmla="*/ 150019 w 3076575"/>
              <a:gd name="connsiteY83" fmla="*/ 183356 h 1028700"/>
              <a:gd name="connsiteX84" fmla="*/ 150019 w 3076575"/>
              <a:gd name="connsiteY84" fmla="*/ 161925 h 1028700"/>
              <a:gd name="connsiteX85" fmla="*/ 126207 w 3076575"/>
              <a:gd name="connsiteY85" fmla="*/ 161925 h 1028700"/>
              <a:gd name="connsiteX86" fmla="*/ 126207 w 3076575"/>
              <a:gd name="connsiteY86" fmla="*/ 130969 h 1028700"/>
              <a:gd name="connsiteX87" fmla="*/ 109538 w 3076575"/>
              <a:gd name="connsiteY87" fmla="*/ 130969 h 1028700"/>
              <a:gd name="connsiteX88" fmla="*/ 109538 w 3076575"/>
              <a:gd name="connsiteY88" fmla="*/ 83344 h 1028700"/>
              <a:gd name="connsiteX89" fmla="*/ 69057 w 3076575"/>
              <a:gd name="connsiteY89" fmla="*/ 83344 h 1028700"/>
              <a:gd name="connsiteX90" fmla="*/ 69057 w 3076575"/>
              <a:gd name="connsiteY90" fmla="*/ 59531 h 1028700"/>
              <a:gd name="connsiteX91" fmla="*/ 69057 w 3076575"/>
              <a:gd name="connsiteY91" fmla="*/ 59531 h 1028700"/>
              <a:gd name="connsiteX92" fmla="*/ 47625 w 3076575"/>
              <a:gd name="connsiteY92" fmla="*/ 59531 h 1028700"/>
              <a:gd name="connsiteX93" fmla="*/ 47625 w 3076575"/>
              <a:gd name="connsiteY93" fmla="*/ 35719 h 1028700"/>
              <a:gd name="connsiteX94" fmla="*/ 30957 w 3076575"/>
              <a:gd name="connsiteY94" fmla="*/ 35719 h 1028700"/>
              <a:gd name="connsiteX95" fmla="*/ 30957 w 3076575"/>
              <a:gd name="connsiteY95" fmla="*/ 21431 h 1028700"/>
              <a:gd name="connsiteX96" fmla="*/ 16669 w 3076575"/>
              <a:gd name="connsiteY96" fmla="*/ 21431 h 1028700"/>
              <a:gd name="connsiteX97" fmla="*/ 16669 w 3076575"/>
              <a:gd name="connsiteY97" fmla="*/ 0 h 1028700"/>
              <a:gd name="connsiteX98" fmla="*/ 0 w 3076575"/>
              <a:gd name="connsiteY98" fmla="*/ 0 h 1028700"/>
              <a:gd name="connsiteX0" fmla="*/ 3076575 w 3076575"/>
              <a:gd name="connsiteY0" fmla="*/ 1028700 h 1028700"/>
              <a:gd name="connsiteX1" fmla="*/ 1702594 w 3076575"/>
              <a:gd name="connsiteY1" fmla="*/ 1028700 h 1028700"/>
              <a:gd name="connsiteX2" fmla="*/ 1702594 w 3076575"/>
              <a:gd name="connsiteY2" fmla="*/ 1002506 h 1028700"/>
              <a:gd name="connsiteX3" fmla="*/ 1597819 w 3076575"/>
              <a:gd name="connsiteY3" fmla="*/ 1002506 h 1028700"/>
              <a:gd name="connsiteX4" fmla="*/ 1597819 w 3076575"/>
              <a:gd name="connsiteY4" fmla="*/ 981075 h 1028700"/>
              <a:gd name="connsiteX5" fmla="*/ 1545432 w 3076575"/>
              <a:gd name="connsiteY5" fmla="*/ 981075 h 1028700"/>
              <a:gd name="connsiteX6" fmla="*/ 1545432 w 3076575"/>
              <a:gd name="connsiteY6" fmla="*/ 947738 h 1028700"/>
              <a:gd name="connsiteX7" fmla="*/ 1526382 w 3076575"/>
              <a:gd name="connsiteY7" fmla="*/ 947738 h 1028700"/>
              <a:gd name="connsiteX8" fmla="*/ 1526382 w 3076575"/>
              <a:gd name="connsiteY8" fmla="*/ 923925 h 1028700"/>
              <a:gd name="connsiteX9" fmla="*/ 1488282 w 3076575"/>
              <a:gd name="connsiteY9" fmla="*/ 923925 h 1028700"/>
              <a:gd name="connsiteX10" fmla="*/ 1488282 w 3076575"/>
              <a:gd name="connsiteY10" fmla="*/ 900113 h 1028700"/>
              <a:gd name="connsiteX11" fmla="*/ 1452563 w 3076575"/>
              <a:gd name="connsiteY11" fmla="*/ 900113 h 1028700"/>
              <a:gd name="connsiteX12" fmla="*/ 1452563 w 3076575"/>
              <a:gd name="connsiteY12" fmla="*/ 873919 h 1028700"/>
              <a:gd name="connsiteX13" fmla="*/ 1235869 w 3076575"/>
              <a:gd name="connsiteY13" fmla="*/ 873919 h 1028700"/>
              <a:gd name="connsiteX14" fmla="*/ 1235869 w 3076575"/>
              <a:gd name="connsiteY14" fmla="*/ 859631 h 1028700"/>
              <a:gd name="connsiteX15" fmla="*/ 1216819 w 3076575"/>
              <a:gd name="connsiteY15" fmla="*/ 859631 h 1028700"/>
              <a:gd name="connsiteX16" fmla="*/ 1216819 w 3076575"/>
              <a:gd name="connsiteY16" fmla="*/ 838200 h 1028700"/>
              <a:gd name="connsiteX17" fmla="*/ 1057275 w 3076575"/>
              <a:gd name="connsiteY17" fmla="*/ 838200 h 1028700"/>
              <a:gd name="connsiteX18" fmla="*/ 1057275 w 3076575"/>
              <a:gd name="connsiteY18" fmla="*/ 838200 h 1028700"/>
              <a:gd name="connsiteX19" fmla="*/ 1057275 w 3076575"/>
              <a:gd name="connsiteY19" fmla="*/ 838200 h 1028700"/>
              <a:gd name="connsiteX20" fmla="*/ 1057275 w 3076575"/>
              <a:gd name="connsiteY20" fmla="*/ 819150 h 1028700"/>
              <a:gd name="connsiteX21" fmla="*/ 978694 w 3076575"/>
              <a:gd name="connsiteY21" fmla="*/ 819150 h 1028700"/>
              <a:gd name="connsiteX22" fmla="*/ 978694 w 3076575"/>
              <a:gd name="connsiteY22" fmla="*/ 809625 h 1028700"/>
              <a:gd name="connsiteX23" fmla="*/ 947738 w 3076575"/>
              <a:gd name="connsiteY23" fmla="*/ 809625 h 1028700"/>
              <a:gd name="connsiteX24" fmla="*/ 947738 w 3076575"/>
              <a:gd name="connsiteY24" fmla="*/ 809625 h 1028700"/>
              <a:gd name="connsiteX25" fmla="*/ 947738 w 3076575"/>
              <a:gd name="connsiteY25" fmla="*/ 792956 h 1028700"/>
              <a:gd name="connsiteX26" fmla="*/ 892969 w 3076575"/>
              <a:gd name="connsiteY26" fmla="*/ 792956 h 1028700"/>
              <a:gd name="connsiteX27" fmla="*/ 892969 w 3076575"/>
              <a:gd name="connsiteY27" fmla="*/ 771525 h 1028700"/>
              <a:gd name="connsiteX28" fmla="*/ 802482 w 3076575"/>
              <a:gd name="connsiteY28" fmla="*/ 771525 h 1028700"/>
              <a:gd name="connsiteX29" fmla="*/ 802482 w 3076575"/>
              <a:gd name="connsiteY29" fmla="*/ 771525 h 1028700"/>
              <a:gd name="connsiteX30" fmla="*/ 802482 w 3076575"/>
              <a:gd name="connsiteY30" fmla="*/ 750094 h 1028700"/>
              <a:gd name="connsiteX31" fmla="*/ 764382 w 3076575"/>
              <a:gd name="connsiteY31" fmla="*/ 750094 h 1028700"/>
              <a:gd name="connsiteX32" fmla="*/ 764382 w 3076575"/>
              <a:gd name="connsiteY32" fmla="*/ 723900 h 1028700"/>
              <a:gd name="connsiteX33" fmla="*/ 740569 w 3076575"/>
              <a:gd name="connsiteY33" fmla="*/ 723900 h 1028700"/>
              <a:gd name="connsiteX34" fmla="*/ 740569 w 3076575"/>
              <a:gd name="connsiteY34" fmla="*/ 690563 h 1028700"/>
              <a:gd name="connsiteX35" fmla="*/ 697707 w 3076575"/>
              <a:gd name="connsiteY35" fmla="*/ 690563 h 1028700"/>
              <a:gd name="connsiteX36" fmla="*/ 697707 w 3076575"/>
              <a:gd name="connsiteY36" fmla="*/ 673894 h 1028700"/>
              <a:gd name="connsiteX37" fmla="*/ 666750 w 3076575"/>
              <a:gd name="connsiteY37" fmla="*/ 673894 h 1028700"/>
              <a:gd name="connsiteX38" fmla="*/ 666750 w 3076575"/>
              <a:gd name="connsiteY38" fmla="*/ 652463 h 1028700"/>
              <a:gd name="connsiteX39" fmla="*/ 645319 w 3076575"/>
              <a:gd name="connsiteY39" fmla="*/ 652463 h 1028700"/>
              <a:gd name="connsiteX40" fmla="*/ 645319 w 3076575"/>
              <a:gd name="connsiteY40" fmla="*/ 631031 h 1028700"/>
              <a:gd name="connsiteX41" fmla="*/ 619125 w 3076575"/>
              <a:gd name="connsiteY41" fmla="*/ 631031 h 1028700"/>
              <a:gd name="connsiteX42" fmla="*/ 619125 w 3076575"/>
              <a:gd name="connsiteY42" fmla="*/ 611981 h 1028700"/>
              <a:gd name="connsiteX43" fmla="*/ 600075 w 3076575"/>
              <a:gd name="connsiteY43" fmla="*/ 611981 h 1028700"/>
              <a:gd name="connsiteX44" fmla="*/ 600075 w 3076575"/>
              <a:gd name="connsiteY44" fmla="*/ 611981 h 1028700"/>
              <a:gd name="connsiteX45" fmla="*/ 600075 w 3076575"/>
              <a:gd name="connsiteY45" fmla="*/ 590550 h 1028700"/>
              <a:gd name="connsiteX46" fmla="*/ 564357 w 3076575"/>
              <a:gd name="connsiteY46" fmla="*/ 590550 h 1028700"/>
              <a:gd name="connsiteX47" fmla="*/ 564357 w 3076575"/>
              <a:gd name="connsiteY47" fmla="*/ 566738 h 1028700"/>
              <a:gd name="connsiteX48" fmla="*/ 514350 w 3076575"/>
              <a:gd name="connsiteY48" fmla="*/ 566738 h 1028700"/>
              <a:gd name="connsiteX49" fmla="*/ 514350 w 3076575"/>
              <a:gd name="connsiteY49" fmla="*/ 545306 h 1028700"/>
              <a:gd name="connsiteX50" fmla="*/ 485775 w 3076575"/>
              <a:gd name="connsiteY50" fmla="*/ 545306 h 1028700"/>
              <a:gd name="connsiteX51" fmla="*/ 485775 w 3076575"/>
              <a:gd name="connsiteY51" fmla="*/ 516731 h 1028700"/>
              <a:gd name="connsiteX52" fmla="*/ 452438 w 3076575"/>
              <a:gd name="connsiteY52" fmla="*/ 516731 h 1028700"/>
              <a:gd name="connsiteX53" fmla="*/ 452438 w 3076575"/>
              <a:gd name="connsiteY53" fmla="*/ 485775 h 1028700"/>
              <a:gd name="connsiteX54" fmla="*/ 431007 w 3076575"/>
              <a:gd name="connsiteY54" fmla="*/ 485775 h 1028700"/>
              <a:gd name="connsiteX55" fmla="*/ 431007 w 3076575"/>
              <a:gd name="connsiteY55" fmla="*/ 461963 h 1028700"/>
              <a:gd name="connsiteX56" fmla="*/ 404813 w 3076575"/>
              <a:gd name="connsiteY56" fmla="*/ 461963 h 1028700"/>
              <a:gd name="connsiteX57" fmla="*/ 402433 w 3076575"/>
              <a:gd name="connsiteY57" fmla="*/ 445294 h 1028700"/>
              <a:gd name="connsiteX58" fmla="*/ 388144 w 3076575"/>
              <a:gd name="connsiteY58" fmla="*/ 445294 h 1028700"/>
              <a:gd name="connsiteX59" fmla="*/ 388144 w 3076575"/>
              <a:gd name="connsiteY59" fmla="*/ 411956 h 1028700"/>
              <a:gd name="connsiteX60" fmla="*/ 371475 w 3076575"/>
              <a:gd name="connsiteY60" fmla="*/ 411956 h 1028700"/>
              <a:gd name="connsiteX61" fmla="*/ 371475 w 3076575"/>
              <a:gd name="connsiteY61" fmla="*/ 390525 h 1028700"/>
              <a:gd name="connsiteX62" fmla="*/ 340519 w 3076575"/>
              <a:gd name="connsiteY62" fmla="*/ 390525 h 1028700"/>
              <a:gd name="connsiteX63" fmla="*/ 340519 w 3076575"/>
              <a:gd name="connsiteY63" fmla="*/ 366713 h 1028700"/>
              <a:gd name="connsiteX64" fmla="*/ 328613 w 3076575"/>
              <a:gd name="connsiteY64" fmla="*/ 366713 h 1028700"/>
              <a:gd name="connsiteX65" fmla="*/ 328613 w 3076575"/>
              <a:gd name="connsiteY65" fmla="*/ 338138 h 1028700"/>
              <a:gd name="connsiteX66" fmla="*/ 328613 w 3076575"/>
              <a:gd name="connsiteY66" fmla="*/ 338138 h 1028700"/>
              <a:gd name="connsiteX67" fmla="*/ 307182 w 3076575"/>
              <a:gd name="connsiteY67" fmla="*/ 338138 h 1028700"/>
              <a:gd name="connsiteX68" fmla="*/ 307182 w 3076575"/>
              <a:gd name="connsiteY68" fmla="*/ 309563 h 1028700"/>
              <a:gd name="connsiteX69" fmla="*/ 278607 w 3076575"/>
              <a:gd name="connsiteY69" fmla="*/ 309563 h 1028700"/>
              <a:gd name="connsiteX70" fmla="*/ 278607 w 3076575"/>
              <a:gd name="connsiteY70" fmla="*/ 276225 h 1028700"/>
              <a:gd name="connsiteX71" fmla="*/ 278607 w 3076575"/>
              <a:gd name="connsiteY71" fmla="*/ 276225 h 1028700"/>
              <a:gd name="connsiteX72" fmla="*/ 266700 w 3076575"/>
              <a:gd name="connsiteY72" fmla="*/ 264318 h 1028700"/>
              <a:gd name="connsiteX73" fmla="*/ 230982 w 3076575"/>
              <a:gd name="connsiteY73" fmla="*/ 264318 h 1028700"/>
              <a:gd name="connsiteX74" fmla="*/ 230982 w 3076575"/>
              <a:gd name="connsiteY74" fmla="*/ 252413 h 1028700"/>
              <a:gd name="connsiteX75" fmla="*/ 216694 w 3076575"/>
              <a:gd name="connsiteY75" fmla="*/ 252413 h 1028700"/>
              <a:gd name="connsiteX76" fmla="*/ 216694 w 3076575"/>
              <a:gd name="connsiteY76" fmla="*/ 240506 h 1028700"/>
              <a:gd name="connsiteX77" fmla="*/ 200025 w 3076575"/>
              <a:gd name="connsiteY77" fmla="*/ 240506 h 1028700"/>
              <a:gd name="connsiteX78" fmla="*/ 200025 w 3076575"/>
              <a:gd name="connsiteY78" fmla="*/ 219075 h 1028700"/>
              <a:gd name="connsiteX79" fmla="*/ 195263 w 3076575"/>
              <a:gd name="connsiteY79" fmla="*/ 219075 h 1028700"/>
              <a:gd name="connsiteX80" fmla="*/ 195263 w 3076575"/>
              <a:gd name="connsiteY80" fmla="*/ 204788 h 1028700"/>
              <a:gd name="connsiteX81" fmla="*/ 173832 w 3076575"/>
              <a:gd name="connsiteY81" fmla="*/ 204788 h 1028700"/>
              <a:gd name="connsiteX82" fmla="*/ 173832 w 3076575"/>
              <a:gd name="connsiteY82" fmla="*/ 183356 h 1028700"/>
              <a:gd name="connsiteX83" fmla="*/ 150019 w 3076575"/>
              <a:gd name="connsiteY83" fmla="*/ 183356 h 1028700"/>
              <a:gd name="connsiteX84" fmla="*/ 150019 w 3076575"/>
              <a:gd name="connsiteY84" fmla="*/ 161925 h 1028700"/>
              <a:gd name="connsiteX85" fmla="*/ 126207 w 3076575"/>
              <a:gd name="connsiteY85" fmla="*/ 161925 h 1028700"/>
              <a:gd name="connsiteX86" fmla="*/ 126207 w 3076575"/>
              <a:gd name="connsiteY86" fmla="*/ 130969 h 1028700"/>
              <a:gd name="connsiteX87" fmla="*/ 109538 w 3076575"/>
              <a:gd name="connsiteY87" fmla="*/ 130969 h 1028700"/>
              <a:gd name="connsiteX88" fmla="*/ 109538 w 3076575"/>
              <a:gd name="connsiteY88" fmla="*/ 83344 h 1028700"/>
              <a:gd name="connsiteX89" fmla="*/ 69057 w 3076575"/>
              <a:gd name="connsiteY89" fmla="*/ 83344 h 1028700"/>
              <a:gd name="connsiteX90" fmla="*/ 69057 w 3076575"/>
              <a:gd name="connsiteY90" fmla="*/ 59531 h 1028700"/>
              <a:gd name="connsiteX91" fmla="*/ 69057 w 3076575"/>
              <a:gd name="connsiteY91" fmla="*/ 59531 h 1028700"/>
              <a:gd name="connsiteX92" fmla="*/ 47625 w 3076575"/>
              <a:gd name="connsiteY92" fmla="*/ 59531 h 1028700"/>
              <a:gd name="connsiteX93" fmla="*/ 47625 w 3076575"/>
              <a:gd name="connsiteY93" fmla="*/ 35719 h 1028700"/>
              <a:gd name="connsiteX94" fmla="*/ 30957 w 3076575"/>
              <a:gd name="connsiteY94" fmla="*/ 35719 h 1028700"/>
              <a:gd name="connsiteX95" fmla="*/ 30957 w 3076575"/>
              <a:gd name="connsiteY95" fmla="*/ 21431 h 1028700"/>
              <a:gd name="connsiteX96" fmla="*/ 16669 w 3076575"/>
              <a:gd name="connsiteY96" fmla="*/ 21431 h 1028700"/>
              <a:gd name="connsiteX97" fmla="*/ 16669 w 3076575"/>
              <a:gd name="connsiteY97" fmla="*/ 0 h 1028700"/>
              <a:gd name="connsiteX98" fmla="*/ 0 w 3076575"/>
              <a:gd name="connsiteY98"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076575" h="1028700">
                <a:moveTo>
                  <a:pt x="3076575" y="1028700"/>
                </a:moveTo>
                <a:lnTo>
                  <a:pt x="1702594" y="1028700"/>
                </a:lnTo>
                <a:lnTo>
                  <a:pt x="1702594" y="1002506"/>
                </a:lnTo>
                <a:lnTo>
                  <a:pt x="1597819" y="1002506"/>
                </a:lnTo>
                <a:lnTo>
                  <a:pt x="1597819" y="981075"/>
                </a:lnTo>
                <a:lnTo>
                  <a:pt x="1545432" y="981075"/>
                </a:lnTo>
                <a:lnTo>
                  <a:pt x="1545432" y="947738"/>
                </a:lnTo>
                <a:lnTo>
                  <a:pt x="1526382" y="947738"/>
                </a:lnTo>
                <a:lnTo>
                  <a:pt x="1526382" y="923925"/>
                </a:lnTo>
                <a:lnTo>
                  <a:pt x="1488282" y="923925"/>
                </a:lnTo>
                <a:lnTo>
                  <a:pt x="1488282" y="900113"/>
                </a:lnTo>
                <a:lnTo>
                  <a:pt x="1452563" y="900113"/>
                </a:lnTo>
                <a:lnTo>
                  <a:pt x="1452563" y="873919"/>
                </a:lnTo>
                <a:lnTo>
                  <a:pt x="1235869" y="873919"/>
                </a:lnTo>
                <a:lnTo>
                  <a:pt x="1235869" y="859631"/>
                </a:lnTo>
                <a:lnTo>
                  <a:pt x="1216819" y="859631"/>
                </a:lnTo>
                <a:lnTo>
                  <a:pt x="1216819" y="838200"/>
                </a:lnTo>
                <a:lnTo>
                  <a:pt x="1057275" y="838200"/>
                </a:lnTo>
                <a:lnTo>
                  <a:pt x="1057275" y="838200"/>
                </a:lnTo>
                <a:lnTo>
                  <a:pt x="1057275" y="838200"/>
                </a:lnTo>
                <a:lnTo>
                  <a:pt x="1057275" y="819150"/>
                </a:lnTo>
                <a:lnTo>
                  <a:pt x="978694" y="819150"/>
                </a:lnTo>
                <a:lnTo>
                  <a:pt x="978694" y="809625"/>
                </a:lnTo>
                <a:lnTo>
                  <a:pt x="947738" y="809625"/>
                </a:lnTo>
                <a:lnTo>
                  <a:pt x="947738" y="809625"/>
                </a:lnTo>
                <a:lnTo>
                  <a:pt x="947738" y="792956"/>
                </a:lnTo>
                <a:lnTo>
                  <a:pt x="892969" y="792956"/>
                </a:lnTo>
                <a:lnTo>
                  <a:pt x="892969" y="771525"/>
                </a:lnTo>
                <a:lnTo>
                  <a:pt x="802482" y="771525"/>
                </a:lnTo>
                <a:lnTo>
                  <a:pt x="802482" y="771525"/>
                </a:lnTo>
                <a:lnTo>
                  <a:pt x="802482" y="750094"/>
                </a:lnTo>
                <a:lnTo>
                  <a:pt x="764382" y="750094"/>
                </a:lnTo>
                <a:lnTo>
                  <a:pt x="764382" y="723900"/>
                </a:lnTo>
                <a:lnTo>
                  <a:pt x="740569" y="723900"/>
                </a:lnTo>
                <a:lnTo>
                  <a:pt x="740569" y="690563"/>
                </a:lnTo>
                <a:lnTo>
                  <a:pt x="697707" y="690563"/>
                </a:lnTo>
                <a:lnTo>
                  <a:pt x="697707" y="673894"/>
                </a:lnTo>
                <a:lnTo>
                  <a:pt x="666750" y="673894"/>
                </a:lnTo>
                <a:lnTo>
                  <a:pt x="666750" y="652463"/>
                </a:lnTo>
                <a:lnTo>
                  <a:pt x="645319" y="652463"/>
                </a:lnTo>
                <a:lnTo>
                  <a:pt x="645319" y="631031"/>
                </a:lnTo>
                <a:lnTo>
                  <a:pt x="619125" y="631031"/>
                </a:lnTo>
                <a:lnTo>
                  <a:pt x="619125" y="611981"/>
                </a:lnTo>
                <a:lnTo>
                  <a:pt x="600075" y="611981"/>
                </a:lnTo>
                <a:lnTo>
                  <a:pt x="600075" y="611981"/>
                </a:lnTo>
                <a:lnTo>
                  <a:pt x="600075" y="590550"/>
                </a:lnTo>
                <a:lnTo>
                  <a:pt x="564357" y="590550"/>
                </a:lnTo>
                <a:lnTo>
                  <a:pt x="564357" y="566738"/>
                </a:lnTo>
                <a:lnTo>
                  <a:pt x="514350" y="566738"/>
                </a:lnTo>
                <a:lnTo>
                  <a:pt x="514350" y="545306"/>
                </a:lnTo>
                <a:lnTo>
                  <a:pt x="485775" y="545306"/>
                </a:lnTo>
                <a:lnTo>
                  <a:pt x="485775" y="516731"/>
                </a:lnTo>
                <a:lnTo>
                  <a:pt x="452438" y="516731"/>
                </a:lnTo>
                <a:lnTo>
                  <a:pt x="452438" y="485775"/>
                </a:lnTo>
                <a:lnTo>
                  <a:pt x="431007" y="485775"/>
                </a:lnTo>
                <a:lnTo>
                  <a:pt x="431007" y="461963"/>
                </a:lnTo>
                <a:lnTo>
                  <a:pt x="404813" y="461963"/>
                </a:lnTo>
                <a:lnTo>
                  <a:pt x="402433" y="445294"/>
                </a:lnTo>
                <a:lnTo>
                  <a:pt x="388144" y="445294"/>
                </a:lnTo>
                <a:lnTo>
                  <a:pt x="388144" y="411956"/>
                </a:lnTo>
                <a:lnTo>
                  <a:pt x="371475" y="411956"/>
                </a:lnTo>
                <a:lnTo>
                  <a:pt x="371475" y="390525"/>
                </a:lnTo>
                <a:lnTo>
                  <a:pt x="340519" y="390525"/>
                </a:lnTo>
                <a:lnTo>
                  <a:pt x="340519" y="366713"/>
                </a:lnTo>
                <a:lnTo>
                  <a:pt x="328613" y="366713"/>
                </a:lnTo>
                <a:lnTo>
                  <a:pt x="328613" y="338138"/>
                </a:lnTo>
                <a:lnTo>
                  <a:pt x="328613" y="338138"/>
                </a:lnTo>
                <a:lnTo>
                  <a:pt x="307182" y="338138"/>
                </a:lnTo>
                <a:lnTo>
                  <a:pt x="307182" y="309563"/>
                </a:lnTo>
                <a:lnTo>
                  <a:pt x="278607" y="309563"/>
                </a:lnTo>
                <a:lnTo>
                  <a:pt x="278607" y="276225"/>
                </a:lnTo>
                <a:lnTo>
                  <a:pt x="278607" y="276225"/>
                </a:lnTo>
                <a:lnTo>
                  <a:pt x="266700" y="264318"/>
                </a:lnTo>
                <a:lnTo>
                  <a:pt x="230982" y="264318"/>
                </a:lnTo>
                <a:lnTo>
                  <a:pt x="230982" y="252413"/>
                </a:lnTo>
                <a:lnTo>
                  <a:pt x="216694" y="252413"/>
                </a:lnTo>
                <a:lnTo>
                  <a:pt x="216694" y="240506"/>
                </a:lnTo>
                <a:lnTo>
                  <a:pt x="200025" y="240506"/>
                </a:lnTo>
                <a:lnTo>
                  <a:pt x="200025" y="219075"/>
                </a:lnTo>
                <a:lnTo>
                  <a:pt x="195263" y="219075"/>
                </a:lnTo>
                <a:lnTo>
                  <a:pt x="195263" y="204788"/>
                </a:lnTo>
                <a:lnTo>
                  <a:pt x="173832" y="204788"/>
                </a:lnTo>
                <a:lnTo>
                  <a:pt x="173832" y="183356"/>
                </a:lnTo>
                <a:lnTo>
                  <a:pt x="150019" y="183356"/>
                </a:lnTo>
                <a:lnTo>
                  <a:pt x="150019" y="161925"/>
                </a:lnTo>
                <a:lnTo>
                  <a:pt x="126207" y="161925"/>
                </a:lnTo>
                <a:lnTo>
                  <a:pt x="126207" y="130969"/>
                </a:lnTo>
                <a:lnTo>
                  <a:pt x="109538" y="130969"/>
                </a:lnTo>
                <a:lnTo>
                  <a:pt x="109538" y="83344"/>
                </a:lnTo>
                <a:lnTo>
                  <a:pt x="69057" y="83344"/>
                </a:lnTo>
                <a:lnTo>
                  <a:pt x="69057" y="59531"/>
                </a:lnTo>
                <a:lnTo>
                  <a:pt x="69057" y="59531"/>
                </a:lnTo>
                <a:lnTo>
                  <a:pt x="47625" y="59531"/>
                </a:lnTo>
                <a:lnTo>
                  <a:pt x="47625" y="35719"/>
                </a:lnTo>
                <a:lnTo>
                  <a:pt x="30957" y="35719"/>
                </a:lnTo>
                <a:lnTo>
                  <a:pt x="30957" y="21431"/>
                </a:lnTo>
                <a:lnTo>
                  <a:pt x="16669" y="21431"/>
                </a:lnTo>
                <a:lnTo>
                  <a:pt x="16669" y="0"/>
                </a:lnTo>
                <a:lnTo>
                  <a:pt x="0" y="0"/>
                </a:lnTo>
              </a:path>
            </a:pathLst>
          </a:custGeom>
          <a:noFill/>
          <a:ln w="28575">
            <a:solidFill>
              <a:schemeClr val="accent4"/>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EB576192-1042-4BB6-A4E2-82C5173CF4BE}"/>
              </a:ext>
            </a:extLst>
          </p:cNvPr>
          <p:cNvGrpSpPr/>
          <p:nvPr/>
        </p:nvGrpSpPr>
        <p:grpSpPr>
          <a:xfrm>
            <a:off x="6444864" y="1299120"/>
            <a:ext cx="72518" cy="72518"/>
            <a:chOff x="10469032" y="2922010"/>
            <a:chExt cx="96691" cy="96691"/>
          </a:xfrm>
        </p:grpSpPr>
        <p:cxnSp>
          <p:nvCxnSpPr>
            <p:cNvPr id="27" name="Straight Connector 26">
              <a:extLst>
                <a:ext uri="{FF2B5EF4-FFF2-40B4-BE49-F238E27FC236}">
                  <a16:creationId xmlns:a16="http://schemas.microsoft.com/office/drawing/2014/main" id="{6098EC73-1EDB-4CC6-9EF3-4E9DB3CE128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83" name="Straight Connector 682">
              <a:extLst>
                <a:ext uri="{FF2B5EF4-FFF2-40B4-BE49-F238E27FC236}">
                  <a16:creationId xmlns:a16="http://schemas.microsoft.com/office/drawing/2014/main" id="{59DCB2C0-1D19-425A-9F5A-9422C8DB5F9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84" name="Group 683">
            <a:extLst>
              <a:ext uri="{FF2B5EF4-FFF2-40B4-BE49-F238E27FC236}">
                <a16:creationId xmlns:a16="http://schemas.microsoft.com/office/drawing/2014/main" id="{AC72DDAC-E6CD-4FA9-BA1B-AF5C23F23ABE}"/>
              </a:ext>
            </a:extLst>
          </p:cNvPr>
          <p:cNvGrpSpPr/>
          <p:nvPr/>
        </p:nvGrpSpPr>
        <p:grpSpPr>
          <a:xfrm>
            <a:off x="6475810" y="1340255"/>
            <a:ext cx="72518" cy="72518"/>
            <a:chOff x="10469032" y="2922010"/>
            <a:chExt cx="96691" cy="96691"/>
          </a:xfrm>
        </p:grpSpPr>
        <p:cxnSp>
          <p:nvCxnSpPr>
            <p:cNvPr id="685" name="Straight Connector 684">
              <a:extLst>
                <a:ext uri="{FF2B5EF4-FFF2-40B4-BE49-F238E27FC236}">
                  <a16:creationId xmlns:a16="http://schemas.microsoft.com/office/drawing/2014/main" id="{3859FB5C-4404-46EA-90F1-3139DFE78A3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F71A5E33-5A0E-4EAF-9254-D0949F2338B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87" name="Group 686">
            <a:extLst>
              <a:ext uri="{FF2B5EF4-FFF2-40B4-BE49-F238E27FC236}">
                <a16:creationId xmlns:a16="http://schemas.microsoft.com/office/drawing/2014/main" id="{D70C8DF2-AC93-430A-B21D-AD8A371C4072}"/>
              </a:ext>
            </a:extLst>
          </p:cNvPr>
          <p:cNvGrpSpPr/>
          <p:nvPr/>
        </p:nvGrpSpPr>
        <p:grpSpPr>
          <a:xfrm>
            <a:off x="6500349" y="1390797"/>
            <a:ext cx="72518" cy="72518"/>
            <a:chOff x="10469032" y="2922010"/>
            <a:chExt cx="96691" cy="96691"/>
          </a:xfrm>
        </p:grpSpPr>
        <p:cxnSp>
          <p:nvCxnSpPr>
            <p:cNvPr id="688" name="Straight Connector 687">
              <a:extLst>
                <a:ext uri="{FF2B5EF4-FFF2-40B4-BE49-F238E27FC236}">
                  <a16:creationId xmlns:a16="http://schemas.microsoft.com/office/drawing/2014/main" id="{099147F1-5FFC-4F64-9DB3-3EA37996DB9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89" name="Straight Connector 688">
              <a:extLst>
                <a:ext uri="{FF2B5EF4-FFF2-40B4-BE49-F238E27FC236}">
                  <a16:creationId xmlns:a16="http://schemas.microsoft.com/office/drawing/2014/main" id="{0968CDA0-8B2E-46FF-BDC1-E8CF1DC3751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90" name="Group 689">
            <a:extLst>
              <a:ext uri="{FF2B5EF4-FFF2-40B4-BE49-F238E27FC236}">
                <a16:creationId xmlns:a16="http://schemas.microsoft.com/office/drawing/2014/main" id="{86D6CE01-3F6F-415C-9622-EB25B9E438BB}"/>
              </a:ext>
            </a:extLst>
          </p:cNvPr>
          <p:cNvGrpSpPr/>
          <p:nvPr/>
        </p:nvGrpSpPr>
        <p:grpSpPr>
          <a:xfrm>
            <a:off x="6606661" y="1479651"/>
            <a:ext cx="72518" cy="72518"/>
            <a:chOff x="10469032" y="2922010"/>
            <a:chExt cx="96691" cy="96691"/>
          </a:xfrm>
        </p:grpSpPr>
        <p:cxnSp>
          <p:nvCxnSpPr>
            <p:cNvPr id="691" name="Straight Connector 690">
              <a:extLst>
                <a:ext uri="{FF2B5EF4-FFF2-40B4-BE49-F238E27FC236}">
                  <a16:creationId xmlns:a16="http://schemas.microsoft.com/office/drawing/2014/main" id="{1BAA5D94-F43E-4F71-8D4A-C0A7251A5FE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92" name="Straight Connector 691">
              <a:extLst>
                <a:ext uri="{FF2B5EF4-FFF2-40B4-BE49-F238E27FC236}">
                  <a16:creationId xmlns:a16="http://schemas.microsoft.com/office/drawing/2014/main" id="{9B55DAB8-44A1-4866-90D6-924370AAB4B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93" name="Group 692">
            <a:extLst>
              <a:ext uri="{FF2B5EF4-FFF2-40B4-BE49-F238E27FC236}">
                <a16:creationId xmlns:a16="http://schemas.microsoft.com/office/drawing/2014/main" id="{476DF227-F3B3-402F-A9CC-EB4E5D023B72}"/>
              </a:ext>
            </a:extLst>
          </p:cNvPr>
          <p:cNvGrpSpPr/>
          <p:nvPr/>
        </p:nvGrpSpPr>
        <p:grpSpPr>
          <a:xfrm>
            <a:off x="6744637" y="1642173"/>
            <a:ext cx="72518" cy="72518"/>
            <a:chOff x="10469032" y="2922010"/>
            <a:chExt cx="96691" cy="96691"/>
          </a:xfrm>
        </p:grpSpPr>
        <p:cxnSp>
          <p:nvCxnSpPr>
            <p:cNvPr id="694" name="Straight Connector 693">
              <a:extLst>
                <a:ext uri="{FF2B5EF4-FFF2-40B4-BE49-F238E27FC236}">
                  <a16:creationId xmlns:a16="http://schemas.microsoft.com/office/drawing/2014/main" id="{54196881-A151-4991-BCE6-589E4782973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95" name="Straight Connector 694">
              <a:extLst>
                <a:ext uri="{FF2B5EF4-FFF2-40B4-BE49-F238E27FC236}">
                  <a16:creationId xmlns:a16="http://schemas.microsoft.com/office/drawing/2014/main" id="{C547CE6D-871B-4115-AF84-A2B662519DC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96" name="Group 695">
            <a:extLst>
              <a:ext uri="{FF2B5EF4-FFF2-40B4-BE49-F238E27FC236}">
                <a16:creationId xmlns:a16="http://schemas.microsoft.com/office/drawing/2014/main" id="{7F8B3861-B1D2-44F3-AD1B-5196F0E9ECE4}"/>
              </a:ext>
            </a:extLst>
          </p:cNvPr>
          <p:cNvGrpSpPr/>
          <p:nvPr/>
        </p:nvGrpSpPr>
        <p:grpSpPr>
          <a:xfrm>
            <a:off x="6752367" y="1665168"/>
            <a:ext cx="72518" cy="72518"/>
            <a:chOff x="10469032" y="2922010"/>
            <a:chExt cx="96691" cy="96691"/>
          </a:xfrm>
        </p:grpSpPr>
        <p:cxnSp>
          <p:nvCxnSpPr>
            <p:cNvPr id="697" name="Straight Connector 696">
              <a:extLst>
                <a:ext uri="{FF2B5EF4-FFF2-40B4-BE49-F238E27FC236}">
                  <a16:creationId xmlns:a16="http://schemas.microsoft.com/office/drawing/2014/main" id="{04191E22-332F-402C-83FE-FEA8095F5E3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698" name="Straight Connector 697">
              <a:extLst>
                <a:ext uri="{FF2B5EF4-FFF2-40B4-BE49-F238E27FC236}">
                  <a16:creationId xmlns:a16="http://schemas.microsoft.com/office/drawing/2014/main" id="{DE846962-D42A-4891-A87E-1290933D969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699" name="Group 698">
            <a:extLst>
              <a:ext uri="{FF2B5EF4-FFF2-40B4-BE49-F238E27FC236}">
                <a16:creationId xmlns:a16="http://schemas.microsoft.com/office/drawing/2014/main" id="{AD8B21DC-A389-499A-A498-6DDDC8110906}"/>
              </a:ext>
            </a:extLst>
          </p:cNvPr>
          <p:cNvGrpSpPr/>
          <p:nvPr/>
        </p:nvGrpSpPr>
        <p:grpSpPr>
          <a:xfrm>
            <a:off x="6766182" y="1686486"/>
            <a:ext cx="72518" cy="72518"/>
            <a:chOff x="10469032" y="2922010"/>
            <a:chExt cx="96691" cy="96691"/>
          </a:xfrm>
        </p:grpSpPr>
        <p:cxnSp>
          <p:nvCxnSpPr>
            <p:cNvPr id="700" name="Straight Connector 699">
              <a:extLst>
                <a:ext uri="{FF2B5EF4-FFF2-40B4-BE49-F238E27FC236}">
                  <a16:creationId xmlns:a16="http://schemas.microsoft.com/office/drawing/2014/main" id="{5B169479-F7EB-479C-BED1-8DEFDA33E77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01" name="Straight Connector 700">
              <a:extLst>
                <a:ext uri="{FF2B5EF4-FFF2-40B4-BE49-F238E27FC236}">
                  <a16:creationId xmlns:a16="http://schemas.microsoft.com/office/drawing/2014/main" id="{11D1E83E-8784-4FA3-9B8B-EBE8A294C9E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02" name="Group 701">
            <a:extLst>
              <a:ext uri="{FF2B5EF4-FFF2-40B4-BE49-F238E27FC236}">
                <a16:creationId xmlns:a16="http://schemas.microsoft.com/office/drawing/2014/main" id="{21FD582C-B30B-4EBA-B0C1-A87E7CB4EFF7}"/>
              </a:ext>
            </a:extLst>
          </p:cNvPr>
          <p:cNvGrpSpPr/>
          <p:nvPr/>
        </p:nvGrpSpPr>
        <p:grpSpPr>
          <a:xfrm>
            <a:off x="6788128" y="1693011"/>
            <a:ext cx="72518" cy="72518"/>
            <a:chOff x="10469032" y="2922010"/>
            <a:chExt cx="96691" cy="96691"/>
          </a:xfrm>
        </p:grpSpPr>
        <p:cxnSp>
          <p:nvCxnSpPr>
            <p:cNvPr id="703" name="Straight Connector 702">
              <a:extLst>
                <a:ext uri="{FF2B5EF4-FFF2-40B4-BE49-F238E27FC236}">
                  <a16:creationId xmlns:a16="http://schemas.microsoft.com/office/drawing/2014/main" id="{A48361C2-8FC1-40E1-BDC3-2007907DA5D8}"/>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04" name="Straight Connector 703">
              <a:extLst>
                <a:ext uri="{FF2B5EF4-FFF2-40B4-BE49-F238E27FC236}">
                  <a16:creationId xmlns:a16="http://schemas.microsoft.com/office/drawing/2014/main" id="{48309D3A-0C19-4E22-95EC-B8FD2551AA7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05" name="Group 704">
            <a:extLst>
              <a:ext uri="{FF2B5EF4-FFF2-40B4-BE49-F238E27FC236}">
                <a16:creationId xmlns:a16="http://schemas.microsoft.com/office/drawing/2014/main" id="{41F9FC0D-21FD-4A5E-8969-46D67E1D1449}"/>
              </a:ext>
            </a:extLst>
          </p:cNvPr>
          <p:cNvGrpSpPr/>
          <p:nvPr/>
        </p:nvGrpSpPr>
        <p:grpSpPr>
          <a:xfrm>
            <a:off x="6806998" y="1695971"/>
            <a:ext cx="72518" cy="72518"/>
            <a:chOff x="10469032" y="2922010"/>
            <a:chExt cx="96691" cy="96691"/>
          </a:xfrm>
        </p:grpSpPr>
        <p:cxnSp>
          <p:nvCxnSpPr>
            <p:cNvPr id="706" name="Straight Connector 705">
              <a:extLst>
                <a:ext uri="{FF2B5EF4-FFF2-40B4-BE49-F238E27FC236}">
                  <a16:creationId xmlns:a16="http://schemas.microsoft.com/office/drawing/2014/main" id="{1DCAF37B-83D6-485B-96BF-8E2FAE95CD5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07" name="Straight Connector 706">
              <a:extLst>
                <a:ext uri="{FF2B5EF4-FFF2-40B4-BE49-F238E27FC236}">
                  <a16:creationId xmlns:a16="http://schemas.microsoft.com/office/drawing/2014/main" id="{E52144B2-1668-4008-8C8C-33B759F7D95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08" name="Group 707">
            <a:extLst>
              <a:ext uri="{FF2B5EF4-FFF2-40B4-BE49-F238E27FC236}">
                <a16:creationId xmlns:a16="http://schemas.microsoft.com/office/drawing/2014/main" id="{8CCBDC10-EFEA-4947-8445-6BAE79E8A01D}"/>
              </a:ext>
            </a:extLst>
          </p:cNvPr>
          <p:cNvGrpSpPr/>
          <p:nvPr/>
        </p:nvGrpSpPr>
        <p:grpSpPr>
          <a:xfrm>
            <a:off x="6811486" y="1719945"/>
            <a:ext cx="72518" cy="72518"/>
            <a:chOff x="10469032" y="2922010"/>
            <a:chExt cx="96691" cy="96691"/>
          </a:xfrm>
        </p:grpSpPr>
        <p:cxnSp>
          <p:nvCxnSpPr>
            <p:cNvPr id="709" name="Straight Connector 708">
              <a:extLst>
                <a:ext uri="{FF2B5EF4-FFF2-40B4-BE49-F238E27FC236}">
                  <a16:creationId xmlns:a16="http://schemas.microsoft.com/office/drawing/2014/main" id="{8CC1F070-53D3-4BC5-A816-80C31DEB5F8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10" name="Straight Connector 709">
              <a:extLst>
                <a:ext uri="{FF2B5EF4-FFF2-40B4-BE49-F238E27FC236}">
                  <a16:creationId xmlns:a16="http://schemas.microsoft.com/office/drawing/2014/main" id="{94DF380F-7A4B-4424-9B3D-2A94491BDA9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11" name="Group 710">
            <a:extLst>
              <a:ext uri="{FF2B5EF4-FFF2-40B4-BE49-F238E27FC236}">
                <a16:creationId xmlns:a16="http://schemas.microsoft.com/office/drawing/2014/main" id="{2C1B1ACF-D22E-4E62-B879-840114FD230F}"/>
              </a:ext>
            </a:extLst>
          </p:cNvPr>
          <p:cNvGrpSpPr/>
          <p:nvPr/>
        </p:nvGrpSpPr>
        <p:grpSpPr>
          <a:xfrm>
            <a:off x="6842761" y="1734738"/>
            <a:ext cx="72518" cy="72518"/>
            <a:chOff x="10469032" y="2922010"/>
            <a:chExt cx="96691" cy="96691"/>
          </a:xfrm>
        </p:grpSpPr>
        <p:cxnSp>
          <p:nvCxnSpPr>
            <p:cNvPr id="712" name="Straight Connector 711">
              <a:extLst>
                <a:ext uri="{FF2B5EF4-FFF2-40B4-BE49-F238E27FC236}">
                  <a16:creationId xmlns:a16="http://schemas.microsoft.com/office/drawing/2014/main" id="{8A7F9F34-1FCD-46CF-9F31-927D6737FF5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13" name="Straight Connector 712">
              <a:extLst>
                <a:ext uri="{FF2B5EF4-FFF2-40B4-BE49-F238E27FC236}">
                  <a16:creationId xmlns:a16="http://schemas.microsoft.com/office/drawing/2014/main" id="{F2F764A0-E51D-4E02-A43F-B958545E9B9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14" name="Group 713">
            <a:extLst>
              <a:ext uri="{FF2B5EF4-FFF2-40B4-BE49-F238E27FC236}">
                <a16:creationId xmlns:a16="http://schemas.microsoft.com/office/drawing/2014/main" id="{4E7C1855-2637-4D4B-AEFF-50BBDD054E6A}"/>
              </a:ext>
            </a:extLst>
          </p:cNvPr>
          <p:cNvGrpSpPr/>
          <p:nvPr/>
        </p:nvGrpSpPr>
        <p:grpSpPr>
          <a:xfrm>
            <a:off x="6866184" y="1732866"/>
            <a:ext cx="72518" cy="72518"/>
            <a:chOff x="10469032" y="2922010"/>
            <a:chExt cx="96691" cy="96691"/>
          </a:xfrm>
        </p:grpSpPr>
        <p:cxnSp>
          <p:nvCxnSpPr>
            <p:cNvPr id="715" name="Straight Connector 714">
              <a:extLst>
                <a:ext uri="{FF2B5EF4-FFF2-40B4-BE49-F238E27FC236}">
                  <a16:creationId xmlns:a16="http://schemas.microsoft.com/office/drawing/2014/main" id="{418043E5-0445-43C1-8076-96C4793DAA4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C8810470-3A02-4BE3-9635-A54B6E534D2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17" name="Group 716">
            <a:extLst>
              <a:ext uri="{FF2B5EF4-FFF2-40B4-BE49-F238E27FC236}">
                <a16:creationId xmlns:a16="http://schemas.microsoft.com/office/drawing/2014/main" id="{04F3CE70-330C-4538-AE08-B034272E1B98}"/>
              </a:ext>
            </a:extLst>
          </p:cNvPr>
          <p:cNvGrpSpPr/>
          <p:nvPr/>
        </p:nvGrpSpPr>
        <p:grpSpPr>
          <a:xfrm>
            <a:off x="6879301" y="1745025"/>
            <a:ext cx="72518" cy="72518"/>
            <a:chOff x="10469032" y="2922010"/>
            <a:chExt cx="96691" cy="96691"/>
          </a:xfrm>
        </p:grpSpPr>
        <p:cxnSp>
          <p:nvCxnSpPr>
            <p:cNvPr id="718" name="Straight Connector 717">
              <a:extLst>
                <a:ext uri="{FF2B5EF4-FFF2-40B4-BE49-F238E27FC236}">
                  <a16:creationId xmlns:a16="http://schemas.microsoft.com/office/drawing/2014/main" id="{E67D5B06-92BF-4F9B-A0B2-D1105BE65E4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19" name="Straight Connector 718">
              <a:extLst>
                <a:ext uri="{FF2B5EF4-FFF2-40B4-BE49-F238E27FC236}">
                  <a16:creationId xmlns:a16="http://schemas.microsoft.com/office/drawing/2014/main" id="{874F2C5C-35E4-4524-8825-AA62DB6E293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20" name="Group 719">
            <a:extLst>
              <a:ext uri="{FF2B5EF4-FFF2-40B4-BE49-F238E27FC236}">
                <a16:creationId xmlns:a16="http://schemas.microsoft.com/office/drawing/2014/main" id="{2653C5F7-66CD-4036-8AEF-292C889F7BD5}"/>
              </a:ext>
            </a:extLst>
          </p:cNvPr>
          <p:cNvGrpSpPr/>
          <p:nvPr/>
        </p:nvGrpSpPr>
        <p:grpSpPr>
          <a:xfrm>
            <a:off x="6958513" y="1802727"/>
            <a:ext cx="72518" cy="72518"/>
            <a:chOff x="10469032" y="2922010"/>
            <a:chExt cx="96691" cy="96691"/>
          </a:xfrm>
        </p:grpSpPr>
        <p:cxnSp>
          <p:nvCxnSpPr>
            <p:cNvPr id="721" name="Straight Connector 720">
              <a:extLst>
                <a:ext uri="{FF2B5EF4-FFF2-40B4-BE49-F238E27FC236}">
                  <a16:creationId xmlns:a16="http://schemas.microsoft.com/office/drawing/2014/main" id="{9786B6F2-2CF8-4FE6-9D3B-1A5FF6C3990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22" name="Straight Connector 721">
              <a:extLst>
                <a:ext uri="{FF2B5EF4-FFF2-40B4-BE49-F238E27FC236}">
                  <a16:creationId xmlns:a16="http://schemas.microsoft.com/office/drawing/2014/main" id="{7F66E38A-F463-4EA9-A086-7DE0778AABE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23" name="Group 722">
            <a:extLst>
              <a:ext uri="{FF2B5EF4-FFF2-40B4-BE49-F238E27FC236}">
                <a16:creationId xmlns:a16="http://schemas.microsoft.com/office/drawing/2014/main" id="{47D3946C-FE57-4CE9-A4BA-EFFC0C378B7C}"/>
              </a:ext>
            </a:extLst>
          </p:cNvPr>
          <p:cNvGrpSpPr/>
          <p:nvPr/>
        </p:nvGrpSpPr>
        <p:grpSpPr>
          <a:xfrm>
            <a:off x="6903765" y="1767918"/>
            <a:ext cx="72518" cy="72518"/>
            <a:chOff x="10469032" y="2922010"/>
            <a:chExt cx="96691" cy="96691"/>
          </a:xfrm>
        </p:grpSpPr>
        <p:cxnSp>
          <p:nvCxnSpPr>
            <p:cNvPr id="724" name="Straight Connector 723">
              <a:extLst>
                <a:ext uri="{FF2B5EF4-FFF2-40B4-BE49-F238E27FC236}">
                  <a16:creationId xmlns:a16="http://schemas.microsoft.com/office/drawing/2014/main" id="{06DF1EFB-4F73-42D8-8C66-FEC539387F9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25" name="Straight Connector 724">
              <a:extLst>
                <a:ext uri="{FF2B5EF4-FFF2-40B4-BE49-F238E27FC236}">
                  <a16:creationId xmlns:a16="http://schemas.microsoft.com/office/drawing/2014/main" id="{1C1C1079-80BB-4665-8939-9FF6DE806FE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26" name="Group 725">
            <a:extLst>
              <a:ext uri="{FF2B5EF4-FFF2-40B4-BE49-F238E27FC236}">
                <a16:creationId xmlns:a16="http://schemas.microsoft.com/office/drawing/2014/main" id="{097E7EBD-1E2D-455F-8174-C99920A41521}"/>
              </a:ext>
            </a:extLst>
          </p:cNvPr>
          <p:cNvGrpSpPr/>
          <p:nvPr/>
        </p:nvGrpSpPr>
        <p:grpSpPr>
          <a:xfrm>
            <a:off x="6939526" y="1802727"/>
            <a:ext cx="72518" cy="72518"/>
            <a:chOff x="10469032" y="2922010"/>
            <a:chExt cx="96691" cy="96691"/>
          </a:xfrm>
        </p:grpSpPr>
        <p:cxnSp>
          <p:nvCxnSpPr>
            <p:cNvPr id="727" name="Straight Connector 726">
              <a:extLst>
                <a:ext uri="{FF2B5EF4-FFF2-40B4-BE49-F238E27FC236}">
                  <a16:creationId xmlns:a16="http://schemas.microsoft.com/office/drawing/2014/main" id="{9478F087-4BA5-4DFD-90D9-32FAF3E17EF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28" name="Straight Connector 727">
              <a:extLst>
                <a:ext uri="{FF2B5EF4-FFF2-40B4-BE49-F238E27FC236}">
                  <a16:creationId xmlns:a16="http://schemas.microsoft.com/office/drawing/2014/main" id="{0CBCEE59-ED95-41CD-8041-8383119E9CB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29" name="Group 728">
            <a:extLst>
              <a:ext uri="{FF2B5EF4-FFF2-40B4-BE49-F238E27FC236}">
                <a16:creationId xmlns:a16="http://schemas.microsoft.com/office/drawing/2014/main" id="{C072867B-B233-4410-A53D-9715DAF52729}"/>
              </a:ext>
            </a:extLst>
          </p:cNvPr>
          <p:cNvGrpSpPr/>
          <p:nvPr/>
        </p:nvGrpSpPr>
        <p:grpSpPr>
          <a:xfrm>
            <a:off x="6973120" y="1802727"/>
            <a:ext cx="72518" cy="72518"/>
            <a:chOff x="10469032" y="2922010"/>
            <a:chExt cx="96691" cy="96691"/>
          </a:xfrm>
        </p:grpSpPr>
        <p:cxnSp>
          <p:nvCxnSpPr>
            <p:cNvPr id="730" name="Straight Connector 729">
              <a:extLst>
                <a:ext uri="{FF2B5EF4-FFF2-40B4-BE49-F238E27FC236}">
                  <a16:creationId xmlns:a16="http://schemas.microsoft.com/office/drawing/2014/main" id="{DDAF9994-C4B1-4322-9FD2-2A45D2A20AD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31" name="Straight Connector 730">
              <a:extLst>
                <a:ext uri="{FF2B5EF4-FFF2-40B4-BE49-F238E27FC236}">
                  <a16:creationId xmlns:a16="http://schemas.microsoft.com/office/drawing/2014/main" id="{CBB7A9BB-6F8A-4799-B171-87982590F48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32" name="Group 731">
            <a:extLst>
              <a:ext uri="{FF2B5EF4-FFF2-40B4-BE49-F238E27FC236}">
                <a16:creationId xmlns:a16="http://schemas.microsoft.com/office/drawing/2014/main" id="{64607EFD-703A-4332-8FA6-C91A8DE25979}"/>
              </a:ext>
            </a:extLst>
          </p:cNvPr>
          <p:cNvGrpSpPr/>
          <p:nvPr/>
        </p:nvGrpSpPr>
        <p:grpSpPr>
          <a:xfrm>
            <a:off x="7007934" y="1855802"/>
            <a:ext cx="72518" cy="72518"/>
            <a:chOff x="10469032" y="2922010"/>
            <a:chExt cx="96691" cy="96691"/>
          </a:xfrm>
        </p:grpSpPr>
        <p:cxnSp>
          <p:nvCxnSpPr>
            <p:cNvPr id="733" name="Straight Connector 732">
              <a:extLst>
                <a:ext uri="{FF2B5EF4-FFF2-40B4-BE49-F238E27FC236}">
                  <a16:creationId xmlns:a16="http://schemas.microsoft.com/office/drawing/2014/main" id="{57FB04A9-733A-40F5-ADBC-849F3784236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34" name="Straight Connector 733">
              <a:extLst>
                <a:ext uri="{FF2B5EF4-FFF2-40B4-BE49-F238E27FC236}">
                  <a16:creationId xmlns:a16="http://schemas.microsoft.com/office/drawing/2014/main" id="{ADFA4F3F-245F-41D3-8BE9-EDAB1A6259C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35" name="Group 734">
            <a:extLst>
              <a:ext uri="{FF2B5EF4-FFF2-40B4-BE49-F238E27FC236}">
                <a16:creationId xmlns:a16="http://schemas.microsoft.com/office/drawing/2014/main" id="{1C36475E-75B7-424D-8C7C-C0B4315DA2F5}"/>
              </a:ext>
            </a:extLst>
          </p:cNvPr>
          <p:cNvGrpSpPr/>
          <p:nvPr/>
        </p:nvGrpSpPr>
        <p:grpSpPr>
          <a:xfrm>
            <a:off x="7046464" y="1870749"/>
            <a:ext cx="72518" cy="72518"/>
            <a:chOff x="10469032" y="2922010"/>
            <a:chExt cx="96691" cy="96691"/>
          </a:xfrm>
        </p:grpSpPr>
        <p:cxnSp>
          <p:nvCxnSpPr>
            <p:cNvPr id="736" name="Straight Connector 735">
              <a:extLst>
                <a:ext uri="{FF2B5EF4-FFF2-40B4-BE49-F238E27FC236}">
                  <a16:creationId xmlns:a16="http://schemas.microsoft.com/office/drawing/2014/main" id="{193569A2-881B-454B-AE54-6EBF0822225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37" name="Straight Connector 736">
              <a:extLst>
                <a:ext uri="{FF2B5EF4-FFF2-40B4-BE49-F238E27FC236}">
                  <a16:creationId xmlns:a16="http://schemas.microsoft.com/office/drawing/2014/main" id="{F41C277E-D1C2-4F6A-A31E-7782CC070D1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38" name="Group 737">
            <a:extLst>
              <a:ext uri="{FF2B5EF4-FFF2-40B4-BE49-F238E27FC236}">
                <a16:creationId xmlns:a16="http://schemas.microsoft.com/office/drawing/2014/main" id="{2AD9C927-25E8-4093-A993-B64FEDEF1A66}"/>
              </a:ext>
            </a:extLst>
          </p:cNvPr>
          <p:cNvGrpSpPr/>
          <p:nvPr/>
        </p:nvGrpSpPr>
        <p:grpSpPr>
          <a:xfrm>
            <a:off x="7066141" y="1871186"/>
            <a:ext cx="72518" cy="72518"/>
            <a:chOff x="10469032" y="2922010"/>
            <a:chExt cx="96691" cy="96691"/>
          </a:xfrm>
        </p:grpSpPr>
        <p:cxnSp>
          <p:nvCxnSpPr>
            <p:cNvPr id="739" name="Straight Connector 738">
              <a:extLst>
                <a:ext uri="{FF2B5EF4-FFF2-40B4-BE49-F238E27FC236}">
                  <a16:creationId xmlns:a16="http://schemas.microsoft.com/office/drawing/2014/main" id="{1F0D8A33-EC49-4262-8D2F-FFCDBDC2820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40" name="Straight Connector 739">
              <a:extLst>
                <a:ext uri="{FF2B5EF4-FFF2-40B4-BE49-F238E27FC236}">
                  <a16:creationId xmlns:a16="http://schemas.microsoft.com/office/drawing/2014/main" id="{07B80E11-1349-4E1F-8695-E3CEA46130E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41" name="Group 740">
            <a:extLst>
              <a:ext uri="{FF2B5EF4-FFF2-40B4-BE49-F238E27FC236}">
                <a16:creationId xmlns:a16="http://schemas.microsoft.com/office/drawing/2014/main" id="{7A25F7DF-E695-45F0-A499-6F29E648B3D4}"/>
              </a:ext>
            </a:extLst>
          </p:cNvPr>
          <p:cNvGrpSpPr/>
          <p:nvPr/>
        </p:nvGrpSpPr>
        <p:grpSpPr>
          <a:xfrm>
            <a:off x="6559164" y="1413420"/>
            <a:ext cx="72518" cy="72518"/>
            <a:chOff x="10469032" y="2922010"/>
            <a:chExt cx="96691" cy="96691"/>
          </a:xfrm>
        </p:grpSpPr>
        <p:cxnSp>
          <p:nvCxnSpPr>
            <p:cNvPr id="742" name="Straight Connector 741">
              <a:extLst>
                <a:ext uri="{FF2B5EF4-FFF2-40B4-BE49-F238E27FC236}">
                  <a16:creationId xmlns:a16="http://schemas.microsoft.com/office/drawing/2014/main" id="{8B43796E-C6D2-495D-A00F-D51F2BEE009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43" name="Straight Connector 742">
              <a:extLst>
                <a:ext uri="{FF2B5EF4-FFF2-40B4-BE49-F238E27FC236}">
                  <a16:creationId xmlns:a16="http://schemas.microsoft.com/office/drawing/2014/main" id="{0D451262-328F-4D37-B9E7-37F38D2E7D7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44" name="Group 743">
            <a:extLst>
              <a:ext uri="{FF2B5EF4-FFF2-40B4-BE49-F238E27FC236}">
                <a16:creationId xmlns:a16="http://schemas.microsoft.com/office/drawing/2014/main" id="{8ECD4B13-B63B-4DAF-8117-D01F43DEA7F9}"/>
              </a:ext>
            </a:extLst>
          </p:cNvPr>
          <p:cNvGrpSpPr/>
          <p:nvPr/>
        </p:nvGrpSpPr>
        <p:grpSpPr>
          <a:xfrm>
            <a:off x="7087002" y="1877415"/>
            <a:ext cx="72518" cy="72518"/>
            <a:chOff x="10469032" y="2922010"/>
            <a:chExt cx="96691" cy="96691"/>
          </a:xfrm>
        </p:grpSpPr>
        <p:cxnSp>
          <p:nvCxnSpPr>
            <p:cNvPr id="745" name="Straight Connector 744">
              <a:extLst>
                <a:ext uri="{FF2B5EF4-FFF2-40B4-BE49-F238E27FC236}">
                  <a16:creationId xmlns:a16="http://schemas.microsoft.com/office/drawing/2014/main" id="{1E8423DB-686A-4CD8-BBBE-B8B8F38DD3F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46" name="Straight Connector 745">
              <a:extLst>
                <a:ext uri="{FF2B5EF4-FFF2-40B4-BE49-F238E27FC236}">
                  <a16:creationId xmlns:a16="http://schemas.microsoft.com/office/drawing/2014/main" id="{29541FA6-48B3-437C-A37D-70FE93DA2B7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47" name="Group 746">
            <a:extLst>
              <a:ext uri="{FF2B5EF4-FFF2-40B4-BE49-F238E27FC236}">
                <a16:creationId xmlns:a16="http://schemas.microsoft.com/office/drawing/2014/main" id="{061A68DE-8147-44EB-8386-9FDF77477ED7}"/>
              </a:ext>
            </a:extLst>
          </p:cNvPr>
          <p:cNvGrpSpPr/>
          <p:nvPr/>
        </p:nvGrpSpPr>
        <p:grpSpPr>
          <a:xfrm>
            <a:off x="7099303" y="1878081"/>
            <a:ext cx="72518" cy="72518"/>
            <a:chOff x="10469032" y="2922010"/>
            <a:chExt cx="96691" cy="96691"/>
          </a:xfrm>
        </p:grpSpPr>
        <p:cxnSp>
          <p:nvCxnSpPr>
            <p:cNvPr id="748" name="Straight Connector 747">
              <a:extLst>
                <a:ext uri="{FF2B5EF4-FFF2-40B4-BE49-F238E27FC236}">
                  <a16:creationId xmlns:a16="http://schemas.microsoft.com/office/drawing/2014/main" id="{D97F56C2-D6CD-40E1-8FAF-E64DFF946DC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49" name="Straight Connector 748">
              <a:extLst>
                <a:ext uri="{FF2B5EF4-FFF2-40B4-BE49-F238E27FC236}">
                  <a16:creationId xmlns:a16="http://schemas.microsoft.com/office/drawing/2014/main" id="{92DF78C4-5270-4A0D-9D35-29BA0254C05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50" name="Group 749">
            <a:extLst>
              <a:ext uri="{FF2B5EF4-FFF2-40B4-BE49-F238E27FC236}">
                <a16:creationId xmlns:a16="http://schemas.microsoft.com/office/drawing/2014/main" id="{1F03421B-0A78-4122-8F18-250BC2ED788E}"/>
              </a:ext>
            </a:extLst>
          </p:cNvPr>
          <p:cNvGrpSpPr/>
          <p:nvPr/>
        </p:nvGrpSpPr>
        <p:grpSpPr>
          <a:xfrm>
            <a:off x="7116277" y="1886940"/>
            <a:ext cx="72518" cy="72518"/>
            <a:chOff x="10469032" y="2922010"/>
            <a:chExt cx="96691" cy="96691"/>
          </a:xfrm>
        </p:grpSpPr>
        <p:cxnSp>
          <p:nvCxnSpPr>
            <p:cNvPr id="751" name="Straight Connector 750">
              <a:extLst>
                <a:ext uri="{FF2B5EF4-FFF2-40B4-BE49-F238E27FC236}">
                  <a16:creationId xmlns:a16="http://schemas.microsoft.com/office/drawing/2014/main" id="{CA880F2C-230D-4DC2-863C-2657E7965BE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52" name="Straight Connector 751">
              <a:extLst>
                <a:ext uri="{FF2B5EF4-FFF2-40B4-BE49-F238E27FC236}">
                  <a16:creationId xmlns:a16="http://schemas.microsoft.com/office/drawing/2014/main" id="{5BABFA68-BEDB-453F-898A-10EFDB09C8F8}"/>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53" name="Group 752">
            <a:extLst>
              <a:ext uri="{FF2B5EF4-FFF2-40B4-BE49-F238E27FC236}">
                <a16:creationId xmlns:a16="http://schemas.microsoft.com/office/drawing/2014/main" id="{F0AE6974-1E8C-4C1F-BD80-DD235143E45C}"/>
              </a:ext>
            </a:extLst>
          </p:cNvPr>
          <p:cNvGrpSpPr/>
          <p:nvPr/>
        </p:nvGrpSpPr>
        <p:grpSpPr>
          <a:xfrm>
            <a:off x="7134271" y="1891817"/>
            <a:ext cx="72518" cy="72518"/>
            <a:chOff x="10469032" y="2922010"/>
            <a:chExt cx="96691" cy="96691"/>
          </a:xfrm>
        </p:grpSpPr>
        <p:cxnSp>
          <p:nvCxnSpPr>
            <p:cNvPr id="754" name="Straight Connector 753">
              <a:extLst>
                <a:ext uri="{FF2B5EF4-FFF2-40B4-BE49-F238E27FC236}">
                  <a16:creationId xmlns:a16="http://schemas.microsoft.com/office/drawing/2014/main" id="{FBEED122-3CD0-4389-AE5D-2F534391ABC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55" name="Straight Connector 754">
              <a:extLst>
                <a:ext uri="{FF2B5EF4-FFF2-40B4-BE49-F238E27FC236}">
                  <a16:creationId xmlns:a16="http://schemas.microsoft.com/office/drawing/2014/main" id="{28A40417-12B7-45BE-A9C1-C91CE83BC37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56" name="Group 755">
            <a:extLst>
              <a:ext uri="{FF2B5EF4-FFF2-40B4-BE49-F238E27FC236}">
                <a16:creationId xmlns:a16="http://schemas.microsoft.com/office/drawing/2014/main" id="{A84011A3-6FE3-46AA-AE1B-C9B3DA95B817}"/>
              </a:ext>
            </a:extLst>
          </p:cNvPr>
          <p:cNvGrpSpPr/>
          <p:nvPr/>
        </p:nvGrpSpPr>
        <p:grpSpPr>
          <a:xfrm>
            <a:off x="7157602" y="1895889"/>
            <a:ext cx="72518" cy="72518"/>
            <a:chOff x="10469032" y="2922010"/>
            <a:chExt cx="96691" cy="96691"/>
          </a:xfrm>
        </p:grpSpPr>
        <p:cxnSp>
          <p:nvCxnSpPr>
            <p:cNvPr id="757" name="Straight Connector 756">
              <a:extLst>
                <a:ext uri="{FF2B5EF4-FFF2-40B4-BE49-F238E27FC236}">
                  <a16:creationId xmlns:a16="http://schemas.microsoft.com/office/drawing/2014/main" id="{8DC615F4-EF24-479C-865D-01D08958FCB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58" name="Straight Connector 757">
              <a:extLst>
                <a:ext uri="{FF2B5EF4-FFF2-40B4-BE49-F238E27FC236}">
                  <a16:creationId xmlns:a16="http://schemas.microsoft.com/office/drawing/2014/main" id="{6DFA5E75-F5F8-49C0-8BA4-B9CA7EFEC0D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59" name="Group 758">
            <a:extLst>
              <a:ext uri="{FF2B5EF4-FFF2-40B4-BE49-F238E27FC236}">
                <a16:creationId xmlns:a16="http://schemas.microsoft.com/office/drawing/2014/main" id="{AA4DA927-935A-4B1E-BBF1-AB86D9EEDD7F}"/>
              </a:ext>
            </a:extLst>
          </p:cNvPr>
          <p:cNvGrpSpPr/>
          <p:nvPr/>
        </p:nvGrpSpPr>
        <p:grpSpPr>
          <a:xfrm>
            <a:off x="7149871" y="1896648"/>
            <a:ext cx="72518" cy="72518"/>
            <a:chOff x="10469032" y="2922010"/>
            <a:chExt cx="96691" cy="96691"/>
          </a:xfrm>
        </p:grpSpPr>
        <p:cxnSp>
          <p:nvCxnSpPr>
            <p:cNvPr id="760" name="Straight Connector 759">
              <a:extLst>
                <a:ext uri="{FF2B5EF4-FFF2-40B4-BE49-F238E27FC236}">
                  <a16:creationId xmlns:a16="http://schemas.microsoft.com/office/drawing/2014/main" id="{94500B59-D6D6-4D25-950D-D039CE7C668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61" name="Straight Connector 760">
              <a:extLst>
                <a:ext uri="{FF2B5EF4-FFF2-40B4-BE49-F238E27FC236}">
                  <a16:creationId xmlns:a16="http://schemas.microsoft.com/office/drawing/2014/main" id="{E9565F43-3BE7-4665-9190-9128E3E0452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62" name="Group 761">
            <a:extLst>
              <a:ext uri="{FF2B5EF4-FFF2-40B4-BE49-F238E27FC236}">
                <a16:creationId xmlns:a16="http://schemas.microsoft.com/office/drawing/2014/main" id="{E94F4D83-D390-4A66-BC50-3ACE45F7E4DE}"/>
              </a:ext>
            </a:extLst>
          </p:cNvPr>
          <p:cNvGrpSpPr/>
          <p:nvPr/>
        </p:nvGrpSpPr>
        <p:grpSpPr>
          <a:xfrm>
            <a:off x="7174603" y="1896894"/>
            <a:ext cx="72518" cy="72518"/>
            <a:chOff x="10469032" y="2922010"/>
            <a:chExt cx="96691" cy="96691"/>
          </a:xfrm>
        </p:grpSpPr>
        <p:cxnSp>
          <p:nvCxnSpPr>
            <p:cNvPr id="763" name="Straight Connector 762">
              <a:extLst>
                <a:ext uri="{FF2B5EF4-FFF2-40B4-BE49-F238E27FC236}">
                  <a16:creationId xmlns:a16="http://schemas.microsoft.com/office/drawing/2014/main" id="{AA00EEC8-9B92-4726-9367-ABA215AA6CB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C19BCE4D-1116-41D4-992E-6987D8084AD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65" name="Group 764">
            <a:extLst>
              <a:ext uri="{FF2B5EF4-FFF2-40B4-BE49-F238E27FC236}">
                <a16:creationId xmlns:a16="http://schemas.microsoft.com/office/drawing/2014/main" id="{D72138CB-EC50-453C-B163-764C0D3B9E12}"/>
              </a:ext>
            </a:extLst>
          </p:cNvPr>
          <p:cNvGrpSpPr/>
          <p:nvPr/>
        </p:nvGrpSpPr>
        <p:grpSpPr>
          <a:xfrm>
            <a:off x="7197142" y="1907007"/>
            <a:ext cx="72518" cy="72518"/>
            <a:chOff x="10469032" y="2922010"/>
            <a:chExt cx="96691" cy="96691"/>
          </a:xfrm>
        </p:grpSpPr>
        <p:cxnSp>
          <p:nvCxnSpPr>
            <p:cNvPr id="766" name="Straight Connector 765">
              <a:extLst>
                <a:ext uri="{FF2B5EF4-FFF2-40B4-BE49-F238E27FC236}">
                  <a16:creationId xmlns:a16="http://schemas.microsoft.com/office/drawing/2014/main" id="{918EFB0E-36F8-455F-A18E-F39544EE535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67" name="Straight Connector 766">
              <a:extLst>
                <a:ext uri="{FF2B5EF4-FFF2-40B4-BE49-F238E27FC236}">
                  <a16:creationId xmlns:a16="http://schemas.microsoft.com/office/drawing/2014/main" id="{89DCBD65-F000-46D7-90E7-3457B88DF9D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68" name="Group 767">
            <a:extLst>
              <a:ext uri="{FF2B5EF4-FFF2-40B4-BE49-F238E27FC236}">
                <a16:creationId xmlns:a16="http://schemas.microsoft.com/office/drawing/2014/main" id="{552AADF5-B411-435C-AD7C-94A596D7C91D}"/>
              </a:ext>
            </a:extLst>
          </p:cNvPr>
          <p:cNvGrpSpPr/>
          <p:nvPr/>
        </p:nvGrpSpPr>
        <p:grpSpPr>
          <a:xfrm>
            <a:off x="7207207" y="1916756"/>
            <a:ext cx="72518" cy="72518"/>
            <a:chOff x="10469032" y="2922010"/>
            <a:chExt cx="96691" cy="96691"/>
          </a:xfrm>
        </p:grpSpPr>
        <p:cxnSp>
          <p:nvCxnSpPr>
            <p:cNvPr id="769" name="Straight Connector 768">
              <a:extLst>
                <a:ext uri="{FF2B5EF4-FFF2-40B4-BE49-F238E27FC236}">
                  <a16:creationId xmlns:a16="http://schemas.microsoft.com/office/drawing/2014/main" id="{2069AF11-B0B3-45F1-A7C5-7CCC4E8532D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95E73804-A67E-4C8F-8C5E-3E7A552BEE0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71" name="Group 770">
            <a:extLst>
              <a:ext uri="{FF2B5EF4-FFF2-40B4-BE49-F238E27FC236}">
                <a16:creationId xmlns:a16="http://schemas.microsoft.com/office/drawing/2014/main" id="{4EC2244F-F82B-4A58-B7BC-71FBA325F608}"/>
              </a:ext>
            </a:extLst>
          </p:cNvPr>
          <p:cNvGrpSpPr/>
          <p:nvPr/>
        </p:nvGrpSpPr>
        <p:grpSpPr>
          <a:xfrm>
            <a:off x="7289386" y="1916756"/>
            <a:ext cx="72518" cy="72518"/>
            <a:chOff x="10469032" y="2922010"/>
            <a:chExt cx="96691" cy="96691"/>
          </a:xfrm>
        </p:grpSpPr>
        <p:cxnSp>
          <p:nvCxnSpPr>
            <p:cNvPr id="772" name="Straight Connector 771">
              <a:extLst>
                <a:ext uri="{FF2B5EF4-FFF2-40B4-BE49-F238E27FC236}">
                  <a16:creationId xmlns:a16="http://schemas.microsoft.com/office/drawing/2014/main" id="{26B8DC35-78FA-45F3-9007-D239D8D2EC22}"/>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73" name="Straight Connector 772">
              <a:extLst>
                <a:ext uri="{FF2B5EF4-FFF2-40B4-BE49-F238E27FC236}">
                  <a16:creationId xmlns:a16="http://schemas.microsoft.com/office/drawing/2014/main" id="{7501CD02-41AA-429B-8BAE-116746D59AE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74" name="Group 773">
            <a:extLst>
              <a:ext uri="{FF2B5EF4-FFF2-40B4-BE49-F238E27FC236}">
                <a16:creationId xmlns:a16="http://schemas.microsoft.com/office/drawing/2014/main" id="{1D4392D7-32FA-4A8D-BE7E-300C8D49D0C4}"/>
              </a:ext>
            </a:extLst>
          </p:cNvPr>
          <p:cNvGrpSpPr/>
          <p:nvPr/>
        </p:nvGrpSpPr>
        <p:grpSpPr>
          <a:xfrm>
            <a:off x="7344496" y="1941653"/>
            <a:ext cx="72518" cy="72518"/>
            <a:chOff x="10469032" y="2922010"/>
            <a:chExt cx="96691" cy="96691"/>
          </a:xfrm>
        </p:grpSpPr>
        <p:cxnSp>
          <p:nvCxnSpPr>
            <p:cNvPr id="775" name="Straight Connector 774">
              <a:extLst>
                <a:ext uri="{FF2B5EF4-FFF2-40B4-BE49-F238E27FC236}">
                  <a16:creationId xmlns:a16="http://schemas.microsoft.com/office/drawing/2014/main" id="{E845F7D3-D4DC-4701-8B30-B1648D2B8AE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D7408880-3C15-4D68-B3D7-3E81468DBB7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77" name="Group 776">
            <a:extLst>
              <a:ext uri="{FF2B5EF4-FFF2-40B4-BE49-F238E27FC236}">
                <a16:creationId xmlns:a16="http://schemas.microsoft.com/office/drawing/2014/main" id="{E60C3A22-9280-46EB-9CC6-9A9E1ACC4E68}"/>
              </a:ext>
            </a:extLst>
          </p:cNvPr>
          <p:cNvGrpSpPr/>
          <p:nvPr/>
        </p:nvGrpSpPr>
        <p:grpSpPr>
          <a:xfrm>
            <a:off x="7371895" y="1944759"/>
            <a:ext cx="72518" cy="72518"/>
            <a:chOff x="10469032" y="2922010"/>
            <a:chExt cx="96691" cy="96691"/>
          </a:xfrm>
        </p:grpSpPr>
        <p:cxnSp>
          <p:nvCxnSpPr>
            <p:cNvPr id="778" name="Straight Connector 777">
              <a:extLst>
                <a:ext uri="{FF2B5EF4-FFF2-40B4-BE49-F238E27FC236}">
                  <a16:creationId xmlns:a16="http://schemas.microsoft.com/office/drawing/2014/main" id="{907DB9FB-EF3A-445D-8796-8E608F56510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79" name="Straight Connector 778">
              <a:extLst>
                <a:ext uri="{FF2B5EF4-FFF2-40B4-BE49-F238E27FC236}">
                  <a16:creationId xmlns:a16="http://schemas.microsoft.com/office/drawing/2014/main" id="{944A10C5-5E1B-49B4-937A-9628418C5E6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80" name="Group 779">
            <a:extLst>
              <a:ext uri="{FF2B5EF4-FFF2-40B4-BE49-F238E27FC236}">
                <a16:creationId xmlns:a16="http://schemas.microsoft.com/office/drawing/2014/main" id="{76BB92D8-25DC-4CAC-A2A2-6D5019824852}"/>
              </a:ext>
            </a:extLst>
          </p:cNvPr>
          <p:cNvGrpSpPr/>
          <p:nvPr/>
        </p:nvGrpSpPr>
        <p:grpSpPr>
          <a:xfrm>
            <a:off x="7389676" y="1943999"/>
            <a:ext cx="72518" cy="72518"/>
            <a:chOff x="10469032" y="2922010"/>
            <a:chExt cx="96691" cy="96691"/>
          </a:xfrm>
        </p:grpSpPr>
        <p:cxnSp>
          <p:nvCxnSpPr>
            <p:cNvPr id="781" name="Straight Connector 780">
              <a:extLst>
                <a:ext uri="{FF2B5EF4-FFF2-40B4-BE49-F238E27FC236}">
                  <a16:creationId xmlns:a16="http://schemas.microsoft.com/office/drawing/2014/main" id="{0D8A35D5-A7AA-42D9-A1EB-E2F03A3D580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82" name="Straight Connector 781">
              <a:extLst>
                <a:ext uri="{FF2B5EF4-FFF2-40B4-BE49-F238E27FC236}">
                  <a16:creationId xmlns:a16="http://schemas.microsoft.com/office/drawing/2014/main" id="{A9C98A34-54D5-4B83-8C76-C50827A484F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83" name="Group 782">
            <a:extLst>
              <a:ext uri="{FF2B5EF4-FFF2-40B4-BE49-F238E27FC236}">
                <a16:creationId xmlns:a16="http://schemas.microsoft.com/office/drawing/2014/main" id="{3CB32607-1C28-41ED-BA56-BE698FC3A531}"/>
              </a:ext>
            </a:extLst>
          </p:cNvPr>
          <p:cNvGrpSpPr/>
          <p:nvPr/>
        </p:nvGrpSpPr>
        <p:grpSpPr>
          <a:xfrm>
            <a:off x="7408155" y="1945055"/>
            <a:ext cx="72518" cy="72518"/>
            <a:chOff x="10469032" y="2922010"/>
            <a:chExt cx="96691" cy="96691"/>
          </a:xfrm>
        </p:grpSpPr>
        <p:cxnSp>
          <p:nvCxnSpPr>
            <p:cNvPr id="784" name="Straight Connector 783">
              <a:extLst>
                <a:ext uri="{FF2B5EF4-FFF2-40B4-BE49-F238E27FC236}">
                  <a16:creationId xmlns:a16="http://schemas.microsoft.com/office/drawing/2014/main" id="{E1B89E9E-9C9F-4DD3-8735-9E39103CD90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85" name="Straight Connector 784">
              <a:extLst>
                <a:ext uri="{FF2B5EF4-FFF2-40B4-BE49-F238E27FC236}">
                  <a16:creationId xmlns:a16="http://schemas.microsoft.com/office/drawing/2014/main" id="{685F42EA-F1F8-40C8-BF69-6C1BFD88657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86" name="Group 785">
            <a:extLst>
              <a:ext uri="{FF2B5EF4-FFF2-40B4-BE49-F238E27FC236}">
                <a16:creationId xmlns:a16="http://schemas.microsoft.com/office/drawing/2014/main" id="{E102F1C9-52CD-4D67-B71F-9CBDE13413E6}"/>
              </a:ext>
            </a:extLst>
          </p:cNvPr>
          <p:cNvGrpSpPr/>
          <p:nvPr/>
        </p:nvGrpSpPr>
        <p:grpSpPr>
          <a:xfrm>
            <a:off x="7429425" y="1943999"/>
            <a:ext cx="72518" cy="72518"/>
            <a:chOff x="10469032" y="2922010"/>
            <a:chExt cx="96691" cy="96691"/>
          </a:xfrm>
        </p:grpSpPr>
        <p:cxnSp>
          <p:nvCxnSpPr>
            <p:cNvPr id="787" name="Straight Connector 786">
              <a:extLst>
                <a:ext uri="{FF2B5EF4-FFF2-40B4-BE49-F238E27FC236}">
                  <a16:creationId xmlns:a16="http://schemas.microsoft.com/office/drawing/2014/main" id="{6E3A7562-F0BC-47FF-A755-754155A35A3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494CD3A3-9880-4341-8204-4E891DE84A2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89" name="Group 788">
            <a:extLst>
              <a:ext uri="{FF2B5EF4-FFF2-40B4-BE49-F238E27FC236}">
                <a16:creationId xmlns:a16="http://schemas.microsoft.com/office/drawing/2014/main" id="{9CBCF951-561F-46CE-AAF2-D83C3947D728}"/>
              </a:ext>
            </a:extLst>
          </p:cNvPr>
          <p:cNvGrpSpPr/>
          <p:nvPr/>
        </p:nvGrpSpPr>
        <p:grpSpPr>
          <a:xfrm>
            <a:off x="7491673" y="1942473"/>
            <a:ext cx="72518" cy="72518"/>
            <a:chOff x="10469032" y="2922010"/>
            <a:chExt cx="96691" cy="96691"/>
          </a:xfrm>
        </p:grpSpPr>
        <p:cxnSp>
          <p:nvCxnSpPr>
            <p:cNvPr id="790" name="Straight Connector 789">
              <a:extLst>
                <a:ext uri="{FF2B5EF4-FFF2-40B4-BE49-F238E27FC236}">
                  <a16:creationId xmlns:a16="http://schemas.microsoft.com/office/drawing/2014/main" id="{E0B31912-8C0B-48CA-95B3-082DD2E5889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91" name="Straight Connector 790">
              <a:extLst>
                <a:ext uri="{FF2B5EF4-FFF2-40B4-BE49-F238E27FC236}">
                  <a16:creationId xmlns:a16="http://schemas.microsoft.com/office/drawing/2014/main" id="{A8FDB393-0043-40D7-8A96-8E6E49E8992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792" name="Group 791">
            <a:extLst>
              <a:ext uri="{FF2B5EF4-FFF2-40B4-BE49-F238E27FC236}">
                <a16:creationId xmlns:a16="http://schemas.microsoft.com/office/drawing/2014/main" id="{BE71A13E-300D-48BE-816C-EC8AC2178D7F}"/>
              </a:ext>
            </a:extLst>
          </p:cNvPr>
          <p:cNvGrpSpPr/>
          <p:nvPr/>
        </p:nvGrpSpPr>
        <p:grpSpPr>
          <a:xfrm>
            <a:off x="7513048" y="1952037"/>
            <a:ext cx="72518" cy="72518"/>
            <a:chOff x="10469032" y="2922010"/>
            <a:chExt cx="96691" cy="96691"/>
          </a:xfrm>
        </p:grpSpPr>
        <p:cxnSp>
          <p:nvCxnSpPr>
            <p:cNvPr id="793" name="Straight Connector 792">
              <a:extLst>
                <a:ext uri="{FF2B5EF4-FFF2-40B4-BE49-F238E27FC236}">
                  <a16:creationId xmlns:a16="http://schemas.microsoft.com/office/drawing/2014/main" id="{292204A7-D06C-45D3-B0B1-A10730859CA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794" name="Straight Connector 793">
              <a:extLst>
                <a:ext uri="{FF2B5EF4-FFF2-40B4-BE49-F238E27FC236}">
                  <a16:creationId xmlns:a16="http://schemas.microsoft.com/office/drawing/2014/main" id="{DF6F349E-1506-49E9-9038-934430E366D8}"/>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01" name="Group 800">
            <a:extLst>
              <a:ext uri="{FF2B5EF4-FFF2-40B4-BE49-F238E27FC236}">
                <a16:creationId xmlns:a16="http://schemas.microsoft.com/office/drawing/2014/main" id="{78A31520-DEA1-4BE5-83ED-E9C1B4C070D7}"/>
              </a:ext>
            </a:extLst>
          </p:cNvPr>
          <p:cNvGrpSpPr/>
          <p:nvPr/>
        </p:nvGrpSpPr>
        <p:grpSpPr>
          <a:xfrm>
            <a:off x="7553923" y="1985444"/>
            <a:ext cx="72518" cy="72518"/>
            <a:chOff x="10469032" y="2922010"/>
            <a:chExt cx="96691" cy="96691"/>
          </a:xfrm>
        </p:grpSpPr>
        <p:cxnSp>
          <p:nvCxnSpPr>
            <p:cNvPr id="802" name="Straight Connector 801">
              <a:extLst>
                <a:ext uri="{FF2B5EF4-FFF2-40B4-BE49-F238E27FC236}">
                  <a16:creationId xmlns:a16="http://schemas.microsoft.com/office/drawing/2014/main" id="{C7FA1181-B481-4DD2-889B-068375B4221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03" name="Straight Connector 802">
              <a:extLst>
                <a:ext uri="{FF2B5EF4-FFF2-40B4-BE49-F238E27FC236}">
                  <a16:creationId xmlns:a16="http://schemas.microsoft.com/office/drawing/2014/main" id="{E9D291AF-3097-4311-96C1-260A78287F7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04" name="Group 803">
            <a:extLst>
              <a:ext uri="{FF2B5EF4-FFF2-40B4-BE49-F238E27FC236}">
                <a16:creationId xmlns:a16="http://schemas.microsoft.com/office/drawing/2014/main" id="{CF0DA6A2-17E7-4FD6-B945-5735BBEBFC98}"/>
              </a:ext>
            </a:extLst>
          </p:cNvPr>
          <p:cNvGrpSpPr/>
          <p:nvPr/>
        </p:nvGrpSpPr>
        <p:grpSpPr>
          <a:xfrm>
            <a:off x="7714378" y="2063934"/>
            <a:ext cx="72518" cy="72518"/>
            <a:chOff x="10469032" y="2922010"/>
            <a:chExt cx="96691" cy="96691"/>
          </a:xfrm>
        </p:grpSpPr>
        <p:cxnSp>
          <p:nvCxnSpPr>
            <p:cNvPr id="805" name="Straight Connector 804">
              <a:extLst>
                <a:ext uri="{FF2B5EF4-FFF2-40B4-BE49-F238E27FC236}">
                  <a16:creationId xmlns:a16="http://schemas.microsoft.com/office/drawing/2014/main" id="{17E9220E-EF69-42CC-9E2A-F8F63E1F0CA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CD3CEEC3-4854-47B1-B3C5-29D0D1FD842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07" name="Group 806">
            <a:extLst>
              <a:ext uri="{FF2B5EF4-FFF2-40B4-BE49-F238E27FC236}">
                <a16:creationId xmlns:a16="http://schemas.microsoft.com/office/drawing/2014/main" id="{B403DBAC-6E4B-42DD-936E-5300642E3654}"/>
              </a:ext>
            </a:extLst>
          </p:cNvPr>
          <p:cNvGrpSpPr/>
          <p:nvPr/>
        </p:nvGrpSpPr>
        <p:grpSpPr>
          <a:xfrm>
            <a:off x="7734439" y="2064303"/>
            <a:ext cx="72518" cy="72518"/>
            <a:chOff x="10469032" y="2922010"/>
            <a:chExt cx="96691" cy="96691"/>
          </a:xfrm>
        </p:grpSpPr>
        <p:cxnSp>
          <p:nvCxnSpPr>
            <p:cNvPr id="808" name="Straight Connector 807">
              <a:extLst>
                <a:ext uri="{FF2B5EF4-FFF2-40B4-BE49-F238E27FC236}">
                  <a16:creationId xmlns:a16="http://schemas.microsoft.com/office/drawing/2014/main" id="{FE43C9BB-EE9E-421E-BB4C-11B24DF0A9C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09" name="Straight Connector 808">
              <a:extLst>
                <a:ext uri="{FF2B5EF4-FFF2-40B4-BE49-F238E27FC236}">
                  <a16:creationId xmlns:a16="http://schemas.microsoft.com/office/drawing/2014/main" id="{CE9D1AF8-D25B-45E9-B6CC-2C80C9E3924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10" name="Group 809">
            <a:extLst>
              <a:ext uri="{FF2B5EF4-FFF2-40B4-BE49-F238E27FC236}">
                <a16:creationId xmlns:a16="http://schemas.microsoft.com/office/drawing/2014/main" id="{C061D1D0-5AFD-4FB7-A0E7-D693F9AF27F7}"/>
              </a:ext>
            </a:extLst>
          </p:cNvPr>
          <p:cNvGrpSpPr/>
          <p:nvPr/>
        </p:nvGrpSpPr>
        <p:grpSpPr>
          <a:xfrm>
            <a:off x="7750141" y="2064930"/>
            <a:ext cx="72518" cy="72518"/>
            <a:chOff x="10469032" y="2922010"/>
            <a:chExt cx="96691" cy="96691"/>
          </a:xfrm>
        </p:grpSpPr>
        <p:cxnSp>
          <p:nvCxnSpPr>
            <p:cNvPr id="811" name="Straight Connector 810">
              <a:extLst>
                <a:ext uri="{FF2B5EF4-FFF2-40B4-BE49-F238E27FC236}">
                  <a16:creationId xmlns:a16="http://schemas.microsoft.com/office/drawing/2014/main" id="{FD674357-0089-49FD-9037-AB73070358A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A4DA3F00-5600-412A-9056-C3617D9B9AC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13" name="Group 812">
            <a:extLst>
              <a:ext uri="{FF2B5EF4-FFF2-40B4-BE49-F238E27FC236}">
                <a16:creationId xmlns:a16="http://schemas.microsoft.com/office/drawing/2014/main" id="{6DEF6012-00A5-423E-B74F-EB805701E513}"/>
              </a:ext>
            </a:extLst>
          </p:cNvPr>
          <p:cNvGrpSpPr/>
          <p:nvPr/>
        </p:nvGrpSpPr>
        <p:grpSpPr>
          <a:xfrm>
            <a:off x="7802101" y="2062041"/>
            <a:ext cx="72518" cy="72518"/>
            <a:chOff x="10469032" y="2922010"/>
            <a:chExt cx="96691" cy="96691"/>
          </a:xfrm>
        </p:grpSpPr>
        <p:cxnSp>
          <p:nvCxnSpPr>
            <p:cNvPr id="814" name="Straight Connector 813">
              <a:extLst>
                <a:ext uri="{FF2B5EF4-FFF2-40B4-BE49-F238E27FC236}">
                  <a16:creationId xmlns:a16="http://schemas.microsoft.com/office/drawing/2014/main" id="{8C0BF823-0B6E-4090-B4C5-13D475C95022}"/>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15" name="Straight Connector 814">
              <a:extLst>
                <a:ext uri="{FF2B5EF4-FFF2-40B4-BE49-F238E27FC236}">
                  <a16:creationId xmlns:a16="http://schemas.microsoft.com/office/drawing/2014/main" id="{9E33DF92-8190-4640-BF4C-4987D0E7934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16" name="Group 815">
            <a:extLst>
              <a:ext uri="{FF2B5EF4-FFF2-40B4-BE49-F238E27FC236}">
                <a16:creationId xmlns:a16="http://schemas.microsoft.com/office/drawing/2014/main" id="{C2430783-073E-4596-B67D-A603F84D6D52}"/>
              </a:ext>
            </a:extLst>
          </p:cNvPr>
          <p:cNvGrpSpPr/>
          <p:nvPr/>
        </p:nvGrpSpPr>
        <p:grpSpPr>
          <a:xfrm>
            <a:off x="7864809" y="2059731"/>
            <a:ext cx="72518" cy="72518"/>
            <a:chOff x="10469032" y="2922010"/>
            <a:chExt cx="96691" cy="96691"/>
          </a:xfrm>
        </p:grpSpPr>
        <p:cxnSp>
          <p:nvCxnSpPr>
            <p:cNvPr id="817" name="Straight Connector 816">
              <a:extLst>
                <a:ext uri="{FF2B5EF4-FFF2-40B4-BE49-F238E27FC236}">
                  <a16:creationId xmlns:a16="http://schemas.microsoft.com/office/drawing/2014/main" id="{4CE364A9-7FDB-4E82-AF89-2E728BAB807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92E03003-7246-4B7E-98E9-C7DC82335B0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19" name="Group 818">
            <a:extLst>
              <a:ext uri="{FF2B5EF4-FFF2-40B4-BE49-F238E27FC236}">
                <a16:creationId xmlns:a16="http://schemas.microsoft.com/office/drawing/2014/main" id="{48721043-FB93-4762-8FEC-5E306C767C84}"/>
              </a:ext>
            </a:extLst>
          </p:cNvPr>
          <p:cNvGrpSpPr/>
          <p:nvPr/>
        </p:nvGrpSpPr>
        <p:grpSpPr>
          <a:xfrm>
            <a:off x="7998319" y="2060327"/>
            <a:ext cx="72518" cy="72518"/>
            <a:chOff x="10469032" y="2922010"/>
            <a:chExt cx="96691" cy="96691"/>
          </a:xfrm>
        </p:grpSpPr>
        <p:cxnSp>
          <p:nvCxnSpPr>
            <p:cNvPr id="820" name="Straight Connector 819">
              <a:extLst>
                <a:ext uri="{FF2B5EF4-FFF2-40B4-BE49-F238E27FC236}">
                  <a16:creationId xmlns:a16="http://schemas.microsoft.com/office/drawing/2014/main" id="{EE9F8957-51C9-41A5-AA0D-C865D5D7186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21" name="Straight Connector 820">
              <a:extLst>
                <a:ext uri="{FF2B5EF4-FFF2-40B4-BE49-F238E27FC236}">
                  <a16:creationId xmlns:a16="http://schemas.microsoft.com/office/drawing/2014/main" id="{87ACE8DC-3BFB-4495-959D-198375B19A2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22" name="Group 821">
            <a:extLst>
              <a:ext uri="{FF2B5EF4-FFF2-40B4-BE49-F238E27FC236}">
                <a16:creationId xmlns:a16="http://schemas.microsoft.com/office/drawing/2014/main" id="{A8F3D495-F1CC-46CD-897D-70C26BF042A6}"/>
              </a:ext>
            </a:extLst>
          </p:cNvPr>
          <p:cNvGrpSpPr/>
          <p:nvPr/>
        </p:nvGrpSpPr>
        <p:grpSpPr>
          <a:xfrm>
            <a:off x="8022073" y="2059242"/>
            <a:ext cx="72518" cy="72518"/>
            <a:chOff x="10469032" y="2922010"/>
            <a:chExt cx="96691" cy="96691"/>
          </a:xfrm>
        </p:grpSpPr>
        <p:cxnSp>
          <p:nvCxnSpPr>
            <p:cNvPr id="823" name="Straight Connector 822">
              <a:extLst>
                <a:ext uri="{FF2B5EF4-FFF2-40B4-BE49-F238E27FC236}">
                  <a16:creationId xmlns:a16="http://schemas.microsoft.com/office/drawing/2014/main" id="{7464BD2E-DFA7-4E7B-ADB9-E043F0096C5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3DB155C3-5FAC-4817-A1DE-ED12947249A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25" name="Group 824">
            <a:extLst>
              <a:ext uri="{FF2B5EF4-FFF2-40B4-BE49-F238E27FC236}">
                <a16:creationId xmlns:a16="http://schemas.microsoft.com/office/drawing/2014/main" id="{CEC05EAC-0640-4893-B61F-C241A79F1F81}"/>
              </a:ext>
            </a:extLst>
          </p:cNvPr>
          <p:cNvGrpSpPr/>
          <p:nvPr/>
        </p:nvGrpSpPr>
        <p:grpSpPr>
          <a:xfrm>
            <a:off x="8045310" y="2061624"/>
            <a:ext cx="72518" cy="72518"/>
            <a:chOff x="10469032" y="2922010"/>
            <a:chExt cx="96691" cy="96691"/>
          </a:xfrm>
        </p:grpSpPr>
        <p:cxnSp>
          <p:nvCxnSpPr>
            <p:cNvPr id="826" name="Straight Connector 825">
              <a:extLst>
                <a:ext uri="{FF2B5EF4-FFF2-40B4-BE49-F238E27FC236}">
                  <a16:creationId xmlns:a16="http://schemas.microsoft.com/office/drawing/2014/main" id="{14292F72-43C0-4C3F-BBDC-DB85998D5162}"/>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27" name="Straight Connector 826">
              <a:extLst>
                <a:ext uri="{FF2B5EF4-FFF2-40B4-BE49-F238E27FC236}">
                  <a16:creationId xmlns:a16="http://schemas.microsoft.com/office/drawing/2014/main" id="{E296C4C5-F3CA-44B3-A1A9-C109E97FD0B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28" name="Group 827">
            <a:extLst>
              <a:ext uri="{FF2B5EF4-FFF2-40B4-BE49-F238E27FC236}">
                <a16:creationId xmlns:a16="http://schemas.microsoft.com/office/drawing/2014/main" id="{6715BF1B-FCAB-4567-89BF-3FB488078DA4}"/>
              </a:ext>
            </a:extLst>
          </p:cNvPr>
          <p:cNvGrpSpPr/>
          <p:nvPr/>
        </p:nvGrpSpPr>
        <p:grpSpPr>
          <a:xfrm>
            <a:off x="8068939" y="2060621"/>
            <a:ext cx="72518" cy="72518"/>
            <a:chOff x="10469032" y="2922010"/>
            <a:chExt cx="96691" cy="96691"/>
          </a:xfrm>
        </p:grpSpPr>
        <p:cxnSp>
          <p:nvCxnSpPr>
            <p:cNvPr id="829" name="Straight Connector 828">
              <a:extLst>
                <a:ext uri="{FF2B5EF4-FFF2-40B4-BE49-F238E27FC236}">
                  <a16:creationId xmlns:a16="http://schemas.microsoft.com/office/drawing/2014/main" id="{C667F5CA-F8CB-4C4D-9E43-58059535D0C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30" name="Straight Connector 829">
              <a:extLst>
                <a:ext uri="{FF2B5EF4-FFF2-40B4-BE49-F238E27FC236}">
                  <a16:creationId xmlns:a16="http://schemas.microsoft.com/office/drawing/2014/main" id="{DF2F3901-794D-4196-9F2F-C8684441000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31" name="Group 830">
            <a:extLst>
              <a:ext uri="{FF2B5EF4-FFF2-40B4-BE49-F238E27FC236}">
                <a16:creationId xmlns:a16="http://schemas.microsoft.com/office/drawing/2014/main" id="{51D45321-708C-427A-AE0B-8A8488521526}"/>
              </a:ext>
            </a:extLst>
          </p:cNvPr>
          <p:cNvGrpSpPr/>
          <p:nvPr/>
        </p:nvGrpSpPr>
        <p:grpSpPr>
          <a:xfrm>
            <a:off x="8107672" y="2058482"/>
            <a:ext cx="72518" cy="72518"/>
            <a:chOff x="10469032" y="2922010"/>
            <a:chExt cx="96691" cy="96691"/>
          </a:xfrm>
        </p:grpSpPr>
        <p:cxnSp>
          <p:nvCxnSpPr>
            <p:cNvPr id="832" name="Straight Connector 831">
              <a:extLst>
                <a:ext uri="{FF2B5EF4-FFF2-40B4-BE49-F238E27FC236}">
                  <a16:creationId xmlns:a16="http://schemas.microsoft.com/office/drawing/2014/main" id="{39EB921F-5041-48FF-BA66-7DE65A498F1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33" name="Straight Connector 832">
              <a:extLst>
                <a:ext uri="{FF2B5EF4-FFF2-40B4-BE49-F238E27FC236}">
                  <a16:creationId xmlns:a16="http://schemas.microsoft.com/office/drawing/2014/main" id="{BF9B9137-CD8C-42EB-8445-F1F265F0A33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34" name="Group 833">
            <a:extLst>
              <a:ext uri="{FF2B5EF4-FFF2-40B4-BE49-F238E27FC236}">
                <a16:creationId xmlns:a16="http://schemas.microsoft.com/office/drawing/2014/main" id="{99DF151A-FF11-448A-8C90-11B4E3249D88}"/>
              </a:ext>
            </a:extLst>
          </p:cNvPr>
          <p:cNvGrpSpPr/>
          <p:nvPr/>
        </p:nvGrpSpPr>
        <p:grpSpPr>
          <a:xfrm>
            <a:off x="8129229" y="2057331"/>
            <a:ext cx="72518" cy="72518"/>
            <a:chOff x="10469032" y="2922010"/>
            <a:chExt cx="96691" cy="96691"/>
          </a:xfrm>
        </p:grpSpPr>
        <p:cxnSp>
          <p:nvCxnSpPr>
            <p:cNvPr id="835" name="Straight Connector 834">
              <a:extLst>
                <a:ext uri="{FF2B5EF4-FFF2-40B4-BE49-F238E27FC236}">
                  <a16:creationId xmlns:a16="http://schemas.microsoft.com/office/drawing/2014/main" id="{D164D33E-26BD-4634-8D22-8F7B1EEDEDD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36" name="Straight Connector 835">
              <a:extLst>
                <a:ext uri="{FF2B5EF4-FFF2-40B4-BE49-F238E27FC236}">
                  <a16:creationId xmlns:a16="http://schemas.microsoft.com/office/drawing/2014/main" id="{48173E46-EB00-4C21-BA4D-2D361BFFF1C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37" name="Group 836">
            <a:extLst>
              <a:ext uri="{FF2B5EF4-FFF2-40B4-BE49-F238E27FC236}">
                <a16:creationId xmlns:a16="http://schemas.microsoft.com/office/drawing/2014/main" id="{95E095EB-25CC-4A61-B1C7-A4BC17B38113}"/>
              </a:ext>
            </a:extLst>
          </p:cNvPr>
          <p:cNvGrpSpPr/>
          <p:nvPr/>
        </p:nvGrpSpPr>
        <p:grpSpPr>
          <a:xfrm>
            <a:off x="8143474" y="2057330"/>
            <a:ext cx="72518" cy="72518"/>
            <a:chOff x="10469032" y="2922010"/>
            <a:chExt cx="96691" cy="96691"/>
          </a:xfrm>
        </p:grpSpPr>
        <p:cxnSp>
          <p:nvCxnSpPr>
            <p:cNvPr id="838" name="Straight Connector 837">
              <a:extLst>
                <a:ext uri="{FF2B5EF4-FFF2-40B4-BE49-F238E27FC236}">
                  <a16:creationId xmlns:a16="http://schemas.microsoft.com/office/drawing/2014/main" id="{B6661D73-2C82-4C8C-B95C-DA5352840D1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39" name="Straight Connector 838">
              <a:extLst>
                <a:ext uri="{FF2B5EF4-FFF2-40B4-BE49-F238E27FC236}">
                  <a16:creationId xmlns:a16="http://schemas.microsoft.com/office/drawing/2014/main" id="{F8B1EDB8-A235-41FF-8A87-082186CA423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40" name="Group 839">
            <a:extLst>
              <a:ext uri="{FF2B5EF4-FFF2-40B4-BE49-F238E27FC236}">
                <a16:creationId xmlns:a16="http://schemas.microsoft.com/office/drawing/2014/main" id="{F6FED79A-C647-4AEB-9A4D-6BDDBFDE1AA6}"/>
              </a:ext>
            </a:extLst>
          </p:cNvPr>
          <p:cNvGrpSpPr/>
          <p:nvPr/>
        </p:nvGrpSpPr>
        <p:grpSpPr>
          <a:xfrm>
            <a:off x="8262709" y="2059100"/>
            <a:ext cx="72518" cy="72518"/>
            <a:chOff x="10469032" y="2922010"/>
            <a:chExt cx="96691" cy="96691"/>
          </a:xfrm>
        </p:grpSpPr>
        <p:cxnSp>
          <p:nvCxnSpPr>
            <p:cNvPr id="841" name="Straight Connector 840">
              <a:extLst>
                <a:ext uri="{FF2B5EF4-FFF2-40B4-BE49-F238E27FC236}">
                  <a16:creationId xmlns:a16="http://schemas.microsoft.com/office/drawing/2014/main" id="{5575D5C7-C640-4329-A86C-A747AA57AF9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42" name="Straight Connector 841">
              <a:extLst>
                <a:ext uri="{FF2B5EF4-FFF2-40B4-BE49-F238E27FC236}">
                  <a16:creationId xmlns:a16="http://schemas.microsoft.com/office/drawing/2014/main" id="{A6788BA7-132D-416C-A01A-A4172C8D724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43" name="Group 842">
            <a:extLst>
              <a:ext uri="{FF2B5EF4-FFF2-40B4-BE49-F238E27FC236}">
                <a16:creationId xmlns:a16="http://schemas.microsoft.com/office/drawing/2014/main" id="{C19B4E5F-1703-4A1F-A69D-8F1695648046}"/>
              </a:ext>
            </a:extLst>
          </p:cNvPr>
          <p:cNvGrpSpPr/>
          <p:nvPr/>
        </p:nvGrpSpPr>
        <p:grpSpPr>
          <a:xfrm>
            <a:off x="8297920" y="2059295"/>
            <a:ext cx="72518" cy="72518"/>
            <a:chOff x="10469032" y="2922010"/>
            <a:chExt cx="96691" cy="96691"/>
          </a:xfrm>
        </p:grpSpPr>
        <p:cxnSp>
          <p:nvCxnSpPr>
            <p:cNvPr id="844" name="Straight Connector 843">
              <a:extLst>
                <a:ext uri="{FF2B5EF4-FFF2-40B4-BE49-F238E27FC236}">
                  <a16:creationId xmlns:a16="http://schemas.microsoft.com/office/drawing/2014/main" id="{7DCA1869-7207-460F-B80A-A47371DBFC8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45" name="Straight Connector 844">
              <a:extLst>
                <a:ext uri="{FF2B5EF4-FFF2-40B4-BE49-F238E27FC236}">
                  <a16:creationId xmlns:a16="http://schemas.microsoft.com/office/drawing/2014/main" id="{28B81852-3CE7-4250-A28E-DE88F75201E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46" name="Group 845">
            <a:extLst>
              <a:ext uri="{FF2B5EF4-FFF2-40B4-BE49-F238E27FC236}">
                <a16:creationId xmlns:a16="http://schemas.microsoft.com/office/drawing/2014/main" id="{BBBAD32B-E600-423D-B110-7DC0123B63CB}"/>
              </a:ext>
            </a:extLst>
          </p:cNvPr>
          <p:cNvGrpSpPr/>
          <p:nvPr/>
        </p:nvGrpSpPr>
        <p:grpSpPr>
          <a:xfrm>
            <a:off x="8376409" y="2058827"/>
            <a:ext cx="72518" cy="72518"/>
            <a:chOff x="10469032" y="2922010"/>
            <a:chExt cx="96691" cy="96691"/>
          </a:xfrm>
        </p:grpSpPr>
        <p:cxnSp>
          <p:nvCxnSpPr>
            <p:cNvPr id="847" name="Straight Connector 846">
              <a:extLst>
                <a:ext uri="{FF2B5EF4-FFF2-40B4-BE49-F238E27FC236}">
                  <a16:creationId xmlns:a16="http://schemas.microsoft.com/office/drawing/2014/main" id="{1885A327-94F2-4DD2-A71B-B4E01066C37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48" name="Straight Connector 847">
              <a:extLst>
                <a:ext uri="{FF2B5EF4-FFF2-40B4-BE49-F238E27FC236}">
                  <a16:creationId xmlns:a16="http://schemas.microsoft.com/office/drawing/2014/main" id="{A61BD020-E766-4F6B-82DA-B9293F5FC0A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49" name="Group 848">
            <a:extLst>
              <a:ext uri="{FF2B5EF4-FFF2-40B4-BE49-F238E27FC236}">
                <a16:creationId xmlns:a16="http://schemas.microsoft.com/office/drawing/2014/main" id="{E6E887AE-2614-4E49-981C-4502EE019840}"/>
              </a:ext>
            </a:extLst>
          </p:cNvPr>
          <p:cNvGrpSpPr/>
          <p:nvPr/>
        </p:nvGrpSpPr>
        <p:grpSpPr>
          <a:xfrm>
            <a:off x="8399650" y="2057307"/>
            <a:ext cx="72518" cy="72518"/>
            <a:chOff x="10469032" y="2922010"/>
            <a:chExt cx="96691" cy="96691"/>
          </a:xfrm>
        </p:grpSpPr>
        <p:cxnSp>
          <p:nvCxnSpPr>
            <p:cNvPr id="850" name="Straight Connector 849">
              <a:extLst>
                <a:ext uri="{FF2B5EF4-FFF2-40B4-BE49-F238E27FC236}">
                  <a16:creationId xmlns:a16="http://schemas.microsoft.com/office/drawing/2014/main" id="{677315C5-8551-4839-A4F5-871FCFDC4338}"/>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51" name="Straight Connector 850">
              <a:extLst>
                <a:ext uri="{FF2B5EF4-FFF2-40B4-BE49-F238E27FC236}">
                  <a16:creationId xmlns:a16="http://schemas.microsoft.com/office/drawing/2014/main" id="{730C896E-8A4D-4925-B93C-05832632FA2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52" name="Group 851">
            <a:extLst>
              <a:ext uri="{FF2B5EF4-FFF2-40B4-BE49-F238E27FC236}">
                <a16:creationId xmlns:a16="http://schemas.microsoft.com/office/drawing/2014/main" id="{C50BD5F2-9AEC-47A3-A435-41369E807C94}"/>
              </a:ext>
            </a:extLst>
          </p:cNvPr>
          <p:cNvGrpSpPr/>
          <p:nvPr/>
        </p:nvGrpSpPr>
        <p:grpSpPr>
          <a:xfrm>
            <a:off x="8423176" y="2057307"/>
            <a:ext cx="72518" cy="72518"/>
            <a:chOff x="10469032" y="2922010"/>
            <a:chExt cx="96691" cy="96691"/>
          </a:xfrm>
        </p:grpSpPr>
        <p:cxnSp>
          <p:nvCxnSpPr>
            <p:cNvPr id="853" name="Straight Connector 852">
              <a:extLst>
                <a:ext uri="{FF2B5EF4-FFF2-40B4-BE49-F238E27FC236}">
                  <a16:creationId xmlns:a16="http://schemas.microsoft.com/office/drawing/2014/main" id="{7649E500-8A3D-4858-BFFA-A7AEC84D64D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54" name="Straight Connector 853">
              <a:extLst>
                <a:ext uri="{FF2B5EF4-FFF2-40B4-BE49-F238E27FC236}">
                  <a16:creationId xmlns:a16="http://schemas.microsoft.com/office/drawing/2014/main" id="{581D2598-E8B3-47D3-8BAC-E48E21684CE8}"/>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855" name="Group 854">
            <a:extLst>
              <a:ext uri="{FF2B5EF4-FFF2-40B4-BE49-F238E27FC236}">
                <a16:creationId xmlns:a16="http://schemas.microsoft.com/office/drawing/2014/main" id="{7CA44340-B229-4AA8-9D22-4346B7F48B5E}"/>
              </a:ext>
            </a:extLst>
          </p:cNvPr>
          <p:cNvGrpSpPr/>
          <p:nvPr/>
        </p:nvGrpSpPr>
        <p:grpSpPr>
          <a:xfrm>
            <a:off x="8710726" y="2059422"/>
            <a:ext cx="72518" cy="72518"/>
            <a:chOff x="10469032" y="2922010"/>
            <a:chExt cx="96691" cy="96691"/>
          </a:xfrm>
        </p:grpSpPr>
        <p:cxnSp>
          <p:nvCxnSpPr>
            <p:cNvPr id="856" name="Straight Connector 855">
              <a:extLst>
                <a:ext uri="{FF2B5EF4-FFF2-40B4-BE49-F238E27FC236}">
                  <a16:creationId xmlns:a16="http://schemas.microsoft.com/office/drawing/2014/main" id="{7085BDBF-0A7F-49B5-89DE-D18992E1903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857" name="Straight Connector 856">
              <a:extLst>
                <a:ext uri="{FF2B5EF4-FFF2-40B4-BE49-F238E27FC236}">
                  <a16:creationId xmlns:a16="http://schemas.microsoft.com/office/drawing/2014/main" id="{428C197E-E939-4119-BC06-824F344C354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29" name="Group 28">
            <a:extLst>
              <a:ext uri="{FF2B5EF4-FFF2-40B4-BE49-F238E27FC236}">
                <a16:creationId xmlns:a16="http://schemas.microsoft.com/office/drawing/2014/main" id="{4614E210-D57C-480B-8A33-5C6CE5CFB7BA}"/>
              </a:ext>
            </a:extLst>
          </p:cNvPr>
          <p:cNvGrpSpPr/>
          <p:nvPr/>
        </p:nvGrpSpPr>
        <p:grpSpPr>
          <a:xfrm>
            <a:off x="637349" y="4446400"/>
            <a:ext cx="2648393" cy="48006"/>
            <a:chOff x="849795" y="5925359"/>
            <a:chExt cx="3531191" cy="64008"/>
          </a:xfrm>
        </p:grpSpPr>
        <p:cxnSp>
          <p:nvCxnSpPr>
            <p:cNvPr id="426" name="Straight Connector 425">
              <a:extLst>
                <a:ext uri="{FF2B5EF4-FFF2-40B4-BE49-F238E27FC236}">
                  <a16:creationId xmlns:a16="http://schemas.microsoft.com/office/drawing/2014/main" id="{3B6A85E6-CA66-4E2A-987F-D257BBE5D080}"/>
                </a:ext>
              </a:extLst>
            </p:cNvPr>
            <p:cNvCxnSpPr>
              <a:cxnSpLocks/>
            </p:cNvCxnSpPr>
            <p:nvPr/>
          </p:nvCxnSpPr>
          <p:spPr bwMode="auto">
            <a:xfrm>
              <a:off x="8497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4526AC09-79D7-419B-9AAD-C04701C2F4ED}"/>
                </a:ext>
              </a:extLst>
            </p:cNvPr>
            <p:cNvCxnSpPr>
              <a:cxnSpLocks/>
            </p:cNvCxnSpPr>
            <p:nvPr/>
          </p:nvCxnSpPr>
          <p:spPr bwMode="auto">
            <a:xfrm>
              <a:off x="9601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28" name="Straight Connector 427">
              <a:extLst>
                <a:ext uri="{FF2B5EF4-FFF2-40B4-BE49-F238E27FC236}">
                  <a16:creationId xmlns:a16="http://schemas.microsoft.com/office/drawing/2014/main" id="{A17AB287-C643-4EC3-B0D3-3AD53D2EFBB3}"/>
                </a:ext>
              </a:extLst>
            </p:cNvPr>
            <p:cNvCxnSpPr>
              <a:cxnSpLocks/>
            </p:cNvCxnSpPr>
            <p:nvPr/>
          </p:nvCxnSpPr>
          <p:spPr bwMode="auto">
            <a:xfrm>
              <a:off x="10704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29" name="Straight Connector 428">
              <a:extLst>
                <a:ext uri="{FF2B5EF4-FFF2-40B4-BE49-F238E27FC236}">
                  <a16:creationId xmlns:a16="http://schemas.microsoft.com/office/drawing/2014/main" id="{BDEA65F8-2ADC-432D-A95B-CB039346AA19}"/>
                </a:ext>
              </a:extLst>
            </p:cNvPr>
            <p:cNvCxnSpPr>
              <a:cxnSpLocks/>
            </p:cNvCxnSpPr>
            <p:nvPr/>
          </p:nvCxnSpPr>
          <p:spPr bwMode="auto">
            <a:xfrm>
              <a:off x="11808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761DCB05-5BDB-4569-BC3F-DADFE21ECFDD}"/>
                </a:ext>
              </a:extLst>
            </p:cNvPr>
            <p:cNvCxnSpPr>
              <a:cxnSpLocks/>
            </p:cNvCxnSpPr>
            <p:nvPr/>
          </p:nvCxnSpPr>
          <p:spPr bwMode="auto">
            <a:xfrm>
              <a:off x="12911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1" name="Straight Connector 430">
              <a:extLst>
                <a:ext uri="{FF2B5EF4-FFF2-40B4-BE49-F238E27FC236}">
                  <a16:creationId xmlns:a16="http://schemas.microsoft.com/office/drawing/2014/main" id="{E47C34BF-7C36-4E50-BFEE-73C45A29047F}"/>
                </a:ext>
              </a:extLst>
            </p:cNvPr>
            <p:cNvCxnSpPr>
              <a:cxnSpLocks/>
            </p:cNvCxnSpPr>
            <p:nvPr/>
          </p:nvCxnSpPr>
          <p:spPr bwMode="auto">
            <a:xfrm>
              <a:off x="14015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2" name="Straight Connector 431">
              <a:extLst>
                <a:ext uri="{FF2B5EF4-FFF2-40B4-BE49-F238E27FC236}">
                  <a16:creationId xmlns:a16="http://schemas.microsoft.com/office/drawing/2014/main" id="{71B5D8D0-2633-4D38-9A6B-87B2EE5E3295}"/>
                </a:ext>
              </a:extLst>
            </p:cNvPr>
            <p:cNvCxnSpPr>
              <a:cxnSpLocks/>
            </p:cNvCxnSpPr>
            <p:nvPr/>
          </p:nvCxnSpPr>
          <p:spPr bwMode="auto">
            <a:xfrm>
              <a:off x="15118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91D478C5-90D1-401A-BC96-617A6DEE403D}"/>
                </a:ext>
              </a:extLst>
            </p:cNvPr>
            <p:cNvCxnSpPr>
              <a:cxnSpLocks/>
            </p:cNvCxnSpPr>
            <p:nvPr/>
          </p:nvCxnSpPr>
          <p:spPr bwMode="auto">
            <a:xfrm>
              <a:off x="18429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1C169D69-9C86-49E8-BE20-732709F2DA8B}"/>
                </a:ext>
              </a:extLst>
            </p:cNvPr>
            <p:cNvCxnSpPr>
              <a:cxnSpLocks/>
            </p:cNvCxnSpPr>
            <p:nvPr/>
          </p:nvCxnSpPr>
          <p:spPr bwMode="auto">
            <a:xfrm>
              <a:off x="38292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5" name="Straight Connector 434">
              <a:extLst>
                <a:ext uri="{FF2B5EF4-FFF2-40B4-BE49-F238E27FC236}">
                  <a16:creationId xmlns:a16="http://schemas.microsoft.com/office/drawing/2014/main" id="{B1BA9C52-E930-4F11-9127-A6BD31A291AF}"/>
                </a:ext>
              </a:extLst>
            </p:cNvPr>
            <p:cNvCxnSpPr>
              <a:cxnSpLocks/>
            </p:cNvCxnSpPr>
            <p:nvPr/>
          </p:nvCxnSpPr>
          <p:spPr bwMode="auto">
            <a:xfrm>
              <a:off x="19532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BDAAD6A3-6AB5-41CB-A696-C19EB43910C6}"/>
                </a:ext>
              </a:extLst>
            </p:cNvPr>
            <p:cNvCxnSpPr>
              <a:cxnSpLocks/>
            </p:cNvCxnSpPr>
            <p:nvPr/>
          </p:nvCxnSpPr>
          <p:spPr bwMode="auto">
            <a:xfrm>
              <a:off x="16222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92B53EC1-89B4-4C4F-8410-58A958671F9D}"/>
                </a:ext>
              </a:extLst>
            </p:cNvPr>
            <p:cNvCxnSpPr>
              <a:cxnSpLocks/>
            </p:cNvCxnSpPr>
            <p:nvPr/>
          </p:nvCxnSpPr>
          <p:spPr bwMode="auto">
            <a:xfrm>
              <a:off x="20636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E0D64DE1-4A1E-4A52-B42B-D432F11EA776}"/>
                </a:ext>
              </a:extLst>
            </p:cNvPr>
            <p:cNvCxnSpPr>
              <a:cxnSpLocks/>
            </p:cNvCxnSpPr>
            <p:nvPr/>
          </p:nvCxnSpPr>
          <p:spPr bwMode="auto">
            <a:xfrm>
              <a:off x="21739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B4EBC2ED-08D8-4209-B282-04ADC2A150B0}"/>
                </a:ext>
              </a:extLst>
            </p:cNvPr>
            <p:cNvCxnSpPr>
              <a:cxnSpLocks/>
            </p:cNvCxnSpPr>
            <p:nvPr/>
          </p:nvCxnSpPr>
          <p:spPr bwMode="auto">
            <a:xfrm>
              <a:off x="22843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F7A8F141-C864-4514-9CC8-B45793621CE8}"/>
                </a:ext>
              </a:extLst>
            </p:cNvPr>
            <p:cNvCxnSpPr>
              <a:cxnSpLocks/>
            </p:cNvCxnSpPr>
            <p:nvPr/>
          </p:nvCxnSpPr>
          <p:spPr bwMode="auto">
            <a:xfrm>
              <a:off x="23946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2C72FE5B-7A69-4E08-A444-34871420F813}"/>
                </a:ext>
              </a:extLst>
            </p:cNvPr>
            <p:cNvCxnSpPr>
              <a:cxnSpLocks/>
            </p:cNvCxnSpPr>
            <p:nvPr/>
          </p:nvCxnSpPr>
          <p:spPr bwMode="auto">
            <a:xfrm>
              <a:off x="25050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4C83A8CD-5884-4744-8748-BD47D4119282}"/>
                </a:ext>
              </a:extLst>
            </p:cNvPr>
            <p:cNvCxnSpPr>
              <a:cxnSpLocks/>
            </p:cNvCxnSpPr>
            <p:nvPr/>
          </p:nvCxnSpPr>
          <p:spPr bwMode="auto">
            <a:xfrm>
              <a:off x="26153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A7ADD0BF-9357-48F2-B440-8AD5F336C0F2}"/>
                </a:ext>
              </a:extLst>
            </p:cNvPr>
            <p:cNvCxnSpPr>
              <a:cxnSpLocks/>
            </p:cNvCxnSpPr>
            <p:nvPr/>
          </p:nvCxnSpPr>
          <p:spPr bwMode="auto">
            <a:xfrm>
              <a:off x="27257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4" name="Straight Connector 443">
              <a:extLst>
                <a:ext uri="{FF2B5EF4-FFF2-40B4-BE49-F238E27FC236}">
                  <a16:creationId xmlns:a16="http://schemas.microsoft.com/office/drawing/2014/main" id="{45221314-0B77-4290-9CF8-6BA3F47F6349}"/>
                </a:ext>
              </a:extLst>
            </p:cNvPr>
            <p:cNvCxnSpPr>
              <a:cxnSpLocks/>
            </p:cNvCxnSpPr>
            <p:nvPr/>
          </p:nvCxnSpPr>
          <p:spPr bwMode="auto">
            <a:xfrm>
              <a:off x="28360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E14BBA53-650A-4DB3-8D17-B951252B259F}"/>
                </a:ext>
              </a:extLst>
            </p:cNvPr>
            <p:cNvCxnSpPr>
              <a:cxnSpLocks/>
            </p:cNvCxnSpPr>
            <p:nvPr/>
          </p:nvCxnSpPr>
          <p:spPr bwMode="auto">
            <a:xfrm>
              <a:off x="29464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6" name="Straight Connector 445">
              <a:extLst>
                <a:ext uri="{FF2B5EF4-FFF2-40B4-BE49-F238E27FC236}">
                  <a16:creationId xmlns:a16="http://schemas.microsoft.com/office/drawing/2014/main" id="{D8DAC202-D447-4292-A27E-425B684414EB}"/>
                </a:ext>
              </a:extLst>
            </p:cNvPr>
            <p:cNvCxnSpPr>
              <a:cxnSpLocks/>
            </p:cNvCxnSpPr>
            <p:nvPr/>
          </p:nvCxnSpPr>
          <p:spPr bwMode="auto">
            <a:xfrm>
              <a:off x="30567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7" name="Straight Connector 446">
              <a:extLst>
                <a:ext uri="{FF2B5EF4-FFF2-40B4-BE49-F238E27FC236}">
                  <a16:creationId xmlns:a16="http://schemas.microsoft.com/office/drawing/2014/main" id="{B722783C-8333-4E1F-941F-6341959B8505}"/>
                </a:ext>
              </a:extLst>
            </p:cNvPr>
            <p:cNvCxnSpPr>
              <a:cxnSpLocks/>
            </p:cNvCxnSpPr>
            <p:nvPr/>
          </p:nvCxnSpPr>
          <p:spPr bwMode="auto">
            <a:xfrm>
              <a:off x="31671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8" name="Straight Connector 447">
              <a:extLst>
                <a:ext uri="{FF2B5EF4-FFF2-40B4-BE49-F238E27FC236}">
                  <a16:creationId xmlns:a16="http://schemas.microsoft.com/office/drawing/2014/main" id="{0C699751-1ACD-4AF6-97ED-2E6AA63A507F}"/>
                </a:ext>
              </a:extLst>
            </p:cNvPr>
            <p:cNvCxnSpPr>
              <a:cxnSpLocks/>
            </p:cNvCxnSpPr>
            <p:nvPr/>
          </p:nvCxnSpPr>
          <p:spPr bwMode="auto">
            <a:xfrm>
              <a:off x="32774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9" name="Straight Connector 448">
              <a:extLst>
                <a:ext uri="{FF2B5EF4-FFF2-40B4-BE49-F238E27FC236}">
                  <a16:creationId xmlns:a16="http://schemas.microsoft.com/office/drawing/2014/main" id="{E0475DF9-67F8-4EC0-A68D-457C0010E232}"/>
                </a:ext>
              </a:extLst>
            </p:cNvPr>
            <p:cNvCxnSpPr>
              <a:cxnSpLocks/>
            </p:cNvCxnSpPr>
            <p:nvPr/>
          </p:nvCxnSpPr>
          <p:spPr bwMode="auto">
            <a:xfrm>
              <a:off x="33878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0" name="Straight Connector 449">
              <a:extLst>
                <a:ext uri="{FF2B5EF4-FFF2-40B4-BE49-F238E27FC236}">
                  <a16:creationId xmlns:a16="http://schemas.microsoft.com/office/drawing/2014/main" id="{CB944EFA-035D-4113-9D8C-4C7E8AE24F74}"/>
                </a:ext>
              </a:extLst>
            </p:cNvPr>
            <p:cNvCxnSpPr>
              <a:cxnSpLocks/>
            </p:cNvCxnSpPr>
            <p:nvPr/>
          </p:nvCxnSpPr>
          <p:spPr bwMode="auto">
            <a:xfrm>
              <a:off x="34981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3039E3EC-B631-4994-BFD5-ADA7040D3EC8}"/>
                </a:ext>
              </a:extLst>
            </p:cNvPr>
            <p:cNvCxnSpPr>
              <a:cxnSpLocks/>
            </p:cNvCxnSpPr>
            <p:nvPr/>
          </p:nvCxnSpPr>
          <p:spPr bwMode="auto">
            <a:xfrm>
              <a:off x="36085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60E168BF-553E-4A04-91AD-E9D5BA7E13C7}"/>
                </a:ext>
              </a:extLst>
            </p:cNvPr>
            <p:cNvCxnSpPr>
              <a:cxnSpLocks/>
            </p:cNvCxnSpPr>
            <p:nvPr/>
          </p:nvCxnSpPr>
          <p:spPr bwMode="auto">
            <a:xfrm>
              <a:off x="37188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3" name="Straight Connector 452">
              <a:extLst>
                <a:ext uri="{FF2B5EF4-FFF2-40B4-BE49-F238E27FC236}">
                  <a16:creationId xmlns:a16="http://schemas.microsoft.com/office/drawing/2014/main" id="{327BDA0E-9F49-463C-AAF4-A8C97EC95CC2}"/>
                </a:ext>
              </a:extLst>
            </p:cNvPr>
            <p:cNvCxnSpPr>
              <a:cxnSpLocks/>
            </p:cNvCxnSpPr>
            <p:nvPr/>
          </p:nvCxnSpPr>
          <p:spPr bwMode="auto">
            <a:xfrm>
              <a:off x="17325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4189E121-D939-47BA-9CF3-6FD7674AA6F6}"/>
                </a:ext>
              </a:extLst>
            </p:cNvPr>
            <p:cNvCxnSpPr>
              <a:cxnSpLocks/>
            </p:cNvCxnSpPr>
            <p:nvPr/>
          </p:nvCxnSpPr>
          <p:spPr bwMode="auto">
            <a:xfrm>
              <a:off x="40499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87" name="Straight Connector 486">
              <a:extLst>
                <a:ext uri="{FF2B5EF4-FFF2-40B4-BE49-F238E27FC236}">
                  <a16:creationId xmlns:a16="http://schemas.microsoft.com/office/drawing/2014/main" id="{58A1996E-D9C0-439C-B2AD-269D5493258C}"/>
                </a:ext>
              </a:extLst>
            </p:cNvPr>
            <p:cNvCxnSpPr>
              <a:cxnSpLocks/>
            </p:cNvCxnSpPr>
            <p:nvPr/>
          </p:nvCxnSpPr>
          <p:spPr bwMode="auto">
            <a:xfrm>
              <a:off x="4380986"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17" name="Straight Connector 516">
              <a:extLst>
                <a:ext uri="{FF2B5EF4-FFF2-40B4-BE49-F238E27FC236}">
                  <a16:creationId xmlns:a16="http://schemas.microsoft.com/office/drawing/2014/main" id="{3B4835D9-14CD-4D1F-8DB8-1820CB21A512}"/>
                </a:ext>
              </a:extLst>
            </p:cNvPr>
            <p:cNvCxnSpPr>
              <a:cxnSpLocks/>
            </p:cNvCxnSpPr>
            <p:nvPr/>
          </p:nvCxnSpPr>
          <p:spPr bwMode="auto">
            <a:xfrm>
              <a:off x="427064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859" name="Straight Connector 858">
              <a:extLst>
                <a:ext uri="{FF2B5EF4-FFF2-40B4-BE49-F238E27FC236}">
                  <a16:creationId xmlns:a16="http://schemas.microsoft.com/office/drawing/2014/main" id="{A0B3682D-CE17-4709-8C66-E118E6AAF52C}"/>
                </a:ext>
              </a:extLst>
            </p:cNvPr>
            <p:cNvCxnSpPr>
              <a:cxnSpLocks/>
            </p:cNvCxnSpPr>
            <p:nvPr/>
          </p:nvCxnSpPr>
          <p:spPr bwMode="auto">
            <a:xfrm>
              <a:off x="4160295" y="592535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860" name="Straight Connector 859">
              <a:extLst>
                <a:ext uri="{FF2B5EF4-FFF2-40B4-BE49-F238E27FC236}">
                  <a16:creationId xmlns:a16="http://schemas.microsoft.com/office/drawing/2014/main" id="{48786B06-8564-48AF-AC57-F82500E68520}"/>
                </a:ext>
              </a:extLst>
            </p:cNvPr>
            <p:cNvCxnSpPr>
              <a:cxnSpLocks/>
            </p:cNvCxnSpPr>
            <p:nvPr/>
          </p:nvCxnSpPr>
          <p:spPr bwMode="auto">
            <a:xfrm>
              <a:off x="3939595" y="5925359"/>
              <a:ext cx="0" cy="64008"/>
            </a:xfrm>
            <a:prstGeom prst="line">
              <a:avLst/>
            </a:prstGeom>
            <a:noFill/>
            <a:ln w="28575" cap="flat" cmpd="sng" algn="ctr">
              <a:solidFill>
                <a:schemeClr val="bg1"/>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88F0136F-6E31-43C1-9356-57EE58D8B42D}"/>
              </a:ext>
            </a:extLst>
          </p:cNvPr>
          <p:cNvGrpSpPr/>
          <p:nvPr/>
        </p:nvGrpSpPr>
        <p:grpSpPr>
          <a:xfrm>
            <a:off x="520101" y="4450355"/>
            <a:ext cx="2880865" cy="298538"/>
            <a:chOff x="693465" y="5930635"/>
            <a:chExt cx="3841153" cy="398051"/>
          </a:xfrm>
        </p:grpSpPr>
        <p:sp>
          <p:nvSpPr>
            <p:cNvPr id="457" name="TextBox 456">
              <a:extLst>
                <a:ext uri="{FF2B5EF4-FFF2-40B4-BE49-F238E27FC236}">
                  <a16:creationId xmlns:a16="http://schemas.microsoft.com/office/drawing/2014/main" id="{C798FE9B-1286-4EC0-846C-E8C1B865281D}"/>
                </a:ext>
              </a:extLst>
            </p:cNvPr>
            <p:cNvSpPr txBox="1"/>
            <p:nvPr/>
          </p:nvSpPr>
          <p:spPr bwMode="auto">
            <a:xfrm rot="16200000">
              <a:off x="648327"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0</a:t>
              </a:r>
            </a:p>
          </p:txBody>
        </p:sp>
        <p:sp>
          <p:nvSpPr>
            <p:cNvPr id="459" name="TextBox 458">
              <a:extLst>
                <a:ext uri="{FF2B5EF4-FFF2-40B4-BE49-F238E27FC236}">
                  <a16:creationId xmlns:a16="http://schemas.microsoft.com/office/drawing/2014/main" id="{A3D817EB-2BC8-442B-87A1-8C293733645C}"/>
                </a:ext>
              </a:extLst>
            </p:cNvPr>
            <p:cNvSpPr txBox="1"/>
            <p:nvPr/>
          </p:nvSpPr>
          <p:spPr bwMode="auto">
            <a:xfrm rot="16200000">
              <a:off x="75874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a:t>
              </a:r>
            </a:p>
          </p:txBody>
        </p:sp>
        <p:sp>
          <p:nvSpPr>
            <p:cNvPr id="460" name="TextBox 459">
              <a:extLst>
                <a:ext uri="{FF2B5EF4-FFF2-40B4-BE49-F238E27FC236}">
                  <a16:creationId xmlns:a16="http://schemas.microsoft.com/office/drawing/2014/main" id="{563E54C3-DEE9-457B-825F-24909E8580A8}"/>
                </a:ext>
              </a:extLst>
            </p:cNvPr>
            <p:cNvSpPr txBox="1"/>
            <p:nvPr/>
          </p:nvSpPr>
          <p:spPr bwMode="auto">
            <a:xfrm rot="16200000">
              <a:off x="86916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a:t>
              </a:r>
            </a:p>
          </p:txBody>
        </p:sp>
        <p:sp>
          <p:nvSpPr>
            <p:cNvPr id="488" name="TextBox 487">
              <a:extLst>
                <a:ext uri="{FF2B5EF4-FFF2-40B4-BE49-F238E27FC236}">
                  <a16:creationId xmlns:a16="http://schemas.microsoft.com/office/drawing/2014/main" id="{DBB763BE-2F1D-4728-BBDD-A5D6DC92E4C6}"/>
                </a:ext>
              </a:extLst>
            </p:cNvPr>
            <p:cNvSpPr txBox="1"/>
            <p:nvPr/>
          </p:nvSpPr>
          <p:spPr bwMode="auto">
            <a:xfrm rot="16200000">
              <a:off x="97958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a:t>
              </a:r>
            </a:p>
          </p:txBody>
        </p:sp>
        <p:sp>
          <p:nvSpPr>
            <p:cNvPr id="489" name="TextBox 488">
              <a:extLst>
                <a:ext uri="{FF2B5EF4-FFF2-40B4-BE49-F238E27FC236}">
                  <a16:creationId xmlns:a16="http://schemas.microsoft.com/office/drawing/2014/main" id="{701B693B-88BF-4988-B548-AEB08C232050}"/>
                </a:ext>
              </a:extLst>
            </p:cNvPr>
            <p:cNvSpPr txBox="1"/>
            <p:nvPr/>
          </p:nvSpPr>
          <p:spPr bwMode="auto">
            <a:xfrm rot="16200000">
              <a:off x="109000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4</a:t>
              </a:r>
            </a:p>
          </p:txBody>
        </p:sp>
        <p:sp>
          <p:nvSpPr>
            <p:cNvPr id="490" name="TextBox 489">
              <a:extLst>
                <a:ext uri="{FF2B5EF4-FFF2-40B4-BE49-F238E27FC236}">
                  <a16:creationId xmlns:a16="http://schemas.microsoft.com/office/drawing/2014/main" id="{7624D191-A123-4ECA-A3F0-596D4DBD921E}"/>
                </a:ext>
              </a:extLst>
            </p:cNvPr>
            <p:cNvSpPr txBox="1"/>
            <p:nvPr/>
          </p:nvSpPr>
          <p:spPr bwMode="auto">
            <a:xfrm rot="16200000">
              <a:off x="120041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5</a:t>
              </a:r>
            </a:p>
          </p:txBody>
        </p:sp>
        <p:sp>
          <p:nvSpPr>
            <p:cNvPr id="491" name="TextBox 490">
              <a:extLst>
                <a:ext uri="{FF2B5EF4-FFF2-40B4-BE49-F238E27FC236}">
                  <a16:creationId xmlns:a16="http://schemas.microsoft.com/office/drawing/2014/main" id="{A98B831B-E6D7-4E13-922F-67B9E35ACD06}"/>
                </a:ext>
              </a:extLst>
            </p:cNvPr>
            <p:cNvSpPr txBox="1"/>
            <p:nvPr/>
          </p:nvSpPr>
          <p:spPr bwMode="auto">
            <a:xfrm rot="16200000">
              <a:off x="131083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6</a:t>
              </a:r>
            </a:p>
          </p:txBody>
        </p:sp>
        <p:sp>
          <p:nvSpPr>
            <p:cNvPr id="492" name="TextBox 491">
              <a:extLst>
                <a:ext uri="{FF2B5EF4-FFF2-40B4-BE49-F238E27FC236}">
                  <a16:creationId xmlns:a16="http://schemas.microsoft.com/office/drawing/2014/main" id="{03466BA7-C0A2-4A57-85CA-C62019CAC445}"/>
                </a:ext>
              </a:extLst>
            </p:cNvPr>
            <p:cNvSpPr txBox="1"/>
            <p:nvPr/>
          </p:nvSpPr>
          <p:spPr bwMode="auto">
            <a:xfrm rot="16200000">
              <a:off x="1421252"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7</a:t>
              </a:r>
            </a:p>
          </p:txBody>
        </p:sp>
        <p:sp>
          <p:nvSpPr>
            <p:cNvPr id="493" name="TextBox 492">
              <a:extLst>
                <a:ext uri="{FF2B5EF4-FFF2-40B4-BE49-F238E27FC236}">
                  <a16:creationId xmlns:a16="http://schemas.microsoft.com/office/drawing/2014/main" id="{6E77BA88-958B-441C-84DB-75F79D945D95}"/>
                </a:ext>
              </a:extLst>
            </p:cNvPr>
            <p:cNvSpPr txBox="1"/>
            <p:nvPr/>
          </p:nvSpPr>
          <p:spPr bwMode="auto">
            <a:xfrm rot="16200000">
              <a:off x="1531672"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8</a:t>
              </a:r>
            </a:p>
          </p:txBody>
        </p:sp>
        <p:sp>
          <p:nvSpPr>
            <p:cNvPr id="494" name="TextBox 493">
              <a:extLst>
                <a:ext uri="{FF2B5EF4-FFF2-40B4-BE49-F238E27FC236}">
                  <a16:creationId xmlns:a16="http://schemas.microsoft.com/office/drawing/2014/main" id="{1BA49748-5DE0-4605-9E33-A12966ACE39A}"/>
                </a:ext>
              </a:extLst>
            </p:cNvPr>
            <p:cNvSpPr txBox="1"/>
            <p:nvPr/>
          </p:nvSpPr>
          <p:spPr bwMode="auto">
            <a:xfrm rot="16200000">
              <a:off x="1642088"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9</a:t>
              </a:r>
            </a:p>
          </p:txBody>
        </p:sp>
        <p:sp>
          <p:nvSpPr>
            <p:cNvPr id="495" name="TextBox 494">
              <a:extLst>
                <a:ext uri="{FF2B5EF4-FFF2-40B4-BE49-F238E27FC236}">
                  <a16:creationId xmlns:a16="http://schemas.microsoft.com/office/drawing/2014/main" id="{C4CBDB18-3901-4295-BC86-DD103A7C5C79}"/>
                </a:ext>
              </a:extLst>
            </p:cNvPr>
            <p:cNvSpPr txBox="1"/>
            <p:nvPr/>
          </p:nvSpPr>
          <p:spPr bwMode="auto">
            <a:xfrm rot="16200000">
              <a:off x="1752508"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10</a:t>
              </a:r>
            </a:p>
          </p:txBody>
        </p:sp>
        <p:sp>
          <p:nvSpPr>
            <p:cNvPr id="496" name="TextBox 495">
              <a:extLst>
                <a:ext uri="{FF2B5EF4-FFF2-40B4-BE49-F238E27FC236}">
                  <a16:creationId xmlns:a16="http://schemas.microsoft.com/office/drawing/2014/main" id="{614670CC-EBB4-4C31-AB89-DF238AA799D4}"/>
                </a:ext>
              </a:extLst>
            </p:cNvPr>
            <p:cNvSpPr txBox="1"/>
            <p:nvPr/>
          </p:nvSpPr>
          <p:spPr bwMode="auto">
            <a:xfrm rot="16200000">
              <a:off x="186292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11</a:t>
              </a:r>
            </a:p>
          </p:txBody>
        </p:sp>
        <p:sp>
          <p:nvSpPr>
            <p:cNvPr id="497" name="TextBox 496">
              <a:extLst>
                <a:ext uri="{FF2B5EF4-FFF2-40B4-BE49-F238E27FC236}">
                  <a16:creationId xmlns:a16="http://schemas.microsoft.com/office/drawing/2014/main" id="{3FCD01BD-CB73-4A44-950C-A9170325EB51}"/>
                </a:ext>
              </a:extLst>
            </p:cNvPr>
            <p:cNvSpPr txBox="1"/>
            <p:nvPr/>
          </p:nvSpPr>
          <p:spPr bwMode="auto">
            <a:xfrm rot="16200000">
              <a:off x="1973341"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12</a:t>
              </a:r>
            </a:p>
          </p:txBody>
        </p:sp>
        <p:sp>
          <p:nvSpPr>
            <p:cNvPr id="498" name="TextBox 497">
              <a:extLst>
                <a:ext uri="{FF2B5EF4-FFF2-40B4-BE49-F238E27FC236}">
                  <a16:creationId xmlns:a16="http://schemas.microsoft.com/office/drawing/2014/main" id="{2C0E8431-F6E4-4812-8548-5537F6C96B6D}"/>
                </a:ext>
              </a:extLst>
            </p:cNvPr>
            <p:cNvSpPr txBox="1"/>
            <p:nvPr/>
          </p:nvSpPr>
          <p:spPr bwMode="auto">
            <a:xfrm rot="16200000">
              <a:off x="208376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13</a:t>
              </a:r>
            </a:p>
          </p:txBody>
        </p:sp>
        <p:sp>
          <p:nvSpPr>
            <p:cNvPr id="499" name="TextBox 498">
              <a:extLst>
                <a:ext uri="{FF2B5EF4-FFF2-40B4-BE49-F238E27FC236}">
                  <a16:creationId xmlns:a16="http://schemas.microsoft.com/office/drawing/2014/main" id="{498FF78C-F67E-4344-A6CE-D3828885F98D}"/>
                </a:ext>
              </a:extLst>
            </p:cNvPr>
            <p:cNvSpPr txBox="1"/>
            <p:nvPr/>
          </p:nvSpPr>
          <p:spPr bwMode="auto">
            <a:xfrm rot="16200000">
              <a:off x="219418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14</a:t>
              </a:r>
            </a:p>
          </p:txBody>
        </p:sp>
        <p:sp>
          <p:nvSpPr>
            <p:cNvPr id="500" name="TextBox 499">
              <a:extLst>
                <a:ext uri="{FF2B5EF4-FFF2-40B4-BE49-F238E27FC236}">
                  <a16:creationId xmlns:a16="http://schemas.microsoft.com/office/drawing/2014/main" id="{4B1E8F4A-9341-40EB-949D-5A682DB76E86}"/>
                </a:ext>
              </a:extLst>
            </p:cNvPr>
            <p:cNvSpPr txBox="1"/>
            <p:nvPr/>
          </p:nvSpPr>
          <p:spPr bwMode="auto">
            <a:xfrm rot="16200000">
              <a:off x="230459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15</a:t>
              </a:r>
            </a:p>
          </p:txBody>
        </p:sp>
        <p:sp>
          <p:nvSpPr>
            <p:cNvPr id="501" name="TextBox 500">
              <a:extLst>
                <a:ext uri="{FF2B5EF4-FFF2-40B4-BE49-F238E27FC236}">
                  <a16:creationId xmlns:a16="http://schemas.microsoft.com/office/drawing/2014/main" id="{FC905114-3E6A-4CDC-8C1F-65F3C167974D}"/>
                </a:ext>
              </a:extLst>
            </p:cNvPr>
            <p:cNvSpPr txBox="1"/>
            <p:nvPr/>
          </p:nvSpPr>
          <p:spPr bwMode="auto">
            <a:xfrm rot="16200000">
              <a:off x="241501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16</a:t>
              </a:r>
            </a:p>
          </p:txBody>
        </p:sp>
        <p:sp>
          <p:nvSpPr>
            <p:cNvPr id="502" name="TextBox 501">
              <a:extLst>
                <a:ext uri="{FF2B5EF4-FFF2-40B4-BE49-F238E27FC236}">
                  <a16:creationId xmlns:a16="http://schemas.microsoft.com/office/drawing/2014/main" id="{31B07B20-0265-4116-9651-4220D18D0ACB}"/>
                </a:ext>
              </a:extLst>
            </p:cNvPr>
            <p:cNvSpPr txBox="1"/>
            <p:nvPr/>
          </p:nvSpPr>
          <p:spPr bwMode="auto">
            <a:xfrm rot="16200000">
              <a:off x="2525432"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17</a:t>
              </a:r>
            </a:p>
          </p:txBody>
        </p:sp>
        <p:sp>
          <p:nvSpPr>
            <p:cNvPr id="503" name="TextBox 502">
              <a:extLst>
                <a:ext uri="{FF2B5EF4-FFF2-40B4-BE49-F238E27FC236}">
                  <a16:creationId xmlns:a16="http://schemas.microsoft.com/office/drawing/2014/main" id="{A5469B2E-DC91-4F71-9D0A-6014D8D73182}"/>
                </a:ext>
              </a:extLst>
            </p:cNvPr>
            <p:cNvSpPr txBox="1"/>
            <p:nvPr/>
          </p:nvSpPr>
          <p:spPr bwMode="auto">
            <a:xfrm rot="16200000">
              <a:off x="263585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18</a:t>
              </a:r>
            </a:p>
          </p:txBody>
        </p:sp>
        <p:sp>
          <p:nvSpPr>
            <p:cNvPr id="504" name="TextBox 503">
              <a:extLst>
                <a:ext uri="{FF2B5EF4-FFF2-40B4-BE49-F238E27FC236}">
                  <a16:creationId xmlns:a16="http://schemas.microsoft.com/office/drawing/2014/main" id="{4DC5942F-E851-4ECB-993B-B6930AFB57AA}"/>
                </a:ext>
              </a:extLst>
            </p:cNvPr>
            <p:cNvSpPr txBox="1"/>
            <p:nvPr/>
          </p:nvSpPr>
          <p:spPr bwMode="auto">
            <a:xfrm rot="16200000">
              <a:off x="2746268"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19</a:t>
              </a:r>
            </a:p>
          </p:txBody>
        </p:sp>
        <p:sp>
          <p:nvSpPr>
            <p:cNvPr id="505" name="TextBox 504">
              <a:extLst>
                <a:ext uri="{FF2B5EF4-FFF2-40B4-BE49-F238E27FC236}">
                  <a16:creationId xmlns:a16="http://schemas.microsoft.com/office/drawing/2014/main" id="{391B9355-24CA-4E09-916A-B4E2408122A0}"/>
                </a:ext>
              </a:extLst>
            </p:cNvPr>
            <p:cNvSpPr txBox="1"/>
            <p:nvPr/>
          </p:nvSpPr>
          <p:spPr bwMode="auto">
            <a:xfrm rot="16200000">
              <a:off x="285668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20</a:t>
              </a:r>
            </a:p>
          </p:txBody>
        </p:sp>
        <p:sp>
          <p:nvSpPr>
            <p:cNvPr id="506" name="TextBox 505">
              <a:extLst>
                <a:ext uri="{FF2B5EF4-FFF2-40B4-BE49-F238E27FC236}">
                  <a16:creationId xmlns:a16="http://schemas.microsoft.com/office/drawing/2014/main" id="{5C0F7A50-2CEB-47DB-8F6D-74A161C6E966}"/>
                </a:ext>
              </a:extLst>
            </p:cNvPr>
            <p:cNvSpPr txBox="1"/>
            <p:nvPr/>
          </p:nvSpPr>
          <p:spPr bwMode="auto">
            <a:xfrm rot="16200000">
              <a:off x="296710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21</a:t>
              </a:r>
            </a:p>
          </p:txBody>
        </p:sp>
        <p:sp>
          <p:nvSpPr>
            <p:cNvPr id="507" name="TextBox 506">
              <a:extLst>
                <a:ext uri="{FF2B5EF4-FFF2-40B4-BE49-F238E27FC236}">
                  <a16:creationId xmlns:a16="http://schemas.microsoft.com/office/drawing/2014/main" id="{2CB3240F-A5C0-4025-ADD2-CF232B4CDB66}"/>
                </a:ext>
              </a:extLst>
            </p:cNvPr>
            <p:cNvSpPr txBox="1"/>
            <p:nvPr/>
          </p:nvSpPr>
          <p:spPr bwMode="auto">
            <a:xfrm rot="16200000">
              <a:off x="3077522"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22</a:t>
              </a:r>
            </a:p>
          </p:txBody>
        </p:sp>
        <p:sp>
          <p:nvSpPr>
            <p:cNvPr id="508" name="TextBox 507">
              <a:extLst>
                <a:ext uri="{FF2B5EF4-FFF2-40B4-BE49-F238E27FC236}">
                  <a16:creationId xmlns:a16="http://schemas.microsoft.com/office/drawing/2014/main" id="{183050D4-CA8F-4599-AD2D-CF1E319A709F}"/>
                </a:ext>
              </a:extLst>
            </p:cNvPr>
            <p:cNvSpPr txBox="1"/>
            <p:nvPr/>
          </p:nvSpPr>
          <p:spPr bwMode="auto">
            <a:xfrm rot="16200000">
              <a:off x="318794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23</a:t>
              </a:r>
            </a:p>
          </p:txBody>
        </p:sp>
        <p:sp>
          <p:nvSpPr>
            <p:cNvPr id="509" name="TextBox 508">
              <a:extLst>
                <a:ext uri="{FF2B5EF4-FFF2-40B4-BE49-F238E27FC236}">
                  <a16:creationId xmlns:a16="http://schemas.microsoft.com/office/drawing/2014/main" id="{EAB95B9B-AB6F-44CC-8611-61EC6E85436D}"/>
                </a:ext>
              </a:extLst>
            </p:cNvPr>
            <p:cNvSpPr txBox="1"/>
            <p:nvPr/>
          </p:nvSpPr>
          <p:spPr bwMode="auto">
            <a:xfrm rot="16200000">
              <a:off x="3298358"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24</a:t>
              </a:r>
            </a:p>
          </p:txBody>
        </p:sp>
        <p:sp>
          <p:nvSpPr>
            <p:cNvPr id="510" name="TextBox 509">
              <a:extLst>
                <a:ext uri="{FF2B5EF4-FFF2-40B4-BE49-F238E27FC236}">
                  <a16:creationId xmlns:a16="http://schemas.microsoft.com/office/drawing/2014/main" id="{23E19928-CEB0-4FAF-BBD1-EB82463F0C37}"/>
                </a:ext>
              </a:extLst>
            </p:cNvPr>
            <p:cNvSpPr txBox="1"/>
            <p:nvPr/>
          </p:nvSpPr>
          <p:spPr bwMode="auto">
            <a:xfrm rot="16200000">
              <a:off x="340877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25</a:t>
              </a:r>
            </a:p>
          </p:txBody>
        </p:sp>
        <p:sp>
          <p:nvSpPr>
            <p:cNvPr id="511" name="TextBox 510">
              <a:extLst>
                <a:ext uri="{FF2B5EF4-FFF2-40B4-BE49-F238E27FC236}">
                  <a16:creationId xmlns:a16="http://schemas.microsoft.com/office/drawing/2014/main" id="{18797143-5DA3-47A5-AC71-F457B74F4B9E}"/>
                </a:ext>
              </a:extLst>
            </p:cNvPr>
            <p:cNvSpPr txBox="1"/>
            <p:nvPr/>
          </p:nvSpPr>
          <p:spPr bwMode="auto">
            <a:xfrm rot="16200000">
              <a:off x="351919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26</a:t>
              </a:r>
            </a:p>
          </p:txBody>
        </p:sp>
        <p:sp>
          <p:nvSpPr>
            <p:cNvPr id="512" name="TextBox 511">
              <a:extLst>
                <a:ext uri="{FF2B5EF4-FFF2-40B4-BE49-F238E27FC236}">
                  <a16:creationId xmlns:a16="http://schemas.microsoft.com/office/drawing/2014/main" id="{F6E0EFCF-6817-43E1-B8AC-7E0A047DD956}"/>
                </a:ext>
              </a:extLst>
            </p:cNvPr>
            <p:cNvSpPr txBox="1"/>
            <p:nvPr/>
          </p:nvSpPr>
          <p:spPr bwMode="auto">
            <a:xfrm rot="16200000">
              <a:off x="3629612"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27</a:t>
              </a:r>
            </a:p>
          </p:txBody>
        </p:sp>
        <p:sp>
          <p:nvSpPr>
            <p:cNvPr id="513" name="TextBox 512">
              <a:extLst>
                <a:ext uri="{FF2B5EF4-FFF2-40B4-BE49-F238E27FC236}">
                  <a16:creationId xmlns:a16="http://schemas.microsoft.com/office/drawing/2014/main" id="{09053534-E33B-4D8A-80D3-CDFCFA0C6E43}"/>
                </a:ext>
              </a:extLst>
            </p:cNvPr>
            <p:cNvSpPr txBox="1"/>
            <p:nvPr/>
          </p:nvSpPr>
          <p:spPr bwMode="auto">
            <a:xfrm rot="16200000">
              <a:off x="3740030"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28</a:t>
              </a:r>
            </a:p>
          </p:txBody>
        </p:sp>
        <p:sp>
          <p:nvSpPr>
            <p:cNvPr id="514" name="TextBox 513">
              <a:extLst>
                <a:ext uri="{FF2B5EF4-FFF2-40B4-BE49-F238E27FC236}">
                  <a16:creationId xmlns:a16="http://schemas.microsoft.com/office/drawing/2014/main" id="{8EB6EF98-E361-4B70-A879-CBD84912AE95}"/>
                </a:ext>
              </a:extLst>
            </p:cNvPr>
            <p:cNvSpPr txBox="1"/>
            <p:nvPr/>
          </p:nvSpPr>
          <p:spPr bwMode="auto">
            <a:xfrm rot="16200000">
              <a:off x="3850448"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29</a:t>
              </a:r>
            </a:p>
          </p:txBody>
        </p:sp>
        <p:sp>
          <p:nvSpPr>
            <p:cNvPr id="516" name="TextBox 515">
              <a:extLst>
                <a:ext uri="{FF2B5EF4-FFF2-40B4-BE49-F238E27FC236}">
                  <a16:creationId xmlns:a16="http://schemas.microsoft.com/office/drawing/2014/main" id="{21F3644C-62BA-44F6-BE1D-5043B4917F72}"/>
                </a:ext>
              </a:extLst>
            </p:cNvPr>
            <p:cNvSpPr txBox="1"/>
            <p:nvPr/>
          </p:nvSpPr>
          <p:spPr bwMode="auto">
            <a:xfrm rot="16200000">
              <a:off x="3960866"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30</a:t>
              </a:r>
            </a:p>
          </p:txBody>
        </p:sp>
        <p:sp>
          <p:nvSpPr>
            <p:cNvPr id="861" name="TextBox 860">
              <a:extLst>
                <a:ext uri="{FF2B5EF4-FFF2-40B4-BE49-F238E27FC236}">
                  <a16:creationId xmlns:a16="http://schemas.microsoft.com/office/drawing/2014/main" id="{6020BE78-2724-4951-8EA5-21925CD6F11F}"/>
                </a:ext>
              </a:extLst>
            </p:cNvPr>
            <p:cNvSpPr txBox="1"/>
            <p:nvPr/>
          </p:nvSpPr>
          <p:spPr bwMode="auto">
            <a:xfrm rot="16200000">
              <a:off x="407128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31</a:t>
              </a:r>
            </a:p>
          </p:txBody>
        </p:sp>
        <p:sp>
          <p:nvSpPr>
            <p:cNvPr id="862" name="TextBox 861">
              <a:extLst>
                <a:ext uri="{FF2B5EF4-FFF2-40B4-BE49-F238E27FC236}">
                  <a16:creationId xmlns:a16="http://schemas.microsoft.com/office/drawing/2014/main" id="{F83F08CD-F071-4DB1-8BD3-DC763DB113A2}"/>
                </a:ext>
              </a:extLst>
            </p:cNvPr>
            <p:cNvSpPr txBox="1"/>
            <p:nvPr/>
          </p:nvSpPr>
          <p:spPr bwMode="auto">
            <a:xfrm rot="16200000">
              <a:off x="4181704" y="5975773"/>
              <a:ext cx="398051"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783" eaLnBrk="0" hangingPunct="0">
                <a:spcBef>
                  <a:spcPct val="50000"/>
                </a:spcBef>
                <a:defRPr/>
              </a:pPr>
              <a:r>
                <a:rPr lang="en-US" sz="900" dirty="0">
                  <a:solidFill>
                    <a:srgbClr val="000000"/>
                  </a:solidFill>
                  <a:latin typeface="Calibri" panose="020F0502020204030204" pitchFamily="34" charset="0"/>
                  <a:ea typeface="+mn-ea"/>
                  <a:cs typeface="Arial" panose="020B0604020202020204" pitchFamily="34" charset="0"/>
                </a:rPr>
                <a:t>32</a:t>
              </a:r>
            </a:p>
          </p:txBody>
        </p:sp>
      </p:grpSp>
      <p:sp>
        <p:nvSpPr>
          <p:cNvPr id="33" name="Freeform: Shape 32">
            <a:extLst>
              <a:ext uri="{FF2B5EF4-FFF2-40B4-BE49-F238E27FC236}">
                <a16:creationId xmlns:a16="http://schemas.microsoft.com/office/drawing/2014/main" id="{0112CB93-F3C1-47A3-B7E6-DD7B1A54FDAE}"/>
              </a:ext>
            </a:extLst>
          </p:cNvPr>
          <p:cNvSpPr/>
          <p:nvPr/>
        </p:nvSpPr>
        <p:spPr bwMode="auto">
          <a:xfrm>
            <a:off x="644723" y="3042049"/>
            <a:ext cx="2519958" cy="876895"/>
          </a:xfrm>
          <a:custGeom>
            <a:avLst/>
            <a:gdLst>
              <a:gd name="connsiteX0" fmla="*/ 3359944 w 3359944"/>
              <a:gd name="connsiteY0" fmla="*/ 1169193 h 1169193"/>
              <a:gd name="connsiteX1" fmla="*/ 2019300 w 3359944"/>
              <a:gd name="connsiteY1" fmla="*/ 1169193 h 1169193"/>
              <a:gd name="connsiteX2" fmla="*/ 2019300 w 3359944"/>
              <a:gd name="connsiteY2" fmla="*/ 1152525 h 1169193"/>
              <a:gd name="connsiteX3" fmla="*/ 1659732 w 3359944"/>
              <a:gd name="connsiteY3" fmla="*/ 1152525 h 1169193"/>
              <a:gd name="connsiteX4" fmla="*/ 1659732 w 3359944"/>
              <a:gd name="connsiteY4" fmla="*/ 1123950 h 1169193"/>
              <a:gd name="connsiteX5" fmla="*/ 1519238 w 3359944"/>
              <a:gd name="connsiteY5" fmla="*/ 1123950 h 1169193"/>
              <a:gd name="connsiteX6" fmla="*/ 1519238 w 3359944"/>
              <a:gd name="connsiteY6" fmla="*/ 1104900 h 1169193"/>
              <a:gd name="connsiteX7" fmla="*/ 1371600 w 3359944"/>
              <a:gd name="connsiteY7" fmla="*/ 1104900 h 1169193"/>
              <a:gd name="connsiteX8" fmla="*/ 1371600 w 3359944"/>
              <a:gd name="connsiteY8" fmla="*/ 1085850 h 1169193"/>
              <a:gd name="connsiteX9" fmla="*/ 1307307 w 3359944"/>
              <a:gd name="connsiteY9" fmla="*/ 1085850 h 1169193"/>
              <a:gd name="connsiteX10" fmla="*/ 1307307 w 3359944"/>
              <a:gd name="connsiteY10" fmla="*/ 1066800 h 1169193"/>
              <a:gd name="connsiteX11" fmla="*/ 992982 w 3359944"/>
              <a:gd name="connsiteY11" fmla="*/ 1066800 h 1169193"/>
              <a:gd name="connsiteX12" fmla="*/ 992982 w 3359944"/>
              <a:gd name="connsiteY12" fmla="*/ 1066800 h 1169193"/>
              <a:gd name="connsiteX13" fmla="*/ 992982 w 3359944"/>
              <a:gd name="connsiteY13" fmla="*/ 1047750 h 1169193"/>
              <a:gd name="connsiteX14" fmla="*/ 954882 w 3359944"/>
              <a:gd name="connsiteY14" fmla="*/ 1047750 h 1169193"/>
              <a:gd name="connsiteX15" fmla="*/ 954882 w 3359944"/>
              <a:gd name="connsiteY15" fmla="*/ 1047750 h 1169193"/>
              <a:gd name="connsiteX16" fmla="*/ 954882 w 3359944"/>
              <a:gd name="connsiteY16" fmla="*/ 1023937 h 1169193"/>
              <a:gd name="connsiteX17" fmla="*/ 792957 w 3359944"/>
              <a:gd name="connsiteY17" fmla="*/ 1023937 h 1169193"/>
              <a:gd name="connsiteX18" fmla="*/ 792957 w 3359944"/>
              <a:gd name="connsiteY18" fmla="*/ 1007268 h 1169193"/>
              <a:gd name="connsiteX19" fmla="*/ 659607 w 3359944"/>
              <a:gd name="connsiteY19" fmla="*/ 1007268 h 1169193"/>
              <a:gd name="connsiteX20" fmla="*/ 659607 w 3359944"/>
              <a:gd name="connsiteY20" fmla="*/ 976312 h 1169193"/>
              <a:gd name="connsiteX21" fmla="*/ 642938 w 3359944"/>
              <a:gd name="connsiteY21" fmla="*/ 976312 h 1169193"/>
              <a:gd name="connsiteX22" fmla="*/ 642938 w 3359944"/>
              <a:gd name="connsiteY22" fmla="*/ 954881 h 1169193"/>
              <a:gd name="connsiteX23" fmla="*/ 642938 w 3359944"/>
              <a:gd name="connsiteY23" fmla="*/ 954881 h 1169193"/>
              <a:gd name="connsiteX24" fmla="*/ 642938 w 3359944"/>
              <a:gd name="connsiteY24" fmla="*/ 954881 h 1169193"/>
              <a:gd name="connsiteX25" fmla="*/ 623888 w 3359944"/>
              <a:gd name="connsiteY25" fmla="*/ 954881 h 1169193"/>
              <a:gd name="connsiteX26" fmla="*/ 623888 w 3359944"/>
              <a:gd name="connsiteY26" fmla="*/ 931068 h 1169193"/>
              <a:gd name="connsiteX27" fmla="*/ 611982 w 3359944"/>
              <a:gd name="connsiteY27" fmla="*/ 931068 h 1169193"/>
              <a:gd name="connsiteX28" fmla="*/ 611982 w 3359944"/>
              <a:gd name="connsiteY28" fmla="*/ 916781 h 1169193"/>
              <a:gd name="connsiteX29" fmla="*/ 600075 w 3359944"/>
              <a:gd name="connsiteY29" fmla="*/ 916781 h 1169193"/>
              <a:gd name="connsiteX30" fmla="*/ 600075 w 3359944"/>
              <a:gd name="connsiteY30" fmla="*/ 878681 h 1169193"/>
              <a:gd name="connsiteX31" fmla="*/ 557213 w 3359944"/>
              <a:gd name="connsiteY31" fmla="*/ 878681 h 1169193"/>
              <a:gd name="connsiteX32" fmla="*/ 557213 w 3359944"/>
              <a:gd name="connsiteY32" fmla="*/ 852487 h 1169193"/>
              <a:gd name="connsiteX33" fmla="*/ 516732 w 3359944"/>
              <a:gd name="connsiteY33" fmla="*/ 852487 h 1169193"/>
              <a:gd name="connsiteX34" fmla="*/ 516732 w 3359944"/>
              <a:gd name="connsiteY34" fmla="*/ 840581 h 1169193"/>
              <a:gd name="connsiteX35" fmla="*/ 485775 w 3359944"/>
              <a:gd name="connsiteY35" fmla="*/ 840581 h 1169193"/>
              <a:gd name="connsiteX36" fmla="*/ 485775 w 3359944"/>
              <a:gd name="connsiteY36" fmla="*/ 800100 h 1169193"/>
              <a:gd name="connsiteX37" fmla="*/ 409575 w 3359944"/>
              <a:gd name="connsiteY37" fmla="*/ 800100 h 1169193"/>
              <a:gd name="connsiteX38" fmla="*/ 409575 w 3359944"/>
              <a:gd name="connsiteY38" fmla="*/ 785812 h 1169193"/>
              <a:gd name="connsiteX39" fmla="*/ 361950 w 3359944"/>
              <a:gd name="connsiteY39" fmla="*/ 785812 h 1169193"/>
              <a:gd name="connsiteX40" fmla="*/ 361950 w 3359944"/>
              <a:gd name="connsiteY40" fmla="*/ 745331 h 1169193"/>
              <a:gd name="connsiteX41" fmla="*/ 335757 w 3359944"/>
              <a:gd name="connsiteY41" fmla="*/ 745331 h 1169193"/>
              <a:gd name="connsiteX42" fmla="*/ 335757 w 3359944"/>
              <a:gd name="connsiteY42" fmla="*/ 669131 h 1169193"/>
              <a:gd name="connsiteX43" fmla="*/ 314325 w 3359944"/>
              <a:gd name="connsiteY43" fmla="*/ 669131 h 1169193"/>
              <a:gd name="connsiteX44" fmla="*/ 314325 w 3359944"/>
              <a:gd name="connsiteY44" fmla="*/ 569118 h 1169193"/>
              <a:gd name="connsiteX45" fmla="*/ 297657 w 3359944"/>
              <a:gd name="connsiteY45" fmla="*/ 569118 h 1169193"/>
              <a:gd name="connsiteX46" fmla="*/ 297657 w 3359944"/>
              <a:gd name="connsiteY46" fmla="*/ 497681 h 1169193"/>
              <a:gd name="connsiteX47" fmla="*/ 290513 w 3359944"/>
              <a:gd name="connsiteY47" fmla="*/ 497681 h 1169193"/>
              <a:gd name="connsiteX48" fmla="*/ 290513 w 3359944"/>
              <a:gd name="connsiteY48" fmla="*/ 431006 h 1169193"/>
              <a:gd name="connsiteX49" fmla="*/ 290513 w 3359944"/>
              <a:gd name="connsiteY49" fmla="*/ 435768 h 1169193"/>
              <a:gd name="connsiteX50" fmla="*/ 290513 w 3359944"/>
              <a:gd name="connsiteY50" fmla="*/ 414337 h 1169193"/>
              <a:gd name="connsiteX51" fmla="*/ 276225 w 3359944"/>
              <a:gd name="connsiteY51" fmla="*/ 414337 h 1169193"/>
              <a:gd name="connsiteX52" fmla="*/ 276225 w 3359944"/>
              <a:gd name="connsiteY52" fmla="*/ 400050 h 1169193"/>
              <a:gd name="connsiteX53" fmla="*/ 259557 w 3359944"/>
              <a:gd name="connsiteY53" fmla="*/ 400050 h 1169193"/>
              <a:gd name="connsiteX54" fmla="*/ 259557 w 3359944"/>
              <a:gd name="connsiteY54" fmla="*/ 366712 h 1169193"/>
              <a:gd name="connsiteX55" fmla="*/ 250032 w 3359944"/>
              <a:gd name="connsiteY55" fmla="*/ 366712 h 1169193"/>
              <a:gd name="connsiteX56" fmla="*/ 245269 w 3359944"/>
              <a:gd name="connsiteY56" fmla="*/ 366712 h 1169193"/>
              <a:gd name="connsiteX57" fmla="*/ 245269 w 3359944"/>
              <a:gd name="connsiteY57" fmla="*/ 338137 h 1169193"/>
              <a:gd name="connsiteX58" fmla="*/ 233363 w 3359944"/>
              <a:gd name="connsiteY58" fmla="*/ 338137 h 1169193"/>
              <a:gd name="connsiteX59" fmla="*/ 233363 w 3359944"/>
              <a:gd name="connsiteY59" fmla="*/ 338137 h 1169193"/>
              <a:gd name="connsiteX60" fmla="*/ 233363 w 3359944"/>
              <a:gd name="connsiteY60" fmla="*/ 338137 h 1169193"/>
              <a:gd name="connsiteX61" fmla="*/ 233363 w 3359944"/>
              <a:gd name="connsiteY61" fmla="*/ 297656 h 1169193"/>
              <a:gd name="connsiteX62" fmla="*/ 202407 w 3359944"/>
              <a:gd name="connsiteY62" fmla="*/ 297656 h 1169193"/>
              <a:gd name="connsiteX63" fmla="*/ 202407 w 3359944"/>
              <a:gd name="connsiteY63" fmla="*/ 264318 h 1169193"/>
              <a:gd name="connsiteX64" fmla="*/ 188119 w 3359944"/>
              <a:gd name="connsiteY64" fmla="*/ 264318 h 1169193"/>
              <a:gd name="connsiteX65" fmla="*/ 188119 w 3359944"/>
              <a:gd name="connsiteY65" fmla="*/ 240506 h 1169193"/>
              <a:gd name="connsiteX66" fmla="*/ 176213 w 3359944"/>
              <a:gd name="connsiteY66" fmla="*/ 240506 h 1169193"/>
              <a:gd name="connsiteX67" fmla="*/ 176213 w 3359944"/>
              <a:gd name="connsiteY67" fmla="*/ 202406 h 1169193"/>
              <a:gd name="connsiteX68" fmla="*/ 176213 w 3359944"/>
              <a:gd name="connsiteY68" fmla="*/ 202406 h 1169193"/>
              <a:gd name="connsiteX69" fmla="*/ 176213 w 3359944"/>
              <a:gd name="connsiteY69" fmla="*/ 185737 h 1169193"/>
              <a:gd name="connsiteX70" fmla="*/ 154782 w 3359944"/>
              <a:gd name="connsiteY70" fmla="*/ 185737 h 1169193"/>
              <a:gd name="connsiteX71" fmla="*/ 154782 w 3359944"/>
              <a:gd name="connsiteY71" fmla="*/ 171450 h 1169193"/>
              <a:gd name="connsiteX72" fmla="*/ 142875 w 3359944"/>
              <a:gd name="connsiteY72" fmla="*/ 171450 h 1169193"/>
              <a:gd name="connsiteX73" fmla="*/ 142875 w 3359944"/>
              <a:gd name="connsiteY73" fmla="*/ 152400 h 1169193"/>
              <a:gd name="connsiteX74" fmla="*/ 116682 w 3359944"/>
              <a:gd name="connsiteY74" fmla="*/ 152400 h 1169193"/>
              <a:gd name="connsiteX75" fmla="*/ 116682 w 3359944"/>
              <a:gd name="connsiteY75" fmla="*/ 130968 h 1169193"/>
              <a:gd name="connsiteX76" fmla="*/ 107157 w 3359944"/>
              <a:gd name="connsiteY76" fmla="*/ 130968 h 1169193"/>
              <a:gd name="connsiteX77" fmla="*/ 107157 w 3359944"/>
              <a:gd name="connsiteY77" fmla="*/ 107156 h 1169193"/>
              <a:gd name="connsiteX78" fmla="*/ 69057 w 3359944"/>
              <a:gd name="connsiteY78" fmla="*/ 107156 h 1169193"/>
              <a:gd name="connsiteX79" fmla="*/ 69057 w 3359944"/>
              <a:gd name="connsiteY79" fmla="*/ 76200 h 1169193"/>
              <a:gd name="connsiteX80" fmla="*/ 50007 w 3359944"/>
              <a:gd name="connsiteY80" fmla="*/ 76200 h 1169193"/>
              <a:gd name="connsiteX81" fmla="*/ 50007 w 3359944"/>
              <a:gd name="connsiteY81" fmla="*/ 38100 h 1169193"/>
              <a:gd name="connsiteX82" fmla="*/ 28575 w 3359944"/>
              <a:gd name="connsiteY82" fmla="*/ 38100 h 1169193"/>
              <a:gd name="connsiteX83" fmla="*/ 28575 w 3359944"/>
              <a:gd name="connsiteY83" fmla="*/ 38100 h 1169193"/>
              <a:gd name="connsiteX84" fmla="*/ 28575 w 3359944"/>
              <a:gd name="connsiteY84" fmla="*/ 16668 h 1169193"/>
              <a:gd name="connsiteX85" fmla="*/ 28575 w 3359944"/>
              <a:gd name="connsiteY85" fmla="*/ 16668 h 1169193"/>
              <a:gd name="connsiteX86" fmla="*/ 28575 w 3359944"/>
              <a:gd name="connsiteY86" fmla="*/ 16668 h 1169193"/>
              <a:gd name="connsiteX87" fmla="*/ 11907 w 3359944"/>
              <a:gd name="connsiteY87" fmla="*/ 16668 h 1169193"/>
              <a:gd name="connsiteX88" fmla="*/ 11907 w 3359944"/>
              <a:gd name="connsiteY88" fmla="*/ 0 h 1169193"/>
              <a:gd name="connsiteX89" fmla="*/ 0 w 3359944"/>
              <a:gd name="connsiteY89" fmla="*/ 0 h 1169193"/>
              <a:gd name="connsiteX0" fmla="*/ 3359944 w 3359944"/>
              <a:gd name="connsiteY0" fmla="*/ 1169193 h 1169193"/>
              <a:gd name="connsiteX1" fmla="*/ 2019300 w 3359944"/>
              <a:gd name="connsiteY1" fmla="*/ 1169193 h 1169193"/>
              <a:gd name="connsiteX2" fmla="*/ 2019300 w 3359944"/>
              <a:gd name="connsiteY2" fmla="*/ 1152525 h 1169193"/>
              <a:gd name="connsiteX3" fmla="*/ 1659732 w 3359944"/>
              <a:gd name="connsiteY3" fmla="*/ 1152525 h 1169193"/>
              <a:gd name="connsiteX4" fmla="*/ 1659732 w 3359944"/>
              <a:gd name="connsiteY4" fmla="*/ 1123950 h 1169193"/>
              <a:gd name="connsiteX5" fmla="*/ 1519238 w 3359944"/>
              <a:gd name="connsiteY5" fmla="*/ 1123950 h 1169193"/>
              <a:gd name="connsiteX6" fmla="*/ 1519238 w 3359944"/>
              <a:gd name="connsiteY6" fmla="*/ 1104900 h 1169193"/>
              <a:gd name="connsiteX7" fmla="*/ 1371600 w 3359944"/>
              <a:gd name="connsiteY7" fmla="*/ 1104900 h 1169193"/>
              <a:gd name="connsiteX8" fmla="*/ 1371600 w 3359944"/>
              <a:gd name="connsiteY8" fmla="*/ 1085850 h 1169193"/>
              <a:gd name="connsiteX9" fmla="*/ 1307307 w 3359944"/>
              <a:gd name="connsiteY9" fmla="*/ 1085850 h 1169193"/>
              <a:gd name="connsiteX10" fmla="*/ 1307307 w 3359944"/>
              <a:gd name="connsiteY10" fmla="*/ 1066800 h 1169193"/>
              <a:gd name="connsiteX11" fmla="*/ 992982 w 3359944"/>
              <a:gd name="connsiteY11" fmla="*/ 1066800 h 1169193"/>
              <a:gd name="connsiteX12" fmla="*/ 992982 w 3359944"/>
              <a:gd name="connsiteY12" fmla="*/ 1066800 h 1169193"/>
              <a:gd name="connsiteX13" fmla="*/ 992982 w 3359944"/>
              <a:gd name="connsiteY13" fmla="*/ 1047750 h 1169193"/>
              <a:gd name="connsiteX14" fmla="*/ 954882 w 3359944"/>
              <a:gd name="connsiteY14" fmla="*/ 1047750 h 1169193"/>
              <a:gd name="connsiteX15" fmla="*/ 954882 w 3359944"/>
              <a:gd name="connsiteY15" fmla="*/ 1047750 h 1169193"/>
              <a:gd name="connsiteX16" fmla="*/ 954882 w 3359944"/>
              <a:gd name="connsiteY16" fmla="*/ 1023937 h 1169193"/>
              <a:gd name="connsiteX17" fmla="*/ 792957 w 3359944"/>
              <a:gd name="connsiteY17" fmla="*/ 1023937 h 1169193"/>
              <a:gd name="connsiteX18" fmla="*/ 792957 w 3359944"/>
              <a:gd name="connsiteY18" fmla="*/ 1007268 h 1169193"/>
              <a:gd name="connsiteX19" fmla="*/ 659607 w 3359944"/>
              <a:gd name="connsiteY19" fmla="*/ 1007268 h 1169193"/>
              <a:gd name="connsiteX20" fmla="*/ 659607 w 3359944"/>
              <a:gd name="connsiteY20" fmla="*/ 976312 h 1169193"/>
              <a:gd name="connsiteX21" fmla="*/ 642938 w 3359944"/>
              <a:gd name="connsiteY21" fmla="*/ 976312 h 1169193"/>
              <a:gd name="connsiteX22" fmla="*/ 642938 w 3359944"/>
              <a:gd name="connsiteY22" fmla="*/ 954881 h 1169193"/>
              <a:gd name="connsiteX23" fmla="*/ 642938 w 3359944"/>
              <a:gd name="connsiteY23" fmla="*/ 954881 h 1169193"/>
              <a:gd name="connsiteX24" fmla="*/ 642938 w 3359944"/>
              <a:gd name="connsiteY24" fmla="*/ 954881 h 1169193"/>
              <a:gd name="connsiteX25" fmla="*/ 623888 w 3359944"/>
              <a:gd name="connsiteY25" fmla="*/ 954881 h 1169193"/>
              <a:gd name="connsiteX26" fmla="*/ 623888 w 3359944"/>
              <a:gd name="connsiteY26" fmla="*/ 931068 h 1169193"/>
              <a:gd name="connsiteX27" fmla="*/ 611982 w 3359944"/>
              <a:gd name="connsiteY27" fmla="*/ 931068 h 1169193"/>
              <a:gd name="connsiteX28" fmla="*/ 611982 w 3359944"/>
              <a:gd name="connsiteY28" fmla="*/ 916781 h 1169193"/>
              <a:gd name="connsiteX29" fmla="*/ 600075 w 3359944"/>
              <a:gd name="connsiteY29" fmla="*/ 916781 h 1169193"/>
              <a:gd name="connsiteX30" fmla="*/ 600075 w 3359944"/>
              <a:gd name="connsiteY30" fmla="*/ 878681 h 1169193"/>
              <a:gd name="connsiteX31" fmla="*/ 557213 w 3359944"/>
              <a:gd name="connsiteY31" fmla="*/ 878681 h 1169193"/>
              <a:gd name="connsiteX32" fmla="*/ 557213 w 3359944"/>
              <a:gd name="connsiteY32" fmla="*/ 852487 h 1169193"/>
              <a:gd name="connsiteX33" fmla="*/ 516732 w 3359944"/>
              <a:gd name="connsiteY33" fmla="*/ 852487 h 1169193"/>
              <a:gd name="connsiteX34" fmla="*/ 516732 w 3359944"/>
              <a:gd name="connsiteY34" fmla="*/ 840581 h 1169193"/>
              <a:gd name="connsiteX35" fmla="*/ 485775 w 3359944"/>
              <a:gd name="connsiteY35" fmla="*/ 840581 h 1169193"/>
              <a:gd name="connsiteX36" fmla="*/ 485775 w 3359944"/>
              <a:gd name="connsiteY36" fmla="*/ 800100 h 1169193"/>
              <a:gd name="connsiteX37" fmla="*/ 409575 w 3359944"/>
              <a:gd name="connsiteY37" fmla="*/ 800100 h 1169193"/>
              <a:gd name="connsiteX38" fmla="*/ 409575 w 3359944"/>
              <a:gd name="connsiteY38" fmla="*/ 785812 h 1169193"/>
              <a:gd name="connsiteX39" fmla="*/ 361950 w 3359944"/>
              <a:gd name="connsiteY39" fmla="*/ 785812 h 1169193"/>
              <a:gd name="connsiteX40" fmla="*/ 361950 w 3359944"/>
              <a:gd name="connsiteY40" fmla="*/ 745331 h 1169193"/>
              <a:gd name="connsiteX41" fmla="*/ 335757 w 3359944"/>
              <a:gd name="connsiteY41" fmla="*/ 745331 h 1169193"/>
              <a:gd name="connsiteX42" fmla="*/ 335757 w 3359944"/>
              <a:gd name="connsiteY42" fmla="*/ 669131 h 1169193"/>
              <a:gd name="connsiteX43" fmla="*/ 314325 w 3359944"/>
              <a:gd name="connsiteY43" fmla="*/ 669131 h 1169193"/>
              <a:gd name="connsiteX44" fmla="*/ 314325 w 3359944"/>
              <a:gd name="connsiteY44" fmla="*/ 569118 h 1169193"/>
              <a:gd name="connsiteX45" fmla="*/ 297657 w 3359944"/>
              <a:gd name="connsiteY45" fmla="*/ 569118 h 1169193"/>
              <a:gd name="connsiteX46" fmla="*/ 297657 w 3359944"/>
              <a:gd name="connsiteY46" fmla="*/ 497681 h 1169193"/>
              <a:gd name="connsiteX47" fmla="*/ 290513 w 3359944"/>
              <a:gd name="connsiteY47" fmla="*/ 497681 h 1169193"/>
              <a:gd name="connsiteX48" fmla="*/ 290513 w 3359944"/>
              <a:gd name="connsiteY48" fmla="*/ 431006 h 1169193"/>
              <a:gd name="connsiteX49" fmla="*/ 290513 w 3359944"/>
              <a:gd name="connsiteY49" fmla="*/ 435768 h 1169193"/>
              <a:gd name="connsiteX50" fmla="*/ 276225 w 3359944"/>
              <a:gd name="connsiteY50" fmla="*/ 414337 h 1169193"/>
              <a:gd name="connsiteX51" fmla="*/ 276225 w 3359944"/>
              <a:gd name="connsiteY51" fmla="*/ 400050 h 1169193"/>
              <a:gd name="connsiteX52" fmla="*/ 259557 w 3359944"/>
              <a:gd name="connsiteY52" fmla="*/ 400050 h 1169193"/>
              <a:gd name="connsiteX53" fmla="*/ 259557 w 3359944"/>
              <a:gd name="connsiteY53" fmla="*/ 366712 h 1169193"/>
              <a:gd name="connsiteX54" fmla="*/ 250032 w 3359944"/>
              <a:gd name="connsiteY54" fmla="*/ 366712 h 1169193"/>
              <a:gd name="connsiteX55" fmla="*/ 245269 w 3359944"/>
              <a:gd name="connsiteY55" fmla="*/ 366712 h 1169193"/>
              <a:gd name="connsiteX56" fmla="*/ 245269 w 3359944"/>
              <a:gd name="connsiteY56" fmla="*/ 338137 h 1169193"/>
              <a:gd name="connsiteX57" fmla="*/ 233363 w 3359944"/>
              <a:gd name="connsiteY57" fmla="*/ 338137 h 1169193"/>
              <a:gd name="connsiteX58" fmla="*/ 233363 w 3359944"/>
              <a:gd name="connsiteY58" fmla="*/ 338137 h 1169193"/>
              <a:gd name="connsiteX59" fmla="*/ 233363 w 3359944"/>
              <a:gd name="connsiteY59" fmla="*/ 338137 h 1169193"/>
              <a:gd name="connsiteX60" fmla="*/ 233363 w 3359944"/>
              <a:gd name="connsiteY60" fmla="*/ 297656 h 1169193"/>
              <a:gd name="connsiteX61" fmla="*/ 202407 w 3359944"/>
              <a:gd name="connsiteY61" fmla="*/ 297656 h 1169193"/>
              <a:gd name="connsiteX62" fmla="*/ 202407 w 3359944"/>
              <a:gd name="connsiteY62" fmla="*/ 264318 h 1169193"/>
              <a:gd name="connsiteX63" fmla="*/ 188119 w 3359944"/>
              <a:gd name="connsiteY63" fmla="*/ 264318 h 1169193"/>
              <a:gd name="connsiteX64" fmla="*/ 188119 w 3359944"/>
              <a:gd name="connsiteY64" fmla="*/ 240506 h 1169193"/>
              <a:gd name="connsiteX65" fmla="*/ 176213 w 3359944"/>
              <a:gd name="connsiteY65" fmla="*/ 240506 h 1169193"/>
              <a:gd name="connsiteX66" fmla="*/ 176213 w 3359944"/>
              <a:gd name="connsiteY66" fmla="*/ 202406 h 1169193"/>
              <a:gd name="connsiteX67" fmla="*/ 176213 w 3359944"/>
              <a:gd name="connsiteY67" fmla="*/ 202406 h 1169193"/>
              <a:gd name="connsiteX68" fmla="*/ 176213 w 3359944"/>
              <a:gd name="connsiteY68" fmla="*/ 185737 h 1169193"/>
              <a:gd name="connsiteX69" fmla="*/ 154782 w 3359944"/>
              <a:gd name="connsiteY69" fmla="*/ 185737 h 1169193"/>
              <a:gd name="connsiteX70" fmla="*/ 154782 w 3359944"/>
              <a:gd name="connsiteY70" fmla="*/ 171450 h 1169193"/>
              <a:gd name="connsiteX71" fmla="*/ 142875 w 3359944"/>
              <a:gd name="connsiteY71" fmla="*/ 171450 h 1169193"/>
              <a:gd name="connsiteX72" fmla="*/ 142875 w 3359944"/>
              <a:gd name="connsiteY72" fmla="*/ 152400 h 1169193"/>
              <a:gd name="connsiteX73" fmla="*/ 116682 w 3359944"/>
              <a:gd name="connsiteY73" fmla="*/ 152400 h 1169193"/>
              <a:gd name="connsiteX74" fmla="*/ 116682 w 3359944"/>
              <a:gd name="connsiteY74" fmla="*/ 130968 h 1169193"/>
              <a:gd name="connsiteX75" fmla="*/ 107157 w 3359944"/>
              <a:gd name="connsiteY75" fmla="*/ 130968 h 1169193"/>
              <a:gd name="connsiteX76" fmla="*/ 107157 w 3359944"/>
              <a:gd name="connsiteY76" fmla="*/ 107156 h 1169193"/>
              <a:gd name="connsiteX77" fmla="*/ 69057 w 3359944"/>
              <a:gd name="connsiteY77" fmla="*/ 107156 h 1169193"/>
              <a:gd name="connsiteX78" fmla="*/ 69057 w 3359944"/>
              <a:gd name="connsiteY78" fmla="*/ 76200 h 1169193"/>
              <a:gd name="connsiteX79" fmla="*/ 50007 w 3359944"/>
              <a:gd name="connsiteY79" fmla="*/ 76200 h 1169193"/>
              <a:gd name="connsiteX80" fmla="*/ 50007 w 3359944"/>
              <a:gd name="connsiteY80" fmla="*/ 38100 h 1169193"/>
              <a:gd name="connsiteX81" fmla="*/ 28575 w 3359944"/>
              <a:gd name="connsiteY81" fmla="*/ 38100 h 1169193"/>
              <a:gd name="connsiteX82" fmla="*/ 28575 w 3359944"/>
              <a:gd name="connsiteY82" fmla="*/ 38100 h 1169193"/>
              <a:gd name="connsiteX83" fmla="*/ 28575 w 3359944"/>
              <a:gd name="connsiteY83" fmla="*/ 16668 h 1169193"/>
              <a:gd name="connsiteX84" fmla="*/ 28575 w 3359944"/>
              <a:gd name="connsiteY84" fmla="*/ 16668 h 1169193"/>
              <a:gd name="connsiteX85" fmla="*/ 28575 w 3359944"/>
              <a:gd name="connsiteY85" fmla="*/ 16668 h 1169193"/>
              <a:gd name="connsiteX86" fmla="*/ 11907 w 3359944"/>
              <a:gd name="connsiteY86" fmla="*/ 16668 h 1169193"/>
              <a:gd name="connsiteX87" fmla="*/ 11907 w 3359944"/>
              <a:gd name="connsiteY87" fmla="*/ 0 h 1169193"/>
              <a:gd name="connsiteX88" fmla="*/ 0 w 3359944"/>
              <a:gd name="connsiteY88" fmla="*/ 0 h 1169193"/>
              <a:gd name="connsiteX0" fmla="*/ 3359944 w 3359944"/>
              <a:gd name="connsiteY0" fmla="*/ 1169193 h 1169193"/>
              <a:gd name="connsiteX1" fmla="*/ 2019300 w 3359944"/>
              <a:gd name="connsiteY1" fmla="*/ 1169193 h 1169193"/>
              <a:gd name="connsiteX2" fmla="*/ 2019300 w 3359944"/>
              <a:gd name="connsiteY2" fmla="*/ 1152525 h 1169193"/>
              <a:gd name="connsiteX3" fmla="*/ 1659732 w 3359944"/>
              <a:gd name="connsiteY3" fmla="*/ 1152525 h 1169193"/>
              <a:gd name="connsiteX4" fmla="*/ 1659732 w 3359944"/>
              <a:gd name="connsiteY4" fmla="*/ 1123950 h 1169193"/>
              <a:gd name="connsiteX5" fmla="*/ 1519238 w 3359944"/>
              <a:gd name="connsiteY5" fmla="*/ 1123950 h 1169193"/>
              <a:gd name="connsiteX6" fmla="*/ 1519238 w 3359944"/>
              <a:gd name="connsiteY6" fmla="*/ 1104900 h 1169193"/>
              <a:gd name="connsiteX7" fmla="*/ 1371600 w 3359944"/>
              <a:gd name="connsiteY7" fmla="*/ 1104900 h 1169193"/>
              <a:gd name="connsiteX8" fmla="*/ 1371600 w 3359944"/>
              <a:gd name="connsiteY8" fmla="*/ 1085850 h 1169193"/>
              <a:gd name="connsiteX9" fmla="*/ 1307307 w 3359944"/>
              <a:gd name="connsiteY9" fmla="*/ 1085850 h 1169193"/>
              <a:gd name="connsiteX10" fmla="*/ 1307307 w 3359944"/>
              <a:gd name="connsiteY10" fmla="*/ 1066800 h 1169193"/>
              <a:gd name="connsiteX11" fmla="*/ 992982 w 3359944"/>
              <a:gd name="connsiteY11" fmla="*/ 1066800 h 1169193"/>
              <a:gd name="connsiteX12" fmla="*/ 992982 w 3359944"/>
              <a:gd name="connsiteY12" fmla="*/ 1066800 h 1169193"/>
              <a:gd name="connsiteX13" fmla="*/ 992982 w 3359944"/>
              <a:gd name="connsiteY13" fmla="*/ 1047750 h 1169193"/>
              <a:gd name="connsiteX14" fmla="*/ 954882 w 3359944"/>
              <a:gd name="connsiteY14" fmla="*/ 1047750 h 1169193"/>
              <a:gd name="connsiteX15" fmla="*/ 954882 w 3359944"/>
              <a:gd name="connsiteY15" fmla="*/ 1047750 h 1169193"/>
              <a:gd name="connsiteX16" fmla="*/ 954882 w 3359944"/>
              <a:gd name="connsiteY16" fmla="*/ 1023937 h 1169193"/>
              <a:gd name="connsiteX17" fmla="*/ 792957 w 3359944"/>
              <a:gd name="connsiteY17" fmla="*/ 1023937 h 1169193"/>
              <a:gd name="connsiteX18" fmla="*/ 792957 w 3359944"/>
              <a:gd name="connsiteY18" fmla="*/ 1007268 h 1169193"/>
              <a:gd name="connsiteX19" fmla="*/ 659607 w 3359944"/>
              <a:gd name="connsiteY19" fmla="*/ 1007268 h 1169193"/>
              <a:gd name="connsiteX20" fmla="*/ 659607 w 3359944"/>
              <a:gd name="connsiteY20" fmla="*/ 976312 h 1169193"/>
              <a:gd name="connsiteX21" fmla="*/ 642938 w 3359944"/>
              <a:gd name="connsiteY21" fmla="*/ 976312 h 1169193"/>
              <a:gd name="connsiteX22" fmla="*/ 642938 w 3359944"/>
              <a:gd name="connsiteY22" fmla="*/ 954881 h 1169193"/>
              <a:gd name="connsiteX23" fmla="*/ 642938 w 3359944"/>
              <a:gd name="connsiteY23" fmla="*/ 954881 h 1169193"/>
              <a:gd name="connsiteX24" fmla="*/ 642938 w 3359944"/>
              <a:gd name="connsiteY24" fmla="*/ 954881 h 1169193"/>
              <a:gd name="connsiteX25" fmla="*/ 623888 w 3359944"/>
              <a:gd name="connsiteY25" fmla="*/ 954881 h 1169193"/>
              <a:gd name="connsiteX26" fmla="*/ 623888 w 3359944"/>
              <a:gd name="connsiteY26" fmla="*/ 931068 h 1169193"/>
              <a:gd name="connsiteX27" fmla="*/ 611982 w 3359944"/>
              <a:gd name="connsiteY27" fmla="*/ 931068 h 1169193"/>
              <a:gd name="connsiteX28" fmla="*/ 611982 w 3359944"/>
              <a:gd name="connsiteY28" fmla="*/ 916781 h 1169193"/>
              <a:gd name="connsiteX29" fmla="*/ 600075 w 3359944"/>
              <a:gd name="connsiteY29" fmla="*/ 916781 h 1169193"/>
              <a:gd name="connsiteX30" fmla="*/ 600075 w 3359944"/>
              <a:gd name="connsiteY30" fmla="*/ 878681 h 1169193"/>
              <a:gd name="connsiteX31" fmla="*/ 557213 w 3359944"/>
              <a:gd name="connsiteY31" fmla="*/ 878681 h 1169193"/>
              <a:gd name="connsiteX32" fmla="*/ 557213 w 3359944"/>
              <a:gd name="connsiteY32" fmla="*/ 852487 h 1169193"/>
              <a:gd name="connsiteX33" fmla="*/ 516732 w 3359944"/>
              <a:gd name="connsiteY33" fmla="*/ 852487 h 1169193"/>
              <a:gd name="connsiteX34" fmla="*/ 516732 w 3359944"/>
              <a:gd name="connsiteY34" fmla="*/ 840581 h 1169193"/>
              <a:gd name="connsiteX35" fmla="*/ 485775 w 3359944"/>
              <a:gd name="connsiteY35" fmla="*/ 840581 h 1169193"/>
              <a:gd name="connsiteX36" fmla="*/ 485775 w 3359944"/>
              <a:gd name="connsiteY36" fmla="*/ 800100 h 1169193"/>
              <a:gd name="connsiteX37" fmla="*/ 409575 w 3359944"/>
              <a:gd name="connsiteY37" fmla="*/ 800100 h 1169193"/>
              <a:gd name="connsiteX38" fmla="*/ 409575 w 3359944"/>
              <a:gd name="connsiteY38" fmla="*/ 785812 h 1169193"/>
              <a:gd name="connsiteX39" fmla="*/ 361950 w 3359944"/>
              <a:gd name="connsiteY39" fmla="*/ 785812 h 1169193"/>
              <a:gd name="connsiteX40" fmla="*/ 361950 w 3359944"/>
              <a:gd name="connsiteY40" fmla="*/ 745331 h 1169193"/>
              <a:gd name="connsiteX41" fmla="*/ 335757 w 3359944"/>
              <a:gd name="connsiteY41" fmla="*/ 745331 h 1169193"/>
              <a:gd name="connsiteX42" fmla="*/ 335757 w 3359944"/>
              <a:gd name="connsiteY42" fmla="*/ 669131 h 1169193"/>
              <a:gd name="connsiteX43" fmla="*/ 314325 w 3359944"/>
              <a:gd name="connsiteY43" fmla="*/ 669131 h 1169193"/>
              <a:gd name="connsiteX44" fmla="*/ 314325 w 3359944"/>
              <a:gd name="connsiteY44" fmla="*/ 569118 h 1169193"/>
              <a:gd name="connsiteX45" fmla="*/ 297657 w 3359944"/>
              <a:gd name="connsiteY45" fmla="*/ 569118 h 1169193"/>
              <a:gd name="connsiteX46" fmla="*/ 297657 w 3359944"/>
              <a:gd name="connsiteY46" fmla="*/ 497681 h 1169193"/>
              <a:gd name="connsiteX47" fmla="*/ 290513 w 3359944"/>
              <a:gd name="connsiteY47" fmla="*/ 497681 h 1169193"/>
              <a:gd name="connsiteX48" fmla="*/ 290513 w 3359944"/>
              <a:gd name="connsiteY48" fmla="*/ 431006 h 1169193"/>
              <a:gd name="connsiteX49" fmla="*/ 276225 w 3359944"/>
              <a:gd name="connsiteY49" fmla="*/ 414337 h 1169193"/>
              <a:gd name="connsiteX50" fmla="*/ 276225 w 3359944"/>
              <a:gd name="connsiteY50" fmla="*/ 400050 h 1169193"/>
              <a:gd name="connsiteX51" fmla="*/ 259557 w 3359944"/>
              <a:gd name="connsiteY51" fmla="*/ 400050 h 1169193"/>
              <a:gd name="connsiteX52" fmla="*/ 259557 w 3359944"/>
              <a:gd name="connsiteY52" fmla="*/ 366712 h 1169193"/>
              <a:gd name="connsiteX53" fmla="*/ 250032 w 3359944"/>
              <a:gd name="connsiteY53" fmla="*/ 366712 h 1169193"/>
              <a:gd name="connsiteX54" fmla="*/ 245269 w 3359944"/>
              <a:gd name="connsiteY54" fmla="*/ 366712 h 1169193"/>
              <a:gd name="connsiteX55" fmla="*/ 245269 w 3359944"/>
              <a:gd name="connsiteY55" fmla="*/ 338137 h 1169193"/>
              <a:gd name="connsiteX56" fmla="*/ 233363 w 3359944"/>
              <a:gd name="connsiteY56" fmla="*/ 338137 h 1169193"/>
              <a:gd name="connsiteX57" fmla="*/ 233363 w 3359944"/>
              <a:gd name="connsiteY57" fmla="*/ 338137 h 1169193"/>
              <a:gd name="connsiteX58" fmla="*/ 233363 w 3359944"/>
              <a:gd name="connsiteY58" fmla="*/ 338137 h 1169193"/>
              <a:gd name="connsiteX59" fmla="*/ 233363 w 3359944"/>
              <a:gd name="connsiteY59" fmla="*/ 297656 h 1169193"/>
              <a:gd name="connsiteX60" fmla="*/ 202407 w 3359944"/>
              <a:gd name="connsiteY60" fmla="*/ 297656 h 1169193"/>
              <a:gd name="connsiteX61" fmla="*/ 202407 w 3359944"/>
              <a:gd name="connsiteY61" fmla="*/ 264318 h 1169193"/>
              <a:gd name="connsiteX62" fmla="*/ 188119 w 3359944"/>
              <a:gd name="connsiteY62" fmla="*/ 264318 h 1169193"/>
              <a:gd name="connsiteX63" fmla="*/ 188119 w 3359944"/>
              <a:gd name="connsiteY63" fmla="*/ 240506 h 1169193"/>
              <a:gd name="connsiteX64" fmla="*/ 176213 w 3359944"/>
              <a:gd name="connsiteY64" fmla="*/ 240506 h 1169193"/>
              <a:gd name="connsiteX65" fmla="*/ 176213 w 3359944"/>
              <a:gd name="connsiteY65" fmla="*/ 202406 h 1169193"/>
              <a:gd name="connsiteX66" fmla="*/ 176213 w 3359944"/>
              <a:gd name="connsiteY66" fmla="*/ 202406 h 1169193"/>
              <a:gd name="connsiteX67" fmla="*/ 176213 w 3359944"/>
              <a:gd name="connsiteY67" fmla="*/ 185737 h 1169193"/>
              <a:gd name="connsiteX68" fmla="*/ 154782 w 3359944"/>
              <a:gd name="connsiteY68" fmla="*/ 185737 h 1169193"/>
              <a:gd name="connsiteX69" fmla="*/ 154782 w 3359944"/>
              <a:gd name="connsiteY69" fmla="*/ 171450 h 1169193"/>
              <a:gd name="connsiteX70" fmla="*/ 142875 w 3359944"/>
              <a:gd name="connsiteY70" fmla="*/ 171450 h 1169193"/>
              <a:gd name="connsiteX71" fmla="*/ 142875 w 3359944"/>
              <a:gd name="connsiteY71" fmla="*/ 152400 h 1169193"/>
              <a:gd name="connsiteX72" fmla="*/ 116682 w 3359944"/>
              <a:gd name="connsiteY72" fmla="*/ 152400 h 1169193"/>
              <a:gd name="connsiteX73" fmla="*/ 116682 w 3359944"/>
              <a:gd name="connsiteY73" fmla="*/ 130968 h 1169193"/>
              <a:gd name="connsiteX74" fmla="*/ 107157 w 3359944"/>
              <a:gd name="connsiteY74" fmla="*/ 130968 h 1169193"/>
              <a:gd name="connsiteX75" fmla="*/ 107157 w 3359944"/>
              <a:gd name="connsiteY75" fmla="*/ 107156 h 1169193"/>
              <a:gd name="connsiteX76" fmla="*/ 69057 w 3359944"/>
              <a:gd name="connsiteY76" fmla="*/ 107156 h 1169193"/>
              <a:gd name="connsiteX77" fmla="*/ 69057 w 3359944"/>
              <a:gd name="connsiteY77" fmla="*/ 76200 h 1169193"/>
              <a:gd name="connsiteX78" fmla="*/ 50007 w 3359944"/>
              <a:gd name="connsiteY78" fmla="*/ 76200 h 1169193"/>
              <a:gd name="connsiteX79" fmla="*/ 50007 w 3359944"/>
              <a:gd name="connsiteY79" fmla="*/ 38100 h 1169193"/>
              <a:gd name="connsiteX80" fmla="*/ 28575 w 3359944"/>
              <a:gd name="connsiteY80" fmla="*/ 38100 h 1169193"/>
              <a:gd name="connsiteX81" fmla="*/ 28575 w 3359944"/>
              <a:gd name="connsiteY81" fmla="*/ 38100 h 1169193"/>
              <a:gd name="connsiteX82" fmla="*/ 28575 w 3359944"/>
              <a:gd name="connsiteY82" fmla="*/ 16668 h 1169193"/>
              <a:gd name="connsiteX83" fmla="*/ 28575 w 3359944"/>
              <a:gd name="connsiteY83" fmla="*/ 16668 h 1169193"/>
              <a:gd name="connsiteX84" fmla="*/ 28575 w 3359944"/>
              <a:gd name="connsiteY84" fmla="*/ 16668 h 1169193"/>
              <a:gd name="connsiteX85" fmla="*/ 11907 w 3359944"/>
              <a:gd name="connsiteY85" fmla="*/ 16668 h 1169193"/>
              <a:gd name="connsiteX86" fmla="*/ 11907 w 3359944"/>
              <a:gd name="connsiteY86" fmla="*/ 0 h 1169193"/>
              <a:gd name="connsiteX87" fmla="*/ 0 w 3359944"/>
              <a:gd name="connsiteY87" fmla="*/ 0 h 1169193"/>
              <a:gd name="connsiteX0" fmla="*/ 3359944 w 3359944"/>
              <a:gd name="connsiteY0" fmla="*/ 1169193 h 1169193"/>
              <a:gd name="connsiteX1" fmla="*/ 2019300 w 3359944"/>
              <a:gd name="connsiteY1" fmla="*/ 1169193 h 1169193"/>
              <a:gd name="connsiteX2" fmla="*/ 2019300 w 3359944"/>
              <a:gd name="connsiteY2" fmla="*/ 1152525 h 1169193"/>
              <a:gd name="connsiteX3" fmla="*/ 1659732 w 3359944"/>
              <a:gd name="connsiteY3" fmla="*/ 1152525 h 1169193"/>
              <a:gd name="connsiteX4" fmla="*/ 1659732 w 3359944"/>
              <a:gd name="connsiteY4" fmla="*/ 1123950 h 1169193"/>
              <a:gd name="connsiteX5" fmla="*/ 1519238 w 3359944"/>
              <a:gd name="connsiteY5" fmla="*/ 1123950 h 1169193"/>
              <a:gd name="connsiteX6" fmla="*/ 1519238 w 3359944"/>
              <a:gd name="connsiteY6" fmla="*/ 1104900 h 1169193"/>
              <a:gd name="connsiteX7" fmla="*/ 1371600 w 3359944"/>
              <a:gd name="connsiteY7" fmla="*/ 1104900 h 1169193"/>
              <a:gd name="connsiteX8" fmla="*/ 1371600 w 3359944"/>
              <a:gd name="connsiteY8" fmla="*/ 1085850 h 1169193"/>
              <a:gd name="connsiteX9" fmla="*/ 1307307 w 3359944"/>
              <a:gd name="connsiteY9" fmla="*/ 1085850 h 1169193"/>
              <a:gd name="connsiteX10" fmla="*/ 1307307 w 3359944"/>
              <a:gd name="connsiteY10" fmla="*/ 1066800 h 1169193"/>
              <a:gd name="connsiteX11" fmla="*/ 992982 w 3359944"/>
              <a:gd name="connsiteY11" fmla="*/ 1066800 h 1169193"/>
              <a:gd name="connsiteX12" fmla="*/ 992982 w 3359944"/>
              <a:gd name="connsiteY12" fmla="*/ 1066800 h 1169193"/>
              <a:gd name="connsiteX13" fmla="*/ 992982 w 3359944"/>
              <a:gd name="connsiteY13" fmla="*/ 1047750 h 1169193"/>
              <a:gd name="connsiteX14" fmla="*/ 954882 w 3359944"/>
              <a:gd name="connsiteY14" fmla="*/ 1047750 h 1169193"/>
              <a:gd name="connsiteX15" fmla="*/ 954882 w 3359944"/>
              <a:gd name="connsiteY15" fmla="*/ 1047750 h 1169193"/>
              <a:gd name="connsiteX16" fmla="*/ 954882 w 3359944"/>
              <a:gd name="connsiteY16" fmla="*/ 1023937 h 1169193"/>
              <a:gd name="connsiteX17" fmla="*/ 792957 w 3359944"/>
              <a:gd name="connsiteY17" fmla="*/ 1023937 h 1169193"/>
              <a:gd name="connsiteX18" fmla="*/ 792957 w 3359944"/>
              <a:gd name="connsiteY18" fmla="*/ 1007268 h 1169193"/>
              <a:gd name="connsiteX19" fmla="*/ 659607 w 3359944"/>
              <a:gd name="connsiteY19" fmla="*/ 1007268 h 1169193"/>
              <a:gd name="connsiteX20" fmla="*/ 659607 w 3359944"/>
              <a:gd name="connsiteY20" fmla="*/ 976312 h 1169193"/>
              <a:gd name="connsiteX21" fmla="*/ 642938 w 3359944"/>
              <a:gd name="connsiteY21" fmla="*/ 976312 h 1169193"/>
              <a:gd name="connsiteX22" fmla="*/ 642938 w 3359944"/>
              <a:gd name="connsiteY22" fmla="*/ 954881 h 1169193"/>
              <a:gd name="connsiteX23" fmla="*/ 642938 w 3359944"/>
              <a:gd name="connsiteY23" fmla="*/ 954881 h 1169193"/>
              <a:gd name="connsiteX24" fmla="*/ 642938 w 3359944"/>
              <a:gd name="connsiteY24" fmla="*/ 954881 h 1169193"/>
              <a:gd name="connsiteX25" fmla="*/ 623888 w 3359944"/>
              <a:gd name="connsiteY25" fmla="*/ 954881 h 1169193"/>
              <a:gd name="connsiteX26" fmla="*/ 623888 w 3359944"/>
              <a:gd name="connsiteY26" fmla="*/ 931068 h 1169193"/>
              <a:gd name="connsiteX27" fmla="*/ 611982 w 3359944"/>
              <a:gd name="connsiteY27" fmla="*/ 931068 h 1169193"/>
              <a:gd name="connsiteX28" fmla="*/ 611982 w 3359944"/>
              <a:gd name="connsiteY28" fmla="*/ 916781 h 1169193"/>
              <a:gd name="connsiteX29" fmla="*/ 600075 w 3359944"/>
              <a:gd name="connsiteY29" fmla="*/ 916781 h 1169193"/>
              <a:gd name="connsiteX30" fmla="*/ 600075 w 3359944"/>
              <a:gd name="connsiteY30" fmla="*/ 878681 h 1169193"/>
              <a:gd name="connsiteX31" fmla="*/ 557213 w 3359944"/>
              <a:gd name="connsiteY31" fmla="*/ 878681 h 1169193"/>
              <a:gd name="connsiteX32" fmla="*/ 557213 w 3359944"/>
              <a:gd name="connsiteY32" fmla="*/ 852487 h 1169193"/>
              <a:gd name="connsiteX33" fmla="*/ 516732 w 3359944"/>
              <a:gd name="connsiteY33" fmla="*/ 852487 h 1169193"/>
              <a:gd name="connsiteX34" fmla="*/ 516732 w 3359944"/>
              <a:gd name="connsiteY34" fmla="*/ 840581 h 1169193"/>
              <a:gd name="connsiteX35" fmla="*/ 485775 w 3359944"/>
              <a:gd name="connsiteY35" fmla="*/ 840581 h 1169193"/>
              <a:gd name="connsiteX36" fmla="*/ 485775 w 3359944"/>
              <a:gd name="connsiteY36" fmla="*/ 800100 h 1169193"/>
              <a:gd name="connsiteX37" fmla="*/ 409575 w 3359944"/>
              <a:gd name="connsiteY37" fmla="*/ 800100 h 1169193"/>
              <a:gd name="connsiteX38" fmla="*/ 409575 w 3359944"/>
              <a:gd name="connsiteY38" fmla="*/ 785812 h 1169193"/>
              <a:gd name="connsiteX39" fmla="*/ 361950 w 3359944"/>
              <a:gd name="connsiteY39" fmla="*/ 785812 h 1169193"/>
              <a:gd name="connsiteX40" fmla="*/ 361950 w 3359944"/>
              <a:gd name="connsiteY40" fmla="*/ 745331 h 1169193"/>
              <a:gd name="connsiteX41" fmla="*/ 335757 w 3359944"/>
              <a:gd name="connsiteY41" fmla="*/ 745331 h 1169193"/>
              <a:gd name="connsiteX42" fmla="*/ 335757 w 3359944"/>
              <a:gd name="connsiteY42" fmla="*/ 669131 h 1169193"/>
              <a:gd name="connsiteX43" fmla="*/ 314325 w 3359944"/>
              <a:gd name="connsiteY43" fmla="*/ 669131 h 1169193"/>
              <a:gd name="connsiteX44" fmla="*/ 314325 w 3359944"/>
              <a:gd name="connsiteY44" fmla="*/ 569118 h 1169193"/>
              <a:gd name="connsiteX45" fmla="*/ 297657 w 3359944"/>
              <a:gd name="connsiteY45" fmla="*/ 569118 h 1169193"/>
              <a:gd name="connsiteX46" fmla="*/ 297657 w 3359944"/>
              <a:gd name="connsiteY46" fmla="*/ 497681 h 1169193"/>
              <a:gd name="connsiteX47" fmla="*/ 290513 w 3359944"/>
              <a:gd name="connsiteY47" fmla="*/ 497681 h 1169193"/>
              <a:gd name="connsiteX48" fmla="*/ 290513 w 3359944"/>
              <a:gd name="connsiteY48" fmla="*/ 431006 h 1169193"/>
              <a:gd name="connsiteX49" fmla="*/ 276225 w 3359944"/>
              <a:gd name="connsiteY49" fmla="*/ 428625 h 1169193"/>
              <a:gd name="connsiteX50" fmla="*/ 276225 w 3359944"/>
              <a:gd name="connsiteY50" fmla="*/ 400050 h 1169193"/>
              <a:gd name="connsiteX51" fmla="*/ 259557 w 3359944"/>
              <a:gd name="connsiteY51" fmla="*/ 400050 h 1169193"/>
              <a:gd name="connsiteX52" fmla="*/ 259557 w 3359944"/>
              <a:gd name="connsiteY52" fmla="*/ 366712 h 1169193"/>
              <a:gd name="connsiteX53" fmla="*/ 250032 w 3359944"/>
              <a:gd name="connsiteY53" fmla="*/ 366712 h 1169193"/>
              <a:gd name="connsiteX54" fmla="*/ 245269 w 3359944"/>
              <a:gd name="connsiteY54" fmla="*/ 366712 h 1169193"/>
              <a:gd name="connsiteX55" fmla="*/ 245269 w 3359944"/>
              <a:gd name="connsiteY55" fmla="*/ 338137 h 1169193"/>
              <a:gd name="connsiteX56" fmla="*/ 233363 w 3359944"/>
              <a:gd name="connsiteY56" fmla="*/ 338137 h 1169193"/>
              <a:gd name="connsiteX57" fmla="*/ 233363 w 3359944"/>
              <a:gd name="connsiteY57" fmla="*/ 338137 h 1169193"/>
              <a:gd name="connsiteX58" fmla="*/ 233363 w 3359944"/>
              <a:gd name="connsiteY58" fmla="*/ 338137 h 1169193"/>
              <a:gd name="connsiteX59" fmla="*/ 233363 w 3359944"/>
              <a:gd name="connsiteY59" fmla="*/ 297656 h 1169193"/>
              <a:gd name="connsiteX60" fmla="*/ 202407 w 3359944"/>
              <a:gd name="connsiteY60" fmla="*/ 297656 h 1169193"/>
              <a:gd name="connsiteX61" fmla="*/ 202407 w 3359944"/>
              <a:gd name="connsiteY61" fmla="*/ 264318 h 1169193"/>
              <a:gd name="connsiteX62" fmla="*/ 188119 w 3359944"/>
              <a:gd name="connsiteY62" fmla="*/ 264318 h 1169193"/>
              <a:gd name="connsiteX63" fmla="*/ 188119 w 3359944"/>
              <a:gd name="connsiteY63" fmla="*/ 240506 h 1169193"/>
              <a:gd name="connsiteX64" fmla="*/ 176213 w 3359944"/>
              <a:gd name="connsiteY64" fmla="*/ 240506 h 1169193"/>
              <a:gd name="connsiteX65" fmla="*/ 176213 w 3359944"/>
              <a:gd name="connsiteY65" fmla="*/ 202406 h 1169193"/>
              <a:gd name="connsiteX66" fmla="*/ 176213 w 3359944"/>
              <a:gd name="connsiteY66" fmla="*/ 202406 h 1169193"/>
              <a:gd name="connsiteX67" fmla="*/ 176213 w 3359944"/>
              <a:gd name="connsiteY67" fmla="*/ 185737 h 1169193"/>
              <a:gd name="connsiteX68" fmla="*/ 154782 w 3359944"/>
              <a:gd name="connsiteY68" fmla="*/ 185737 h 1169193"/>
              <a:gd name="connsiteX69" fmla="*/ 154782 w 3359944"/>
              <a:gd name="connsiteY69" fmla="*/ 171450 h 1169193"/>
              <a:gd name="connsiteX70" fmla="*/ 142875 w 3359944"/>
              <a:gd name="connsiteY70" fmla="*/ 171450 h 1169193"/>
              <a:gd name="connsiteX71" fmla="*/ 142875 w 3359944"/>
              <a:gd name="connsiteY71" fmla="*/ 152400 h 1169193"/>
              <a:gd name="connsiteX72" fmla="*/ 116682 w 3359944"/>
              <a:gd name="connsiteY72" fmla="*/ 152400 h 1169193"/>
              <a:gd name="connsiteX73" fmla="*/ 116682 w 3359944"/>
              <a:gd name="connsiteY73" fmla="*/ 130968 h 1169193"/>
              <a:gd name="connsiteX74" fmla="*/ 107157 w 3359944"/>
              <a:gd name="connsiteY74" fmla="*/ 130968 h 1169193"/>
              <a:gd name="connsiteX75" fmla="*/ 107157 w 3359944"/>
              <a:gd name="connsiteY75" fmla="*/ 107156 h 1169193"/>
              <a:gd name="connsiteX76" fmla="*/ 69057 w 3359944"/>
              <a:gd name="connsiteY76" fmla="*/ 107156 h 1169193"/>
              <a:gd name="connsiteX77" fmla="*/ 69057 w 3359944"/>
              <a:gd name="connsiteY77" fmla="*/ 76200 h 1169193"/>
              <a:gd name="connsiteX78" fmla="*/ 50007 w 3359944"/>
              <a:gd name="connsiteY78" fmla="*/ 76200 h 1169193"/>
              <a:gd name="connsiteX79" fmla="*/ 50007 w 3359944"/>
              <a:gd name="connsiteY79" fmla="*/ 38100 h 1169193"/>
              <a:gd name="connsiteX80" fmla="*/ 28575 w 3359944"/>
              <a:gd name="connsiteY80" fmla="*/ 38100 h 1169193"/>
              <a:gd name="connsiteX81" fmla="*/ 28575 w 3359944"/>
              <a:gd name="connsiteY81" fmla="*/ 38100 h 1169193"/>
              <a:gd name="connsiteX82" fmla="*/ 28575 w 3359944"/>
              <a:gd name="connsiteY82" fmla="*/ 16668 h 1169193"/>
              <a:gd name="connsiteX83" fmla="*/ 28575 w 3359944"/>
              <a:gd name="connsiteY83" fmla="*/ 16668 h 1169193"/>
              <a:gd name="connsiteX84" fmla="*/ 28575 w 3359944"/>
              <a:gd name="connsiteY84" fmla="*/ 16668 h 1169193"/>
              <a:gd name="connsiteX85" fmla="*/ 11907 w 3359944"/>
              <a:gd name="connsiteY85" fmla="*/ 16668 h 1169193"/>
              <a:gd name="connsiteX86" fmla="*/ 11907 w 3359944"/>
              <a:gd name="connsiteY86" fmla="*/ 0 h 1169193"/>
              <a:gd name="connsiteX87" fmla="*/ 0 w 3359944"/>
              <a:gd name="connsiteY87" fmla="*/ 0 h 1169193"/>
              <a:gd name="connsiteX0" fmla="*/ 3359944 w 3359944"/>
              <a:gd name="connsiteY0" fmla="*/ 1169193 h 1169193"/>
              <a:gd name="connsiteX1" fmla="*/ 2019300 w 3359944"/>
              <a:gd name="connsiteY1" fmla="*/ 1169193 h 1169193"/>
              <a:gd name="connsiteX2" fmla="*/ 2019300 w 3359944"/>
              <a:gd name="connsiteY2" fmla="*/ 1152525 h 1169193"/>
              <a:gd name="connsiteX3" fmla="*/ 1659732 w 3359944"/>
              <a:gd name="connsiteY3" fmla="*/ 1152525 h 1169193"/>
              <a:gd name="connsiteX4" fmla="*/ 1659732 w 3359944"/>
              <a:gd name="connsiteY4" fmla="*/ 1123950 h 1169193"/>
              <a:gd name="connsiteX5" fmla="*/ 1519238 w 3359944"/>
              <a:gd name="connsiteY5" fmla="*/ 1123950 h 1169193"/>
              <a:gd name="connsiteX6" fmla="*/ 1519238 w 3359944"/>
              <a:gd name="connsiteY6" fmla="*/ 1104900 h 1169193"/>
              <a:gd name="connsiteX7" fmla="*/ 1371600 w 3359944"/>
              <a:gd name="connsiteY7" fmla="*/ 1104900 h 1169193"/>
              <a:gd name="connsiteX8" fmla="*/ 1371600 w 3359944"/>
              <a:gd name="connsiteY8" fmla="*/ 1085850 h 1169193"/>
              <a:gd name="connsiteX9" fmla="*/ 1307307 w 3359944"/>
              <a:gd name="connsiteY9" fmla="*/ 1085850 h 1169193"/>
              <a:gd name="connsiteX10" fmla="*/ 1307307 w 3359944"/>
              <a:gd name="connsiteY10" fmla="*/ 1066800 h 1169193"/>
              <a:gd name="connsiteX11" fmla="*/ 992982 w 3359944"/>
              <a:gd name="connsiteY11" fmla="*/ 1066800 h 1169193"/>
              <a:gd name="connsiteX12" fmla="*/ 992982 w 3359944"/>
              <a:gd name="connsiteY12" fmla="*/ 1066800 h 1169193"/>
              <a:gd name="connsiteX13" fmla="*/ 992982 w 3359944"/>
              <a:gd name="connsiteY13" fmla="*/ 1047750 h 1169193"/>
              <a:gd name="connsiteX14" fmla="*/ 954882 w 3359944"/>
              <a:gd name="connsiteY14" fmla="*/ 1047750 h 1169193"/>
              <a:gd name="connsiteX15" fmla="*/ 954882 w 3359944"/>
              <a:gd name="connsiteY15" fmla="*/ 1047750 h 1169193"/>
              <a:gd name="connsiteX16" fmla="*/ 954882 w 3359944"/>
              <a:gd name="connsiteY16" fmla="*/ 1023937 h 1169193"/>
              <a:gd name="connsiteX17" fmla="*/ 792957 w 3359944"/>
              <a:gd name="connsiteY17" fmla="*/ 1023937 h 1169193"/>
              <a:gd name="connsiteX18" fmla="*/ 792957 w 3359944"/>
              <a:gd name="connsiteY18" fmla="*/ 1007268 h 1169193"/>
              <a:gd name="connsiteX19" fmla="*/ 659607 w 3359944"/>
              <a:gd name="connsiteY19" fmla="*/ 1007268 h 1169193"/>
              <a:gd name="connsiteX20" fmla="*/ 659607 w 3359944"/>
              <a:gd name="connsiteY20" fmla="*/ 976312 h 1169193"/>
              <a:gd name="connsiteX21" fmla="*/ 642938 w 3359944"/>
              <a:gd name="connsiteY21" fmla="*/ 976312 h 1169193"/>
              <a:gd name="connsiteX22" fmla="*/ 642938 w 3359944"/>
              <a:gd name="connsiteY22" fmla="*/ 954881 h 1169193"/>
              <a:gd name="connsiteX23" fmla="*/ 642938 w 3359944"/>
              <a:gd name="connsiteY23" fmla="*/ 954881 h 1169193"/>
              <a:gd name="connsiteX24" fmla="*/ 642938 w 3359944"/>
              <a:gd name="connsiteY24" fmla="*/ 954881 h 1169193"/>
              <a:gd name="connsiteX25" fmla="*/ 623888 w 3359944"/>
              <a:gd name="connsiteY25" fmla="*/ 954881 h 1169193"/>
              <a:gd name="connsiteX26" fmla="*/ 623888 w 3359944"/>
              <a:gd name="connsiteY26" fmla="*/ 931068 h 1169193"/>
              <a:gd name="connsiteX27" fmla="*/ 611982 w 3359944"/>
              <a:gd name="connsiteY27" fmla="*/ 931068 h 1169193"/>
              <a:gd name="connsiteX28" fmla="*/ 611982 w 3359944"/>
              <a:gd name="connsiteY28" fmla="*/ 916781 h 1169193"/>
              <a:gd name="connsiteX29" fmla="*/ 600075 w 3359944"/>
              <a:gd name="connsiteY29" fmla="*/ 916781 h 1169193"/>
              <a:gd name="connsiteX30" fmla="*/ 600075 w 3359944"/>
              <a:gd name="connsiteY30" fmla="*/ 878681 h 1169193"/>
              <a:gd name="connsiteX31" fmla="*/ 557213 w 3359944"/>
              <a:gd name="connsiteY31" fmla="*/ 878681 h 1169193"/>
              <a:gd name="connsiteX32" fmla="*/ 557213 w 3359944"/>
              <a:gd name="connsiteY32" fmla="*/ 852487 h 1169193"/>
              <a:gd name="connsiteX33" fmla="*/ 516732 w 3359944"/>
              <a:gd name="connsiteY33" fmla="*/ 852487 h 1169193"/>
              <a:gd name="connsiteX34" fmla="*/ 516732 w 3359944"/>
              <a:gd name="connsiteY34" fmla="*/ 840581 h 1169193"/>
              <a:gd name="connsiteX35" fmla="*/ 485775 w 3359944"/>
              <a:gd name="connsiteY35" fmla="*/ 840581 h 1169193"/>
              <a:gd name="connsiteX36" fmla="*/ 485775 w 3359944"/>
              <a:gd name="connsiteY36" fmla="*/ 800100 h 1169193"/>
              <a:gd name="connsiteX37" fmla="*/ 409575 w 3359944"/>
              <a:gd name="connsiteY37" fmla="*/ 800100 h 1169193"/>
              <a:gd name="connsiteX38" fmla="*/ 409575 w 3359944"/>
              <a:gd name="connsiteY38" fmla="*/ 785812 h 1169193"/>
              <a:gd name="connsiteX39" fmla="*/ 361950 w 3359944"/>
              <a:gd name="connsiteY39" fmla="*/ 785812 h 1169193"/>
              <a:gd name="connsiteX40" fmla="*/ 361950 w 3359944"/>
              <a:gd name="connsiteY40" fmla="*/ 745331 h 1169193"/>
              <a:gd name="connsiteX41" fmla="*/ 335757 w 3359944"/>
              <a:gd name="connsiteY41" fmla="*/ 745331 h 1169193"/>
              <a:gd name="connsiteX42" fmla="*/ 335757 w 3359944"/>
              <a:gd name="connsiteY42" fmla="*/ 669131 h 1169193"/>
              <a:gd name="connsiteX43" fmla="*/ 314325 w 3359944"/>
              <a:gd name="connsiteY43" fmla="*/ 669131 h 1169193"/>
              <a:gd name="connsiteX44" fmla="*/ 314325 w 3359944"/>
              <a:gd name="connsiteY44" fmla="*/ 569118 h 1169193"/>
              <a:gd name="connsiteX45" fmla="*/ 297657 w 3359944"/>
              <a:gd name="connsiteY45" fmla="*/ 569118 h 1169193"/>
              <a:gd name="connsiteX46" fmla="*/ 297657 w 3359944"/>
              <a:gd name="connsiteY46" fmla="*/ 497681 h 1169193"/>
              <a:gd name="connsiteX47" fmla="*/ 290513 w 3359944"/>
              <a:gd name="connsiteY47" fmla="*/ 497681 h 1169193"/>
              <a:gd name="connsiteX48" fmla="*/ 290513 w 3359944"/>
              <a:gd name="connsiteY48" fmla="*/ 431006 h 1169193"/>
              <a:gd name="connsiteX49" fmla="*/ 276225 w 3359944"/>
              <a:gd name="connsiteY49" fmla="*/ 431007 h 1169193"/>
              <a:gd name="connsiteX50" fmla="*/ 276225 w 3359944"/>
              <a:gd name="connsiteY50" fmla="*/ 400050 h 1169193"/>
              <a:gd name="connsiteX51" fmla="*/ 259557 w 3359944"/>
              <a:gd name="connsiteY51" fmla="*/ 400050 h 1169193"/>
              <a:gd name="connsiteX52" fmla="*/ 259557 w 3359944"/>
              <a:gd name="connsiteY52" fmla="*/ 366712 h 1169193"/>
              <a:gd name="connsiteX53" fmla="*/ 250032 w 3359944"/>
              <a:gd name="connsiteY53" fmla="*/ 366712 h 1169193"/>
              <a:gd name="connsiteX54" fmla="*/ 245269 w 3359944"/>
              <a:gd name="connsiteY54" fmla="*/ 366712 h 1169193"/>
              <a:gd name="connsiteX55" fmla="*/ 245269 w 3359944"/>
              <a:gd name="connsiteY55" fmla="*/ 338137 h 1169193"/>
              <a:gd name="connsiteX56" fmla="*/ 233363 w 3359944"/>
              <a:gd name="connsiteY56" fmla="*/ 338137 h 1169193"/>
              <a:gd name="connsiteX57" fmla="*/ 233363 w 3359944"/>
              <a:gd name="connsiteY57" fmla="*/ 338137 h 1169193"/>
              <a:gd name="connsiteX58" fmla="*/ 233363 w 3359944"/>
              <a:gd name="connsiteY58" fmla="*/ 338137 h 1169193"/>
              <a:gd name="connsiteX59" fmla="*/ 233363 w 3359944"/>
              <a:gd name="connsiteY59" fmla="*/ 297656 h 1169193"/>
              <a:gd name="connsiteX60" fmla="*/ 202407 w 3359944"/>
              <a:gd name="connsiteY60" fmla="*/ 297656 h 1169193"/>
              <a:gd name="connsiteX61" fmla="*/ 202407 w 3359944"/>
              <a:gd name="connsiteY61" fmla="*/ 264318 h 1169193"/>
              <a:gd name="connsiteX62" fmla="*/ 188119 w 3359944"/>
              <a:gd name="connsiteY62" fmla="*/ 264318 h 1169193"/>
              <a:gd name="connsiteX63" fmla="*/ 188119 w 3359944"/>
              <a:gd name="connsiteY63" fmla="*/ 240506 h 1169193"/>
              <a:gd name="connsiteX64" fmla="*/ 176213 w 3359944"/>
              <a:gd name="connsiteY64" fmla="*/ 240506 h 1169193"/>
              <a:gd name="connsiteX65" fmla="*/ 176213 w 3359944"/>
              <a:gd name="connsiteY65" fmla="*/ 202406 h 1169193"/>
              <a:gd name="connsiteX66" fmla="*/ 176213 w 3359944"/>
              <a:gd name="connsiteY66" fmla="*/ 202406 h 1169193"/>
              <a:gd name="connsiteX67" fmla="*/ 176213 w 3359944"/>
              <a:gd name="connsiteY67" fmla="*/ 185737 h 1169193"/>
              <a:gd name="connsiteX68" fmla="*/ 154782 w 3359944"/>
              <a:gd name="connsiteY68" fmla="*/ 185737 h 1169193"/>
              <a:gd name="connsiteX69" fmla="*/ 154782 w 3359944"/>
              <a:gd name="connsiteY69" fmla="*/ 171450 h 1169193"/>
              <a:gd name="connsiteX70" fmla="*/ 142875 w 3359944"/>
              <a:gd name="connsiteY70" fmla="*/ 171450 h 1169193"/>
              <a:gd name="connsiteX71" fmla="*/ 142875 w 3359944"/>
              <a:gd name="connsiteY71" fmla="*/ 152400 h 1169193"/>
              <a:gd name="connsiteX72" fmla="*/ 116682 w 3359944"/>
              <a:gd name="connsiteY72" fmla="*/ 152400 h 1169193"/>
              <a:gd name="connsiteX73" fmla="*/ 116682 w 3359944"/>
              <a:gd name="connsiteY73" fmla="*/ 130968 h 1169193"/>
              <a:gd name="connsiteX74" fmla="*/ 107157 w 3359944"/>
              <a:gd name="connsiteY74" fmla="*/ 130968 h 1169193"/>
              <a:gd name="connsiteX75" fmla="*/ 107157 w 3359944"/>
              <a:gd name="connsiteY75" fmla="*/ 107156 h 1169193"/>
              <a:gd name="connsiteX76" fmla="*/ 69057 w 3359944"/>
              <a:gd name="connsiteY76" fmla="*/ 107156 h 1169193"/>
              <a:gd name="connsiteX77" fmla="*/ 69057 w 3359944"/>
              <a:gd name="connsiteY77" fmla="*/ 76200 h 1169193"/>
              <a:gd name="connsiteX78" fmla="*/ 50007 w 3359944"/>
              <a:gd name="connsiteY78" fmla="*/ 76200 h 1169193"/>
              <a:gd name="connsiteX79" fmla="*/ 50007 w 3359944"/>
              <a:gd name="connsiteY79" fmla="*/ 38100 h 1169193"/>
              <a:gd name="connsiteX80" fmla="*/ 28575 w 3359944"/>
              <a:gd name="connsiteY80" fmla="*/ 38100 h 1169193"/>
              <a:gd name="connsiteX81" fmla="*/ 28575 w 3359944"/>
              <a:gd name="connsiteY81" fmla="*/ 38100 h 1169193"/>
              <a:gd name="connsiteX82" fmla="*/ 28575 w 3359944"/>
              <a:gd name="connsiteY82" fmla="*/ 16668 h 1169193"/>
              <a:gd name="connsiteX83" fmla="*/ 28575 w 3359944"/>
              <a:gd name="connsiteY83" fmla="*/ 16668 h 1169193"/>
              <a:gd name="connsiteX84" fmla="*/ 28575 w 3359944"/>
              <a:gd name="connsiteY84" fmla="*/ 16668 h 1169193"/>
              <a:gd name="connsiteX85" fmla="*/ 11907 w 3359944"/>
              <a:gd name="connsiteY85" fmla="*/ 16668 h 1169193"/>
              <a:gd name="connsiteX86" fmla="*/ 11907 w 3359944"/>
              <a:gd name="connsiteY86" fmla="*/ 0 h 1169193"/>
              <a:gd name="connsiteX87" fmla="*/ 0 w 3359944"/>
              <a:gd name="connsiteY87" fmla="*/ 0 h 116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359944" h="1169193">
                <a:moveTo>
                  <a:pt x="3359944" y="1169193"/>
                </a:moveTo>
                <a:lnTo>
                  <a:pt x="2019300" y="1169193"/>
                </a:lnTo>
                <a:lnTo>
                  <a:pt x="2019300" y="1152525"/>
                </a:lnTo>
                <a:lnTo>
                  <a:pt x="1659732" y="1152525"/>
                </a:lnTo>
                <a:lnTo>
                  <a:pt x="1659732" y="1123950"/>
                </a:lnTo>
                <a:lnTo>
                  <a:pt x="1519238" y="1123950"/>
                </a:lnTo>
                <a:lnTo>
                  <a:pt x="1519238" y="1104900"/>
                </a:lnTo>
                <a:lnTo>
                  <a:pt x="1371600" y="1104900"/>
                </a:lnTo>
                <a:lnTo>
                  <a:pt x="1371600" y="1085850"/>
                </a:lnTo>
                <a:lnTo>
                  <a:pt x="1307307" y="1085850"/>
                </a:lnTo>
                <a:lnTo>
                  <a:pt x="1307307" y="1066800"/>
                </a:lnTo>
                <a:lnTo>
                  <a:pt x="992982" y="1066800"/>
                </a:lnTo>
                <a:lnTo>
                  <a:pt x="992982" y="1066800"/>
                </a:lnTo>
                <a:lnTo>
                  <a:pt x="992982" y="1047750"/>
                </a:lnTo>
                <a:lnTo>
                  <a:pt x="954882" y="1047750"/>
                </a:lnTo>
                <a:lnTo>
                  <a:pt x="954882" y="1047750"/>
                </a:lnTo>
                <a:lnTo>
                  <a:pt x="954882" y="1023937"/>
                </a:lnTo>
                <a:lnTo>
                  <a:pt x="792957" y="1023937"/>
                </a:lnTo>
                <a:lnTo>
                  <a:pt x="792957" y="1007268"/>
                </a:lnTo>
                <a:lnTo>
                  <a:pt x="659607" y="1007268"/>
                </a:lnTo>
                <a:lnTo>
                  <a:pt x="659607" y="976312"/>
                </a:lnTo>
                <a:lnTo>
                  <a:pt x="642938" y="976312"/>
                </a:lnTo>
                <a:lnTo>
                  <a:pt x="642938" y="954881"/>
                </a:lnTo>
                <a:lnTo>
                  <a:pt x="642938" y="954881"/>
                </a:lnTo>
                <a:lnTo>
                  <a:pt x="642938" y="954881"/>
                </a:lnTo>
                <a:lnTo>
                  <a:pt x="623888" y="954881"/>
                </a:lnTo>
                <a:lnTo>
                  <a:pt x="623888" y="931068"/>
                </a:lnTo>
                <a:lnTo>
                  <a:pt x="611982" y="931068"/>
                </a:lnTo>
                <a:lnTo>
                  <a:pt x="611982" y="916781"/>
                </a:lnTo>
                <a:lnTo>
                  <a:pt x="600075" y="916781"/>
                </a:lnTo>
                <a:lnTo>
                  <a:pt x="600075" y="878681"/>
                </a:lnTo>
                <a:lnTo>
                  <a:pt x="557213" y="878681"/>
                </a:lnTo>
                <a:lnTo>
                  <a:pt x="557213" y="852487"/>
                </a:lnTo>
                <a:lnTo>
                  <a:pt x="516732" y="852487"/>
                </a:lnTo>
                <a:lnTo>
                  <a:pt x="516732" y="840581"/>
                </a:lnTo>
                <a:lnTo>
                  <a:pt x="485775" y="840581"/>
                </a:lnTo>
                <a:lnTo>
                  <a:pt x="485775" y="800100"/>
                </a:lnTo>
                <a:lnTo>
                  <a:pt x="409575" y="800100"/>
                </a:lnTo>
                <a:lnTo>
                  <a:pt x="409575" y="785812"/>
                </a:lnTo>
                <a:lnTo>
                  <a:pt x="361950" y="785812"/>
                </a:lnTo>
                <a:lnTo>
                  <a:pt x="361950" y="745331"/>
                </a:lnTo>
                <a:lnTo>
                  <a:pt x="335757" y="745331"/>
                </a:lnTo>
                <a:lnTo>
                  <a:pt x="335757" y="669131"/>
                </a:lnTo>
                <a:lnTo>
                  <a:pt x="314325" y="669131"/>
                </a:lnTo>
                <a:lnTo>
                  <a:pt x="314325" y="569118"/>
                </a:lnTo>
                <a:lnTo>
                  <a:pt x="297657" y="569118"/>
                </a:lnTo>
                <a:lnTo>
                  <a:pt x="297657" y="497681"/>
                </a:lnTo>
                <a:lnTo>
                  <a:pt x="290513" y="497681"/>
                </a:lnTo>
                <a:lnTo>
                  <a:pt x="290513" y="431006"/>
                </a:lnTo>
                <a:lnTo>
                  <a:pt x="276225" y="431007"/>
                </a:lnTo>
                <a:lnTo>
                  <a:pt x="276225" y="400050"/>
                </a:lnTo>
                <a:lnTo>
                  <a:pt x="259557" y="400050"/>
                </a:lnTo>
                <a:lnTo>
                  <a:pt x="259557" y="366712"/>
                </a:lnTo>
                <a:lnTo>
                  <a:pt x="250032" y="366712"/>
                </a:lnTo>
                <a:lnTo>
                  <a:pt x="245269" y="366712"/>
                </a:lnTo>
                <a:lnTo>
                  <a:pt x="245269" y="338137"/>
                </a:lnTo>
                <a:lnTo>
                  <a:pt x="233363" y="338137"/>
                </a:lnTo>
                <a:lnTo>
                  <a:pt x="233363" y="338137"/>
                </a:lnTo>
                <a:lnTo>
                  <a:pt x="233363" y="338137"/>
                </a:lnTo>
                <a:lnTo>
                  <a:pt x="233363" y="297656"/>
                </a:lnTo>
                <a:lnTo>
                  <a:pt x="202407" y="297656"/>
                </a:lnTo>
                <a:lnTo>
                  <a:pt x="202407" y="264318"/>
                </a:lnTo>
                <a:lnTo>
                  <a:pt x="188119" y="264318"/>
                </a:lnTo>
                <a:lnTo>
                  <a:pt x="188119" y="240506"/>
                </a:lnTo>
                <a:lnTo>
                  <a:pt x="176213" y="240506"/>
                </a:lnTo>
                <a:lnTo>
                  <a:pt x="176213" y="202406"/>
                </a:lnTo>
                <a:lnTo>
                  <a:pt x="176213" y="202406"/>
                </a:lnTo>
                <a:lnTo>
                  <a:pt x="176213" y="185737"/>
                </a:lnTo>
                <a:lnTo>
                  <a:pt x="154782" y="185737"/>
                </a:lnTo>
                <a:lnTo>
                  <a:pt x="154782" y="171450"/>
                </a:lnTo>
                <a:lnTo>
                  <a:pt x="142875" y="171450"/>
                </a:lnTo>
                <a:lnTo>
                  <a:pt x="142875" y="152400"/>
                </a:lnTo>
                <a:lnTo>
                  <a:pt x="116682" y="152400"/>
                </a:lnTo>
                <a:lnTo>
                  <a:pt x="116682" y="130968"/>
                </a:lnTo>
                <a:lnTo>
                  <a:pt x="107157" y="130968"/>
                </a:lnTo>
                <a:lnTo>
                  <a:pt x="107157" y="107156"/>
                </a:lnTo>
                <a:lnTo>
                  <a:pt x="69057" y="107156"/>
                </a:lnTo>
                <a:lnTo>
                  <a:pt x="69057" y="76200"/>
                </a:lnTo>
                <a:lnTo>
                  <a:pt x="50007" y="76200"/>
                </a:lnTo>
                <a:lnTo>
                  <a:pt x="50007" y="38100"/>
                </a:lnTo>
                <a:lnTo>
                  <a:pt x="28575" y="38100"/>
                </a:lnTo>
                <a:lnTo>
                  <a:pt x="28575" y="38100"/>
                </a:lnTo>
                <a:lnTo>
                  <a:pt x="28575" y="16668"/>
                </a:lnTo>
                <a:lnTo>
                  <a:pt x="28575" y="16668"/>
                </a:lnTo>
                <a:lnTo>
                  <a:pt x="28575" y="16668"/>
                </a:lnTo>
                <a:lnTo>
                  <a:pt x="11907" y="16668"/>
                </a:lnTo>
                <a:lnTo>
                  <a:pt x="11907" y="0"/>
                </a:lnTo>
                <a:lnTo>
                  <a:pt x="0" y="0"/>
                </a:lnTo>
              </a:path>
            </a:pathLst>
          </a:custGeom>
          <a:noFill/>
          <a:ln w="28575">
            <a:solidFill>
              <a:schemeClr val="accent1"/>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863" name="Group 862">
            <a:extLst>
              <a:ext uri="{FF2B5EF4-FFF2-40B4-BE49-F238E27FC236}">
                <a16:creationId xmlns:a16="http://schemas.microsoft.com/office/drawing/2014/main" id="{EEB58044-060C-4899-87F8-97D941EF7369}"/>
              </a:ext>
            </a:extLst>
          </p:cNvPr>
          <p:cNvGrpSpPr/>
          <p:nvPr/>
        </p:nvGrpSpPr>
        <p:grpSpPr>
          <a:xfrm>
            <a:off x="3118087" y="3882915"/>
            <a:ext cx="72518" cy="72518"/>
            <a:chOff x="10469032" y="2922010"/>
            <a:chExt cx="96691" cy="96691"/>
          </a:xfrm>
        </p:grpSpPr>
        <p:cxnSp>
          <p:nvCxnSpPr>
            <p:cNvPr id="864" name="Straight Connector 863">
              <a:extLst>
                <a:ext uri="{FF2B5EF4-FFF2-40B4-BE49-F238E27FC236}">
                  <a16:creationId xmlns:a16="http://schemas.microsoft.com/office/drawing/2014/main" id="{8AA7BECC-0515-433E-AFE9-399BEE04FBFD}"/>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65" name="Straight Connector 864">
              <a:extLst>
                <a:ext uri="{FF2B5EF4-FFF2-40B4-BE49-F238E27FC236}">
                  <a16:creationId xmlns:a16="http://schemas.microsoft.com/office/drawing/2014/main" id="{41042487-1846-4454-8AD2-B198C806B165}"/>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66" name="Group 865">
            <a:extLst>
              <a:ext uri="{FF2B5EF4-FFF2-40B4-BE49-F238E27FC236}">
                <a16:creationId xmlns:a16="http://schemas.microsoft.com/office/drawing/2014/main" id="{FEE2BF0B-412F-4597-A549-D1C31B6C8799}"/>
              </a:ext>
            </a:extLst>
          </p:cNvPr>
          <p:cNvGrpSpPr/>
          <p:nvPr/>
        </p:nvGrpSpPr>
        <p:grpSpPr>
          <a:xfrm>
            <a:off x="3092164" y="3882684"/>
            <a:ext cx="72518" cy="72518"/>
            <a:chOff x="10469032" y="2922010"/>
            <a:chExt cx="96691" cy="96691"/>
          </a:xfrm>
        </p:grpSpPr>
        <p:cxnSp>
          <p:nvCxnSpPr>
            <p:cNvPr id="867" name="Straight Connector 866">
              <a:extLst>
                <a:ext uri="{FF2B5EF4-FFF2-40B4-BE49-F238E27FC236}">
                  <a16:creationId xmlns:a16="http://schemas.microsoft.com/office/drawing/2014/main" id="{FEE834EC-A148-4809-BC6E-324ABC89F4D9}"/>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68" name="Straight Connector 867">
              <a:extLst>
                <a:ext uri="{FF2B5EF4-FFF2-40B4-BE49-F238E27FC236}">
                  <a16:creationId xmlns:a16="http://schemas.microsoft.com/office/drawing/2014/main" id="{8A96F968-85A1-4533-A5FD-116A5ACE400F}"/>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69" name="Group 868">
            <a:extLst>
              <a:ext uri="{FF2B5EF4-FFF2-40B4-BE49-F238E27FC236}">
                <a16:creationId xmlns:a16="http://schemas.microsoft.com/office/drawing/2014/main" id="{21BF654B-48CB-4F8C-9B28-9F1B92FED30F}"/>
              </a:ext>
            </a:extLst>
          </p:cNvPr>
          <p:cNvGrpSpPr/>
          <p:nvPr/>
        </p:nvGrpSpPr>
        <p:grpSpPr>
          <a:xfrm>
            <a:off x="3063937" y="3882683"/>
            <a:ext cx="72518" cy="72518"/>
            <a:chOff x="10469032" y="2922010"/>
            <a:chExt cx="96691" cy="96691"/>
          </a:xfrm>
        </p:grpSpPr>
        <p:cxnSp>
          <p:nvCxnSpPr>
            <p:cNvPr id="870" name="Straight Connector 869">
              <a:extLst>
                <a:ext uri="{FF2B5EF4-FFF2-40B4-BE49-F238E27FC236}">
                  <a16:creationId xmlns:a16="http://schemas.microsoft.com/office/drawing/2014/main" id="{866F4AE2-7340-4E4C-BB62-6702CC2DEEF1}"/>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71" name="Straight Connector 870">
              <a:extLst>
                <a:ext uri="{FF2B5EF4-FFF2-40B4-BE49-F238E27FC236}">
                  <a16:creationId xmlns:a16="http://schemas.microsoft.com/office/drawing/2014/main" id="{E1563DF3-FE87-4460-AAF1-828F50098C88}"/>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72" name="Group 871">
            <a:extLst>
              <a:ext uri="{FF2B5EF4-FFF2-40B4-BE49-F238E27FC236}">
                <a16:creationId xmlns:a16="http://schemas.microsoft.com/office/drawing/2014/main" id="{B659C9AD-8A34-49DD-8CA5-5D2366FB1AF4}"/>
              </a:ext>
            </a:extLst>
          </p:cNvPr>
          <p:cNvGrpSpPr/>
          <p:nvPr/>
        </p:nvGrpSpPr>
        <p:grpSpPr>
          <a:xfrm>
            <a:off x="2667837" y="3882681"/>
            <a:ext cx="72518" cy="72518"/>
            <a:chOff x="10469032" y="2922010"/>
            <a:chExt cx="96691" cy="96691"/>
          </a:xfrm>
        </p:grpSpPr>
        <p:cxnSp>
          <p:nvCxnSpPr>
            <p:cNvPr id="873" name="Straight Connector 872">
              <a:extLst>
                <a:ext uri="{FF2B5EF4-FFF2-40B4-BE49-F238E27FC236}">
                  <a16:creationId xmlns:a16="http://schemas.microsoft.com/office/drawing/2014/main" id="{D0C569E1-3586-4680-8D02-34742B34F764}"/>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74" name="Straight Connector 873">
              <a:extLst>
                <a:ext uri="{FF2B5EF4-FFF2-40B4-BE49-F238E27FC236}">
                  <a16:creationId xmlns:a16="http://schemas.microsoft.com/office/drawing/2014/main" id="{3E7A1A5C-0477-444C-A71B-C96359F817FC}"/>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75" name="Group 874">
            <a:extLst>
              <a:ext uri="{FF2B5EF4-FFF2-40B4-BE49-F238E27FC236}">
                <a16:creationId xmlns:a16="http://schemas.microsoft.com/office/drawing/2014/main" id="{5C23744A-6D31-4401-A273-A7885E67BD79}"/>
              </a:ext>
            </a:extLst>
          </p:cNvPr>
          <p:cNvGrpSpPr/>
          <p:nvPr/>
        </p:nvGrpSpPr>
        <p:grpSpPr>
          <a:xfrm>
            <a:off x="2640523" y="3882681"/>
            <a:ext cx="72518" cy="72518"/>
            <a:chOff x="10469032" y="2922010"/>
            <a:chExt cx="96691" cy="96691"/>
          </a:xfrm>
        </p:grpSpPr>
        <p:cxnSp>
          <p:nvCxnSpPr>
            <p:cNvPr id="876" name="Straight Connector 875">
              <a:extLst>
                <a:ext uri="{FF2B5EF4-FFF2-40B4-BE49-F238E27FC236}">
                  <a16:creationId xmlns:a16="http://schemas.microsoft.com/office/drawing/2014/main" id="{BA1AE319-BFB6-4CDF-8B04-AEA366D47701}"/>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77" name="Straight Connector 876">
              <a:extLst>
                <a:ext uri="{FF2B5EF4-FFF2-40B4-BE49-F238E27FC236}">
                  <a16:creationId xmlns:a16="http://schemas.microsoft.com/office/drawing/2014/main" id="{304ACF6A-D450-42AB-85C3-626D0D401244}"/>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78" name="Group 877">
            <a:extLst>
              <a:ext uri="{FF2B5EF4-FFF2-40B4-BE49-F238E27FC236}">
                <a16:creationId xmlns:a16="http://schemas.microsoft.com/office/drawing/2014/main" id="{4FF4F71E-EF0E-4E79-9FB4-856BBBC3A473}"/>
              </a:ext>
            </a:extLst>
          </p:cNvPr>
          <p:cNvGrpSpPr/>
          <p:nvPr/>
        </p:nvGrpSpPr>
        <p:grpSpPr>
          <a:xfrm>
            <a:off x="2603955" y="3885189"/>
            <a:ext cx="72518" cy="72518"/>
            <a:chOff x="10469032" y="2922010"/>
            <a:chExt cx="96691" cy="96691"/>
          </a:xfrm>
        </p:grpSpPr>
        <p:cxnSp>
          <p:nvCxnSpPr>
            <p:cNvPr id="879" name="Straight Connector 878">
              <a:extLst>
                <a:ext uri="{FF2B5EF4-FFF2-40B4-BE49-F238E27FC236}">
                  <a16:creationId xmlns:a16="http://schemas.microsoft.com/office/drawing/2014/main" id="{A204F4F9-4B8A-4079-9990-D34A6826F393}"/>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80" name="Straight Connector 879">
              <a:extLst>
                <a:ext uri="{FF2B5EF4-FFF2-40B4-BE49-F238E27FC236}">
                  <a16:creationId xmlns:a16="http://schemas.microsoft.com/office/drawing/2014/main" id="{1E23F64F-1B12-43B1-AF00-CF20ECBF4CB5}"/>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81" name="Group 880">
            <a:extLst>
              <a:ext uri="{FF2B5EF4-FFF2-40B4-BE49-F238E27FC236}">
                <a16:creationId xmlns:a16="http://schemas.microsoft.com/office/drawing/2014/main" id="{391C47D3-AB0B-46B3-9C4C-B2C096D7D721}"/>
              </a:ext>
            </a:extLst>
          </p:cNvPr>
          <p:cNvGrpSpPr/>
          <p:nvPr/>
        </p:nvGrpSpPr>
        <p:grpSpPr>
          <a:xfrm>
            <a:off x="2586555" y="3884960"/>
            <a:ext cx="72518" cy="72518"/>
            <a:chOff x="10469032" y="2922010"/>
            <a:chExt cx="96691" cy="96691"/>
          </a:xfrm>
        </p:grpSpPr>
        <p:cxnSp>
          <p:nvCxnSpPr>
            <p:cNvPr id="882" name="Straight Connector 881">
              <a:extLst>
                <a:ext uri="{FF2B5EF4-FFF2-40B4-BE49-F238E27FC236}">
                  <a16:creationId xmlns:a16="http://schemas.microsoft.com/office/drawing/2014/main" id="{665C997F-1BDD-4974-A713-668844C0D556}"/>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83" name="Straight Connector 882">
              <a:extLst>
                <a:ext uri="{FF2B5EF4-FFF2-40B4-BE49-F238E27FC236}">
                  <a16:creationId xmlns:a16="http://schemas.microsoft.com/office/drawing/2014/main" id="{70B9E9D2-AB4A-4157-98C8-7413DBDFCFDF}"/>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84" name="Group 883">
            <a:extLst>
              <a:ext uri="{FF2B5EF4-FFF2-40B4-BE49-F238E27FC236}">
                <a16:creationId xmlns:a16="http://schemas.microsoft.com/office/drawing/2014/main" id="{17F17651-96CA-48D8-96DD-2A3FE2BEF41F}"/>
              </a:ext>
            </a:extLst>
          </p:cNvPr>
          <p:cNvGrpSpPr/>
          <p:nvPr/>
        </p:nvGrpSpPr>
        <p:grpSpPr>
          <a:xfrm>
            <a:off x="2568004" y="3884960"/>
            <a:ext cx="72518" cy="72518"/>
            <a:chOff x="10469032" y="2922010"/>
            <a:chExt cx="96691" cy="96691"/>
          </a:xfrm>
        </p:grpSpPr>
        <p:cxnSp>
          <p:nvCxnSpPr>
            <p:cNvPr id="885" name="Straight Connector 884">
              <a:extLst>
                <a:ext uri="{FF2B5EF4-FFF2-40B4-BE49-F238E27FC236}">
                  <a16:creationId xmlns:a16="http://schemas.microsoft.com/office/drawing/2014/main" id="{65EA9AC5-CE6A-4942-AFF0-8D05990F077C}"/>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86" name="Straight Connector 885">
              <a:extLst>
                <a:ext uri="{FF2B5EF4-FFF2-40B4-BE49-F238E27FC236}">
                  <a16:creationId xmlns:a16="http://schemas.microsoft.com/office/drawing/2014/main" id="{A3F6603C-FE2E-4109-9B30-778C9924F573}"/>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87" name="Group 886">
            <a:extLst>
              <a:ext uri="{FF2B5EF4-FFF2-40B4-BE49-F238E27FC236}">
                <a16:creationId xmlns:a16="http://schemas.microsoft.com/office/drawing/2014/main" id="{9EEB0251-2609-4AEC-83EA-5430FFB1E514}"/>
              </a:ext>
            </a:extLst>
          </p:cNvPr>
          <p:cNvGrpSpPr/>
          <p:nvPr/>
        </p:nvGrpSpPr>
        <p:grpSpPr>
          <a:xfrm>
            <a:off x="2542263" y="3884960"/>
            <a:ext cx="72518" cy="72518"/>
            <a:chOff x="10469032" y="2922010"/>
            <a:chExt cx="96691" cy="96691"/>
          </a:xfrm>
        </p:grpSpPr>
        <p:cxnSp>
          <p:nvCxnSpPr>
            <p:cNvPr id="888" name="Straight Connector 887">
              <a:extLst>
                <a:ext uri="{FF2B5EF4-FFF2-40B4-BE49-F238E27FC236}">
                  <a16:creationId xmlns:a16="http://schemas.microsoft.com/office/drawing/2014/main" id="{52D7B944-9ED7-4DCC-9408-B52DA528313B}"/>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89" name="Straight Connector 888">
              <a:extLst>
                <a:ext uri="{FF2B5EF4-FFF2-40B4-BE49-F238E27FC236}">
                  <a16:creationId xmlns:a16="http://schemas.microsoft.com/office/drawing/2014/main" id="{C48B5626-3CF9-4056-9ED7-670D8B14F59D}"/>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90" name="Group 889">
            <a:extLst>
              <a:ext uri="{FF2B5EF4-FFF2-40B4-BE49-F238E27FC236}">
                <a16:creationId xmlns:a16="http://schemas.microsoft.com/office/drawing/2014/main" id="{CDB4DE98-C553-4207-9713-C67ED55A1701}"/>
              </a:ext>
            </a:extLst>
          </p:cNvPr>
          <p:cNvGrpSpPr/>
          <p:nvPr/>
        </p:nvGrpSpPr>
        <p:grpSpPr>
          <a:xfrm>
            <a:off x="2517235" y="3884466"/>
            <a:ext cx="72518" cy="72518"/>
            <a:chOff x="10469032" y="2922010"/>
            <a:chExt cx="96691" cy="96691"/>
          </a:xfrm>
        </p:grpSpPr>
        <p:cxnSp>
          <p:nvCxnSpPr>
            <p:cNvPr id="891" name="Straight Connector 890">
              <a:extLst>
                <a:ext uri="{FF2B5EF4-FFF2-40B4-BE49-F238E27FC236}">
                  <a16:creationId xmlns:a16="http://schemas.microsoft.com/office/drawing/2014/main" id="{4411D734-60C0-4A76-9187-DA5E06E9D221}"/>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92" name="Straight Connector 891">
              <a:extLst>
                <a:ext uri="{FF2B5EF4-FFF2-40B4-BE49-F238E27FC236}">
                  <a16:creationId xmlns:a16="http://schemas.microsoft.com/office/drawing/2014/main" id="{5EA00606-7C9A-470A-AB01-8C93442ADF8E}"/>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93" name="Group 892">
            <a:extLst>
              <a:ext uri="{FF2B5EF4-FFF2-40B4-BE49-F238E27FC236}">
                <a16:creationId xmlns:a16="http://schemas.microsoft.com/office/drawing/2014/main" id="{352CBA58-3AF4-4540-BCEE-939C054A9B94}"/>
              </a:ext>
            </a:extLst>
          </p:cNvPr>
          <p:cNvGrpSpPr/>
          <p:nvPr/>
        </p:nvGrpSpPr>
        <p:grpSpPr>
          <a:xfrm>
            <a:off x="2492779" y="3884466"/>
            <a:ext cx="72518" cy="72518"/>
            <a:chOff x="10469032" y="2922010"/>
            <a:chExt cx="96691" cy="96691"/>
          </a:xfrm>
        </p:grpSpPr>
        <p:cxnSp>
          <p:nvCxnSpPr>
            <p:cNvPr id="894" name="Straight Connector 893">
              <a:extLst>
                <a:ext uri="{FF2B5EF4-FFF2-40B4-BE49-F238E27FC236}">
                  <a16:creationId xmlns:a16="http://schemas.microsoft.com/office/drawing/2014/main" id="{E54BEF02-D4E8-4152-B258-93D8AB367C40}"/>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95" name="Straight Connector 894">
              <a:extLst>
                <a:ext uri="{FF2B5EF4-FFF2-40B4-BE49-F238E27FC236}">
                  <a16:creationId xmlns:a16="http://schemas.microsoft.com/office/drawing/2014/main" id="{4998410F-F778-4744-8BC4-383B3E6A9986}"/>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96" name="Group 895">
            <a:extLst>
              <a:ext uri="{FF2B5EF4-FFF2-40B4-BE49-F238E27FC236}">
                <a16:creationId xmlns:a16="http://schemas.microsoft.com/office/drawing/2014/main" id="{AE58FA50-832B-4992-A152-23808B4CE011}"/>
              </a:ext>
            </a:extLst>
          </p:cNvPr>
          <p:cNvGrpSpPr/>
          <p:nvPr/>
        </p:nvGrpSpPr>
        <p:grpSpPr>
          <a:xfrm>
            <a:off x="2482159" y="3884466"/>
            <a:ext cx="72518" cy="72518"/>
            <a:chOff x="10469032" y="2922010"/>
            <a:chExt cx="96691" cy="96691"/>
          </a:xfrm>
        </p:grpSpPr>
        <p:cxnSp>
          <p:nvCxnSpPr>
            <p:cNvPr id="897" name="Straight Connector 896">
              <a:extLst>
                <a:ext uri="{FF2B5EF4-FFF2-40B4-BE49-F238E27FC236}">
                  <a16:creationId xmlns:a16="http://schemas.microsoft.com/office/drawing/2014/main" id="{0974AAC3-E896-492C-8602-6C5D95391A0B}"/>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898" name="Straight Connector 897">
              <a:extLst>
                <a:ext uri="{FF2B5EF4-FFF2-40B4-BE49-F238E27FC236}">
                  <a16:creationId xmlns:a16="http://schemas.microsoft.com/office/drawing/2014/main" id="{D4FC37BF-FFC3-4173-A56F-167FFCE39292}"/>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899" name="Group 898">
            <a:extLst>
              <a:ext uri="{FF2B5EF4-FFF2-40B4-BE49-F238E27FC236}">
                <a16:creationId xmlns:a16="http://schemas.microsoft.com/office/drawing/2014/main" id="{91E70C24-A2CB-4A88-A12B-E86B0F87D385}"/>
              </a:ext>
            </a:extLst>
          </p:cNvPr>
          <p:cNvGrpSpPr/>
          <p:nvPr/>
        </p:nvGrpSpPr>
        <p:grpSpPr>
          <a:xfrm>
            <a:off x="1842526" y="3848130"/>
            <a:ext cx="72518" cy="72518"/>
            <a:chOff x="10469032" y="2922010"/>
            <a:chExt cx="96691" cy="96691"/>
          </a:xfrm>
        </p:grpSpPr>
        <p:cxnSp>
          <p:nvCxnSpPr>
            <p:cNvPr id="900" name="Straight Connector 899">
              <a:extLst>
                <a:ext uri="{FF2B5EF4-FFF2-40B4-BE49-F238E27FC236}">
                  <a16:creationId xmlns:a16="http://schemas.microsoft.com/office/drawing/2014/main" id="{9774EEAE-1CE4-49B2-B4B0-E05287C52B90}"/>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901" name="Straight Connector 900">
              <a:extLst>
                <a:ext uri="{FF2B5EF4-FFF2-40B4-BE49-F238E27FC236}">
                  <a16:creationId xmlns:a16="http://schemas.microsoft.com/office/drawing/2014/main" id="{87DCAAD5-0B43-4968-94BA-2F5010F229EB}"/>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902" name="Group 901">
            <a:extLst>
              <a:ext uri="{FF2B5EF4-FFF2-40B4-BE49-F238E27FC236}">
                <a16:creationId xmlns:a16="http://schemas.microsoft.com/office/drawing/2014/main" id="{D08AAA72-A3EE-4097-B16E-2464630E32BB}"/>
              </a:ext>
            </a:extLst>
          </p:cNvPr>
          <p:cNvGrpSpPr/>
          <p:nvPr/>
        </p:nvGrpSpPr>
        <p:grpSpPr>
          <a:xfrm>
            <a:off x="1834492" y="3847056"/>
            <a:ext cx="72518" cy="72518"/>
            <a:chOff x="10469032" y="2922010"/>
            <a:chExt cx="96691" cy="96691"/>
          </a:xfrm>
        </p:grpSpPr>
        <p:cxnSp>
          <p:nvCxnSpPr>
            <p:cNvPr id="903" name="Straight Connector 902">
              <a:extLst>
                <a:ext uri="{FF2B5EF4-FFF2-40B4-BE49-F238E27FC236}">
                  <a16:creationId xmlns:a16="http://schemas.microsoft.com/office/drawing/2014/main" id="{F77224CA-2DA1-4D26-8311-28866FB554D9}"/>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904" name="Straight Connector 903">
              <a:extLst>
                <a:ext uri="{FF2B5EF4-FFF2-40B4-BE49-F238E27FC236}">
                  <a16:creationId xmlns:a16="http://schemas.microsoft.com/office/drawing/2014/main" id="{1DBC36F7-DE4A-4BD0-9058-847E68B1C68C}"/>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905" name="Group 904">
            <a:extLst>
              <a:ext uri="{FF2B5EF4-FFF2-40B4-BE49-F238E27FC236}">
                <a16:creationId xmlns:a16="http://schemas.microsoft.com/office/drawing/2014/main" id="{F92E591F-09D4-40B4-9D66-73457CB2DF51}"/>
              </a:ext>
            </a:extLst>
          </p:cNvPr>
          <p:cNvGrpSpPr/>
          <p:nvPr/>
        </p:nvGrpSpPr>
        <p:grpSpPr>
          <a:xfrm>
            <a:off x="1678744" y="3834122"/>
            <a:ext cx="72518" cy="72518"/>
            <a:chOff x="10469032" y="2922010"/>
            <a:chExt cx="96691" cy="96691"/>
          </a:xfrm>
        </p:grpSpPr>
        <p:cxnSp>
          <p:nvCxnSpPr>
            <p:cNvPr id="906" name="Straight Connector 905">
              <a:extLst>
                <a:ext uri="{FF2B5EF4-FFF2-40B4-BE49-F238E27FC236}">
                  <a16:creationId xmlns:a16="http://schemas.microsoft.com/office/drawing/2014/main" id="{C8185D94-E8E6-4D3E-A43B-251EA5590637}"/>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907" name="Straight Connector 906">
              <a:extLst>
                <a:ext uri="{FF2B5EF4-FFF2-40B4-BE49-F238E27FC236}">
                  <a16:creationId xmlns:a16="http://schemas.microsoft.com/office/drawing/2014/main" id="{833B85E9-DAD4-4EA0-B74B-D34FC27B747F}"/>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grpSp>
        <p:nvGrpSpPr>
          <p:cNvPr id="908" name="Group 907">
            <a:extLst>
              <a:ext uri="{FF2B5EF4-FFF2-40B4-BE49-F238E27FC236}">
                <a16:creationId xmlns:a16="http://schemas.microsoft.com/office/drawing/2014/main" id="{EAFF9809-DE0E-4880-87F7-F5B27362A2A6}"/>
              </a:ext>
            </a:extLst>
          </p:cNvPr>
          <p:cNvGrpSpPr/>
          <p:nvPr/>
        </p:nvGrpSpPr>
        <p:grpSpPr>
          <a:xfrm>
            <a:off x="826635" y="3332271"/>
            <a:ext cx="72518" cy="72518"/>
            <a:chOff x="10469032" y="2922010"/>
            <a:chExt cx="96691" cy="96691"/>
          </a:xfrm>
        </p:grpSpPr>
        <p:cxnSp>
          <p:nvCxnSpPr>
            <p:cNvPr id="909" name="Straight Connector 908">
              <a:extLst>
                <a:ext uri="{FF2B5EF4-FFF2-40B4-BE49-F238E27FC236}">
                  <a16:creationId xmlns:a16="http://schemas.microsoft.com/office/drawing/2014/main" id="{931042DA-E41F-41EF-AEA4-9F4C1CEAA60A}"/>
                </a:ext>
              </a:extLst>
            </p:cNvPr>
            <p:cNvCxnSpPr>
              <a:cxnSpLocks/>
            </p:cNvCxnSpPr>
            <p:nvPr/>
          </p:nvCxnSpPr>
          <p:spPr bwMode="auto">
            <a:xfrm>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cxnSp>
          <p:nvCxnSpPr>
            <p:cNvPr id="910" name="Straight Connector 909">
              <a:extLst>
                <a:ext uri="{FF2B5EF4-FFF2-40B4-BE49-F238E27FC236}">
                  <a16:creationId xmlns:a16="http://schemas.microsoft.com/office/drawing/2014/main" id="{BFC29D46-3EB2-44F7-912E-C5FC46797B38}"/>
                </a:ext>
              </a:extLst>
            </p:cNvPr>
            <p:cNvCxnSpPr>
              <a:cxnSpLocks/>
            </p:cNvCxnSpPr>
            <p:nvPr/>
          </p:nvCxnSpPr>
          <p:spPr bwMode="auto">
            <a:xfrm rot="5400000">
              <a:off x="10517378" y="2922010"/>
              <a:ext cx="0" cy="96691"/>
            </a:xfrm>
            <a:prstGeom prst="line">
              <a:avLst/>
            </a:prstGeom>
            <a:noFill/>
            <a:ln w="28575" cap="flat" cmpd="sng" algn="ctr">
              <a:solidFill>
                <a:schemeClr val="accent1"/>
              </a:solidFill>
              <a:prstDash val="solid"/>
              <a:round/>
              <a:headEnd type="none" w="med" len="med"/>
              <a:tailEnd type="none" w="med" len="med"/>
            </a:ln>
            <a:effectLst/>
          </p:spPr>
        </p:cxnSp>
      </p:grpSp>
      <p:sp>
        <p:nvSpPr>
          <p:cNvPr id="34" name="Freeform: Shape 33">
            <a:extLst>
              <a:ext uri="{FF2B5EF4-FFF2-40B4-BE49-F238E27FC236}">
                <a16:creationId xmlns:a16="http://schemas.microsoft.com/office/drawing/2014/main" id="{1F877878-DE9E-4087-B8C2-09C95C5E7667}"/>
              </a:ext>
            </a:extLst>
          </p:cNvPr>
          <p:cNvSpPr/>
          <p:nvPr/>
        </p:nvSpPr>
        <p:spPr bwMode="auto">
          <a:xfrm>
            <a:off x="3602238" y="3031332"/>
            <a:ext cx="2307431" cy="966192"/>
          </a:xfrm>
          <a:custGeom>
            <a:avLst/>
            <a:gdLst>
              <a:gd name="connsiteX0" fmla="*/ 3062286 w 3062286"/>
              <a:gd name="connsiteY0" fmla="*/ 1283493 h 1283493"/>
              <a:gd name="connsiteX1" fmla="*/ 2336005 w 3062286"/>
              <a:gd name="connsiteY1" fmla="*/ 1283493 h 1283493"/>
              <a:gd name="connsiteX2" fmla="*/ 2336005 w 3062286"/>
              <a:gd name="connsiteY2" fmla="*/ 1257300 h 1283493"/>
              <a:gd name="connsiteX3" fmla="*/ 1407318 w 3062286"/>
              <a:gd name="connsiteY3" fmla="*/ 1257300 h 1283493"/>
              <a:gd name="connsiteX4" fmla="*/ 1407318 w 3062286"/>
              <a:gd name="connsiteY4" fmla="*/ 1228725 h 1283493"/>
              <a:gd name="connsiteX5" fmla="*/ 1326355 w 3062286"/>
              <a:gd name="connsiteY5" fmla="*/ 1228725 h 1283493"/>
              <a:gd name="connsiteX6" fmla="*/ 1326355 w 3062286"/>
              <a:gd name="connsiteY6" fmla="*/ 1202531 h 1283493"/>
              <a:gd name="connsiteX7" fmla="*/ 807243 w 3062286"/>
              <a:gd name="connsiteY7" fmla="*/ 1202531 h 1283493"/>
              <a:gd name="connsiteX8" fmla="*/ 807243 w 3062286"/>
              <a:gd name="connsiteY8" fmla="*/ 1188243 h 1283493"/>
              <a:gd name="connsiteX9" fmla="*/ 731043 w 3062286"/>
              <a:gd name="connsiteY9" fmla="*/ 1188243 h 1283493"/>
              <a:gd name="connsiteX10" fmla="*/ 731043 w 3062286"/>
              <a:gd name="connsiteY10" fmla="*/ 1169193 h 1283493"/>
              <a:gd name="connsiteX11" fmla="*/ 611980 w 3062286"/>
              <a:gd name="connsiteY11" fmla="*/ 1169193 h 1283493"/>
              <a:gd name="connsiteX12" fmla="*/ 611980 w 3062286"/>
              <a:gd name="connsiteY12" fmla="*/ 1145381 h 1283493"/>
              <a:gd name="connsiteX13" fmla="*/ 407193 w 3062286"/>
              <a:gd name="connsiteY13" fmla="*/ 1145381 h 1283493"/>
              <a:gd name="connsiteX14" fmla="*/ 407193 w 3062286"/>
              <a:gd name="connsiteY14" fmla="*/ 1123950 h 1283493"/>
              <a:gd name="connsiteX15" fmla="*/ 407193 w 3062286"/>
              <a:gd name="connsiteY15" fmla="*/ 1123950 h 1283493"/>
              <a:gd name="connsiteX16" fmla="*/ 392905 w 3062286"/>
              <a:gd name="connsiteY16" fmla="*/ 1109662 h 1283493"/>
              <a:gd name="connsiteX17" fmla="*/ 333374 w 3062286"/>
              <a:gd name="connsiteY17" fmla="*/ 1109662 h 1283493"/>
              <a:gd name="connsiteX18" fmla="*/ 333374 w 3062286"/>
              <a:gd name="connsiteY18" fmla="*/ 1085850 h 1283493"/>
              <a:gd name="connsiteX19" fmla="*/ 276224 w 3062286"/>
              <a:gd name="connsiteY19" fmla="*/ 1085850 h 1283493"/>
              <a:gd name="connsiteX20" fmla="*/ 276224 w 3062286"/>
              <a:gd name="connsiteY20" fmla="*/ 1066800 h 1283493"/>
              <a:gd name="connsiteX21" fmla="*/ 214311 w 3062286"/>
              <a:gd name="connsiteY21" fmla="*/ 1066800 h 1283493"/>
              <a:gd name="connsiteX22" fmla="*/ 214311 w 3062286"/>
              <a:gd name="connsiteY22" fmla="*/ 1066800 h 1283493"/>
              <a:gd name="connsiteX23" fmla="*/ 200024 w 3062286"/>
              <a:gd name="connsiteY23" fmla="*/ 1052513 h 1283493"/>
              <a:gd name="connsiteX24" fmla="*/ 200024 w 3062286"/>
              <a:gd name="connsiteY24" fmla="*/ 992981 h 1283493"/>
              <a:gd name="connsiteX25" fmla="*/ 200024 w 3062286"/>
              <a:gd name="connsiteY25" fmla="*/ 992981 h 1283493"/>
              <a:gd name="connsiteX26" fmla="*/ 185736 w 3062286"/>
              <a:gd name="connsiteY26" fmla="*/ 992981 h 1283493"/>
              <a:gd name="connsiteX27" fmla="*/ 185736 w 3062286"/>
              <a:gd name="connsiteY27" fmla="*/ 945356 h 1283493"/>
              <a:gd name="connsiteX28" fmla="*/ 183355 w 3062286"/>
              <a:gd name="connsiteY28" fmla="*/ 945356 h 1283493"/>
              <a:gd name="connsiteX29" fmla="*/ 183355 w 3062286"/>
              <a:gd name="connsiteY29" fmla="*/ 902493 h 1283493"/>
              <a:gd name="connsiteX30" fmla="*/ 176211 w 3062286"/>
              <a:gd name="connsiteY30" fmla="*/ 902493 h 1283493"/>
              <a:gd name="connsiteX31" fmla="*/ 176211 w 3062286"/>
              <a:gd name="connsiteY31" fmla="*/ 826293 h 1283493"/>
              <a:gd name="connsiteX32" fmla="*/ 166686 w 3062286"/>
              <a:gd name="connsiteY32" fmla="*/ 826293 h 1283493"/>
              <a:gd name="connsiteX33" fmla="*/ 166686 w 3062286"/>
              <a:gd name="connsiteY33" fmla="*/ 795337 h 1283493"/>
              <a:gd name="connsiteX34" fmla="*/ 154780 w 3062286"/>
              <a:gd name="connsiteY34" fmla="*/ 795337 h 1283493"/>
              <a:gd name="connsiteX35" fmla="*/ 154780 w 3062286"/>
              <a:gd name="connsiteY35" fmla="*/ 764381 h 1283493"/>
              <a:gd name="connsiteX36" fmla="*/ 142874 w 3062286"/>
              <a:gd name="connsiteY36" fmla="*/ 764381 h 1283493"/>
              <a:gd name="connsiteX37" fmla="*/ 142874 w 3062286"/>
              <a:gd name="connsiteY37" fmla="*/ 721518 h 1283493"/>
              <a:gd name="connsiteX38" fmla="*/ 142874 w 3062286"/>
              <a:gd name="connsiteY38" fmla="*/ 721518 h 1283493"/>
              <a:gd name="connsiteX39" fmla="*/ 142874 w 3062286"/>
              <a:gd name="connsiteY39" fmla="*/ 683418 h 1283493"/>
              <a:gd name="connsiteX40" fmla="*/ 126205 w 3062286"/>
              <a:gd name="connsiteY40" fmla="*/ 683418 h 1283493"/>
              <a:gd name="connsiteX41" fmla="*/ 126205 w 3062286"/>
              <a:gd name="connsiteY41" fmla="*/ 633412 h 1283493"/>
              <a:gd name="connsiteX42" fmla="*/ 119061 w 3062286"/>
              <a:gd name="connsiteY42" fmla="*/ 633412 h 1283493"/>
              <a:gd name="connsiteX43" fmla="*/ 119061 w 3062286"/>
              <a:gd name="connsiteY43" fmla="*/ 597693 h 1283493"/>
              <a:gd name="connsiteX44" fmla="*/ 114299 w 3062286"/>
              <a:gd name="connsiteY44" fmla="*/ 597693 h 1283493"/>
              <a:gd name="connsiteX45" fmla="*/ 114299 w 3062286"/>
              <a:gd name="connsiteY45" fmla="*/ 566737 h 1283493"/>
              <a:gd name="connsiteX46" fmla="*/ 102393 w 3062286"/>
              <a:gd name="connsiteY46" fmla="*/ 566737 h 1283493"/>
              <a:gd name="connsiteX47" fmla="*/ 102393 w 3062286"/>
              <a:gd name="connsiteY47" fmla="*/ 528637 h 1283493"/>
              <a:gd name="connsiteX48" fmla="*/ 90486 w 3062286"/>
              <a:gd name="connsiteY48" fmla="*/ 528637 h 1283493"/>
              <a:gd name="connsiteX49" fmla="*/ 90486 w 3062286"/>
              <a:gd name="connsiteY49" fmla="*/ 511968 h 1283493"/>
              <a:gd name="connsiteX50" fmla="*/ 80961 w 3062286"/>
              <a:gd name="connsiteY50" fmla="*/ 511968 h 1283493"/>
              <a:gd name="connsiteX51" fmla="*/ 80961 w 3062286"/>
              <a:gd name="connsiteY51" fmla="*/ 478631 h 1283493"/>
              <a:gd name="connsiteX52" fmla="*/ 69055 w 3062286"/>
              <a:gd name="connsiteY52" fmla="*/ 478631 h 1283493"/>
              <a:gd name="connsiteX53" fmla="*/ 69055 w 3062286"/>
              <a:gd name="connsiteY53" fmla="*/ 452437 h 1283493"/>
              <a:gd name="connsiteX54" fmla="*/ 69055 w 3062286"/>
              <a:gd name="connsiteY54" fmla="*/ 452437 h 1283493"/>
              <a:gd name="connsiteX55" fmla="*/ 52386 w 3062286"/>
              <a:gd name="connsiteY55" fmla="*/ 452437 h 1283493"/>
              <a:gd name="connsiteX56" fmla="*/ 52386 w 3062286"/>
              <a:gd name="connsiteY56" fmla="*/ 214312 h 1283493"/>
              <a:gd name="connsiteX57" fmla="*/ 40480 w 3062286"/>
              <a:gd name="connsiteY57" fmla="*/ 214312 h 1283493"/>
              <a:gd name="connsiteX58" fmla="*/ 40480 w 3062286"/>
              <a:gd name="connsiteY58" fmla="*/ 178593 h 1283493"/>
              <a:gd name="connsiteX59" fmla="*/ 40480 w 3062286"/>
              <a:gd name="connsiteY59" fmla="*/ 142875 h 1283493"/>
              <a:gd name="connsiteX60" fmla="*/ 35718 w 3062286"/>
              <a:gd name="connsiteY60" fmla="*/ 138113 h 1283493"/>
              <a:gd name="connsiteX61" fmla="*/ 35718 w 3062286"/>
              <a:gd name="connsiteY61" fmla="*/ 16668 h 1283493"/>
              <a:gd name="connsiteX62" fmla="*/ 16668 w 3062286"/>
              <a:gd name="connsiteY62" fmla="*/ 16668 h 1283493"/>
              <a:gd name="connsiteX63" fmla="*/ 16668 w 3062286"/>
              <a:gd name="connsiteY63" fmla="*/ 16668 h 1283493"/>
              <a:gd name="connsiteX64" fmla="*/ 0 w 3062286"/>
              <a:gd name="connsiteY64" fmla="*/ 0 h 1283493"/>
              <a:gd name="connsiteX0" fmla="*/ 3062286 w 3062286"/>
              <a:gd name="connsiteY0" fmla="*/ 1287246 h 1287246"/>
              <a:gd name="connsiteX1" fmla="*/ 2336005 w 3062286"/>
              <a:gd name="connsiteY1" fmla="*/ 1287246 h 1287246"/>
              <a:gd name="connsiteX2" fmla="*/ 2336005 w 3062286"/>
              <a:gd name="connsiteY2" fmla="*/ 1261053 h 1287246"/>
              <a:gd name="connsiteX3" fmla="*/ 1407318 w 3062286"/>
              <a:gd name="connsiteY3" fmla="*/ 1261053 h 1287246"/>
              <a:gd name="connsiteX4" fmla="*/ 1407318 w 3062286"/>
              <a:gd name="connsiteY4" fmla="*/ 1232478 h 1287246"/>
              <a:gd name="connsiteX5" fmla="*/ 1326355 w 3062286"/>
              <a:gd name="connsiteY5" fmla="*/ 1232478 h 1287246"/>
              <a:gd name="connsiteX6" fmla="*/ 1326355 w 3062286"/>
              <a:gd name="connsiteY6" fmla="*/ 1206284 h 1287246"/>
              <a:gd name="connsiteX7" fmla="*/ 807243 w 3062286"/>
              <a:gd name="connsiteY7" fmla="*/ 1206284 h 1287246"/>
              <a:gd name="connsiteX8" fmla="*/ 807243 w 3062286"/>
              <a:gd name="connsiteY8" fmla="*/ 1191996 h 1287246"/>
              <a:gd name="connsiteX9" fmla="*/ 731043 w 3062286"/>
              <a:gd name="connsiteY9" fmla="*/ 1191996 h 1287246"/>
              <a:gd name="connsiteX10" fmla="*/ 731043 w 3062286"/>
              <a:gd name="connsiteY10" fmla="*/ 1172946 h 1287246"/>
              <a:gd name="connsiteX11" fmla="*/ 611980 w 3062286"/>
              <a:gd name="connsiteY11" fmla="*/ 1172946 h 1287246"/>
              <a:gd name="connsiteX12" fmla="*/ 611980 w 3062286"/>
              <a:gd name="connsiteY12" fmla="*/ 1149134 h 1287246"/>
              <a:gd name="connsiteX13" fmla="*/ 407193 w 3062286"/>
              <a:gd name="connsiteY13" fmla="*/ 1149134 h 1287246"/>
              <a:gd name="connsiteX14" fmla="*/ 407193 w 3062286"/>
              <a:gd name="connsiteY14" fmla="*/ 1127703 h 1287246"/>
              <a:gd name="connsiteX15" fmla="*/ 407193 w 3062286"/>
              <a:gd name="connsiteY15" fmla="*/ 1127703 h 1287246"/>
              <a:gd name="connsiteX16" fmla="*/ 392905 w 3062286"/>
              <a:gd name="connsiteY16" fmla="*/ 1113415 h 1287246"/>
              <a:gd name="connsiteX17" fmla="*/ 333374 w 3062286"/>
              <a:gd name="connsiteY17" fmla="*/ 1113415 h 1287246"/>
              <a:gd name="connsiteX18" fmla="*/ 333374 w 3062286"/>
              <a:gd name="connsiteY18" fmla="*/ 1089603 h 1287246"/>
              <a:gd name="connsiteX19" fmla="*/ 276224 w 3062286"/>
              <a:gd name="connsiteY19" fmla="*/ 1089603 h 1287246"/>
              <a:gd name="connsiteX20" fmla="*/ 276224 w 3062286"/>
              <a:gd name="connsiteY20" fmla="*/ 1070553 h 1287246"/>
              <a:gd name="connsiteX21" fmla="*/ 214311 w 3062286"/>
              <a:gd name="connsiteY21" fmla="*/ 1070553 h 1287246"/>
              <a:gd name="connsiteX22" fmla="*/ 214311 w 3062286"/>
              <a:gd name="connsiteY22" fmla="*/ 1070553 h 1287246"/>
              <a:gd name="connsiteX23" fmla="*/ 200024 w 3062286"/>
              <a:gd name="connsiteY23" fmla="*/ 1056266 h 1287246"/>
              <a:gd name="connsiteX24" fmla="*/ 200024 w 3062286"/>
              <a:gd name="connsiteY24" fmla="*/ 996734 h 1287246"/>
              <a:gd name="connsiteX25" fmla="*/ 200024 w 3062286"/>
              <a:gd name="connsiteY25" fmla="*/ 996734 h 1287246"/>
              <a:gd name="connsiteX26" fmla="*/ 185736 w 3062286"/>
              <a:gd name="connsiteY26" fmla="*/ 996734 h 1287246"/>
              <a:gd name="connsiteX27" fmla="*/ 185736 w 3062286"/>
              <a:gd name="connsiteY27" fmla="*/ 949109 h 1287246"/>
              <a:gd name="connsiteX28" fmla="*/ 183355 w 3062286"/>
              <a:gd name="connsiteY28" fmla="*/ 949109 h 1287246"/>
              <a:gd name="connsiteX29" fmla="*/ 183355 w 3062286"/>
              <a:gd name="connsiteY29" fmla="*/ 906246 h 1287246"/>
              <a:gd name="connsiteX30" fmla="*/ 176211 w 3062286"/>
              <a:gd name="connsiteY30" fmla="*/ 906246 h 1287246"/>
              <a:gd name="connsiteX31" fmla="*/ 176211 w 3062286"/>
              <a:gd name="connsiteY31" fmla="*/ 830046 h 1287246"/>
              <a:gd name="connsiteX32" fmla="*/ 166686 w 3062286"/>
              <a:gd name="connsiteY32" fmla="*/ 830046 h 1287246"/>
              <a:gd name="connsiteX33" fmla="*/ 166686 w 3062286"/>
              <a:gd name="connsiteY33" fmla="*/ 799090 h 1287246"/>
              <a:gd name="connsiteX34" fmla="*/ 154780 w 3062286"/>
              <a:gd name="connsiteY34" fmla="*/ 799090 h 1287246"/>
              <a:gd name="connsiteX35" fmla="*/ 154780 w 3062286"/>
              <a:gd name="connsiteY35" fmla="*/ 768134 h 1287246"/>
              <a:gd name="connsiteX36" fmla="*/ 142874 w 3062286"/>
              <a:gd name="connsiteY36" fmla="*/ 768134 h 1287246"/>
              <a:gd name="connsiteX37" fmla="*/ 142874 w 3062286"/>
              <a:gd name="connsiteY37" fmla="*/ 725271 h 1287246"/>
              <a:gd name="connsiteX38" fmla="*/ 142874 w 3062286"/>
              <a:gd name="connsiteY38" fmla="*/ 725271 h 1287246"/>
              <a:gd name="connsiteX39" fmla="*/ 142874 w 3062286"/>
              <a:gd name="connsiteY39" fmla="*/ 687171 h 1287246"/>
              <a:gd name="connsiteX40" fmla="*/ 126205 w 3062286"/>
              <a:gd name="connsiteY40" fmla="*/ 687171 h 1287246"/>
              <a:gd name="connsiteX41" fmla="*/ 126205 w 3062286"/>
              <a:gd name="connsiteY41" fmla="*/ 637165 h 1287246"/>
              <a:gd name="connsiteX42" fmla="*/ 119061 w 3062286"/>
              <a:gd name="connsiteY42" fmla="*/ 637165 h 1287246"/>
              <a:gd name="connsiteX43" fmla="*/ 119061 w 3062286"/>
              <a:gd name="connsiteY43" fmla="*/ 601446 h 1287246"/>
              <a:gd name="connsiteX44" fmla="*/ 114299 w 3062286"/>
              <a:gd name="connsiteY44" fmla="*/ 601446 h 1287246"/>
              <a:gd name="connsiteX45" fmla="*/ 114299 w 3062286"/>
              <a:gd name="connsiteY45" fmla="*/ 570490 h 1287246"/>
              <a:gd name="connsiteX46" fmla="*/ 102393 w 3062286"/>
              <a:gd name="connsiteY46" fmla="*/ 570490 h 1287246"/>
              <a:gd name="connsiteX47" fmla="*/ 102393 w 3062286"/>
              <a:gd name="connsiteY47" fmla="*/ 532390 h 1287246"/>
              <a:gd name="connsiteX48" fmla="*/ 90486 w 3062286"/>
              <a:gd name="connsiteY48" fmla="*/ 532390 h 1287246"/>
              <a:gd name="connsiteX49" fmla="*/ 90486 w 3062286"/>
              <a:gd name="connsiteY49" fmla="*/ 515721 h 1287246"/>
              <a:gd name="connsiteX50" fmla="*/ 80961 w 3062286"/>
              <a:gd name="connsiteY50" fmla="*/ 515721 h 1287246"/>
              <a:gd name="connsiteX51" fmla="*/ 80961 w 3062286"/>
              <a:gd name="connsiteY51" fmla="*/ 482384 h 1287246"/>
              <a:gd name="connsiteX52" fmla="*/ 69055 w 3062286"/>
              <a:gd name="connsiteY52" fmla="*/ 482384 h 1287246"/>
              <a:gd name="connsiteX53" fmla="*/ 69055 w 3062286"/>
              <a:gd name="connsiteY53" fmla="*/ 456190 h 1287246"/>
              <a:gd name="connsiteX54" fmla="*/ 69055 w 3062286"/>
              <a:gd name="connsiteY54" fmla="*/ 456190 h 1287246"/>
              <a:gd name="connsiteX55" fmla="*/ 52386 w 3062286"/>
              <a:gd name="connsiteY55" fmla="*/ 456190 h 1287246"/>
              <a:gd name="connsiteX56" fmla="*/ 52386 w 3062286"/>
              <a:gd name="connsiteY56" fmla="*/ 218065 h 1287246"/>
              <a:gd name="connsiteX57" fmla="*/ 40480 w 3062286"/>
              <a:gd name="connsiteY57" fmla="*/ 218065 h 1287246"/>
              <a:gd name="connsiteX58" fmla="*/ 40480 w 3062286"/>
              <a:gd name="connsiteY58" fmla="*/ 182346 h 1287246"/>
              <a:gd name="connsiteX59" fmla="*/ 40480 w 3062286"/>
              <a:gd name="connsiteY59" fmla="*/ 146628 h 1287246"/>
              <a:gd name="connsiteX60" fmla="*/ 35718 w 3062286"/>
              <a:gd name="connsiteY60" fmla="*/ 141866 h 1287246"/>
              <a:gd name="connsiteX61" fmla="*/ 35718 w 3062286"/>
              <a:gd name="connsiteY61" fmla="*/ 20421 h 1287246"/>
              <a:gd name="connsiteX62" fmla="*/ 16668 w 3062286"/>
              <a:gd name="connsiteY62" fmla="*/ 20421 h 1287246"/>
              <a:gd name="connsiteX63" fmla="*/ 19050 w 3062286"/>
              <a:gd name="connsiteY63" fmla="*/ 1371 h 1287246"/>
              <a:gd name="connsiteX64" fmla="*/ 0 w 3062286"/>
              <a:gd name="connsiteY64" fmla="*/ 3753 h 1287246"/>
              <a:gd name="connsiteX0" fmla="*/ 3062286 w 3062286"/>
              <a:gd name="connsiteY0" fmla="*/ 1322032 h 1322032"/>
              <a:gd name="connsiteX1" fmla="*/ 2336005 w 3062286"/>
              <a:gd name="connsiteY1" fmla="*/ 1322032 h 1322032"/>
              <a:gd name="connsiteX2" fmla="*/ 2336005 w 3062286"/>
              <a:gd name="connsiteY2" fmla="*/ 1295839 h 1322032"/>
              <a:gd name="connsiteX3" fmla="*/ 1407318 w 3062286"/>
              <a:gd name="connsiteY3" fmla="*/ 1295839 h 1322032"/>
              <a:gd name="connsiteX4" fmla="*/ 1407318 w 3062286"/>
              <a:gd name="connsiteY4" fmla="*/ 1267264 h 1322032"/>
              <a:gd name="connsiteX5" fmla="*/ 1326355 w 3062286"/>
              <a:gd name="connsiteY5" fmla="*/ 1267264 h 1322032"/>
              <a:gd name="connsiteX6" fmla="*/ 1326355 w 3062286"/>
              <a:gd name="connsiteY6" fmla="*/ 1241070 h 1322032"/>
              <a:gd name="connsiteX7" fmla="*/ 807243 w 3062286"/>
              <a:gd name="connsiteY7" fmla="*/ 1241070 h 1322032"/>
              <a:gd name="connsiteX8" fmla="*/ 807243 w 3062286"/>
              <a:gd name="connsiteY8" fmla="*/ 1226782 h 1322032"/>
              <a:gd name="connsiteX9" fmla="*/ 731043 w 3062286"/>
              <a:gd name="connsiteY9" fmla="*/ 1226782 h 1322032"/>
              <a:gd name="connsiteX10" fmla="*/ 731043 w 3062286"/>
              <a:gd name="connsiteY10" fmla="*/ 1207732 h 1322032"/>
              <a:gd name="connsiteX11" fmla="*/ 611980 w 3062286"/>
              <a:gd name="connsiteY11" fmla="*/ 1207732 h 1322032"/>
              <a:gd name="connsiteX12" fmla="*/ 611980 w 3062286"/>
              <a:gd name="connsiteY12" fmla="*/ 1183920 h 1322032"/>
              <a:gd name="connsiteX13" fmla="*/ 407193 w 3062286"/>
              <a:gd name="connsiteY13" fmla="*/ 1183920 h 1322032"/>
              <a:gd name="connsiteX14" fmla="*/ 407193 w 3062286"/>
              <a:gd name="connsiteY14" fmla="*/ 1162489 h 1322032"/>
              <a:gd name="connsiteX15" fmla="*/ 407193 w 3062286"/>
              <a:gd name="connsiteY15" fmla="*/ 1162489 h 1322032"/>
              <a:gd name="connsiteX16" fmla="*/ 392905 w 3062286"/>
              <a:gd name="connsiteY16" fmla="*/ 1148201 h 1322032"/>
              <a:gd name="connsiteX17" fmla="*/ 333374 w 3062286"/>
              <a:gd name="connsiteY17" fmla="*/ 1148201 h 1322032"/>
              <a:gd name="connsiteX18" fmla="*/ 333374 w 3062286"/>
              <a:gd name="connsiteY18" fmla="*/ 1124389 h 1322032"/>
              <a:gd name="connsiteX19" fmla="*/ 276224 w 3062286"/>
              <a:gd name="connsiteY19" fmla="*/ 1124389 h 1322032"/>
              <a:gd name="connsiteX20" fmla="*/ 276224 w 3062286"/>
              <a:gd name="connsiteY20" fmla="*/ 1105339 h 1322032"/>
              <a:gd name="connsiteX21" fmla="*/ 214311 w 3062286"/>
              <a:gd name="connsiteY21" fmla="*/ 1105339 h 1322032"/>
              <a:gd name="connsiteX22" fmla="*/ 214311 w 3062286"/>
              <a:gd name="connsiteY22" fmla="*/ 1105339 h 1322032"/>
              <a:gd name="connsiteX23" fmla="*/ 200024 w 3062286"/>
              <a:gd name="connsiteY23" fmla="*/ 1091052 h 1322032"/>
              <a:gd name="connsiteX24" fmla="*/ 200024 w 3062286"/>
              <a:gd name="connsiteY24" fmla="*/ 1031520 h 1322032"/>
              <a:gd name="connsiteX25" fmla="*/ 200024 w 3062286"/>
              <a:gd name="connsiteY25" fmla="*/ 1031520 h 1322032"/>
              <a:gd name="connsiteX26" fmla="*/ 185736 w 3062286"/>
              <a:gd name="connsiteY26" fmla="*/ 1031520 h 1322032"/>
              <a:gd name="connsiteX27" fmla="*/ 185736 w 3062286"/>
              <a:gd name="connsiteY27" fmla="*/ 983895 h 1322032"/>
              <a:gd name="connsiteX28" fmla="*/ 183355 w 3062286"/>
              <a:gd name="connsiteY28" fmla="*/ 983895 h 1322032"/>
              <a:gd name="connsiteX29" fmla="*/ 183355 w 3062286"/>
              <a:gd name="connsiteY29" fmla="*/ 941032 h 1322032"/>
              <a:gd name="connsiteX30" fmla="*/ 176211 w 3062286"/>
              <a:gd name="connsiteY30" fmla="*/ 941032 h 1322032"/>
              <a:gd name="connsiteX31" fmla="*/ 176211 w 3062286"/>
              <a:gd name="connsiteY31" fmla="*/ 864832 h 1322032"/>
              <a:gd name="connsiteX32" fmla="*/ 166686 w 3062286"/>
              <a:gd name="connsiteY32" fmla="*/ 864832 h 1322032"/>
              <a:gd name="connsiteX33" fmla="*/ 166686 w 3062286"/>
              <a:gd name="connsiteY33" fmla="*/ 833876 h 1322032"/>
              <a:gd name="connsiteX34" fmla="*/ 154780 w 3062286"/>
              <a:gd name="connsiteY34" fmla="*/ 833876 h 1322032"/>
              <a:gd name="connsiteX35" fmla="*/ 154780 w 3062286"/>
              <a:gd name="connsiteY35" fmla="*/ 802920 h 1322032"/>
              <a:gd name="connsiteX36" fmla="*/ 142874 w 3062286"/>
              <a:gd name="connsiteY36" fmla="*/ 802920 h 1322032"/>
              <a:gd name="connsiteX37" fmla="*/ 142874 w 3062286"/>
              <a:gd name="connsiteY37" fmla="*/ 760057 h 1322032"/>
              <a:gd name="connsiteX38" fmla="*/ 142874 w 3062286"/>
              <a:gd name="connsiteY38" fmla="*/ 760057 h 1322032"/>
              <a:gd name="connsiteX39" fmla="*/ 142874 w 3062286"/>
              <a:gd name="connsiteY39" fmla="*/ 721957 h 1322032"/>
              <a:gd name="connsiteX40" fmla="*/ 126205 w 3062286"/>
              <a:gd name="connsiteY40" fmla="*/ 721957 h 1322032"/>
              <a:gd name="connsiteX41" fmla="*/ 126205 w 3062286"/>
              <a:gd name="connsiteY41" fmla="*/ 671951 h 1322032"/>
              <a:gd name="connsiteX42" fmla="*/ 119061 w 3062286"/>
              <a:gd name="connsiteY42" fmla="*/ 671951 h 1322032"/>
              <a:gd name="connsiteX43" fmla="*/ 119061 w 3062286"/>
              <a:gd name="connsiteY43" fmla="*/ 636232 h 1322032"/>
              <a:gd name="connsiteX44" fmla="*/ 114299 w 3062286"/>
              <a:gd name="connsiteY44" fmla="*/ 636232 h 1322032"/>
              <a:gd name="connsiteX45" fmla="*/ 114299 w 3062286"/>
              <a:gd name="connsiteY45" fmla="*/ 605276 h 1322032"/>
              <a:gd name="connsiteX46" fmla="*/ 102393 w 3062286"/>
              <a:gd name="connsiteY46" fmla="*/ 605276 h 1322032"/>
              <a:gd name="connsiteX47" fmla="*/ 102393 w 3062286"/>
              <a:gd name="connsiteY47" fmla="*/ 567176 h 1322032"/>
              <a:gd name="connsiteX48" fmla="*/ 90486 w 3062286"/>
              <a:gd name="connsiteY48" fmla="*/ 567176 h 1322032"/>
              <a:gd name="connsiteX49" fmla="*/ 90486 w 3062286"/>
              <a:gd name="connsiteY49" fmla="*/ 550507 h 1322032"/>
              <a:gd name="connsiteX50" fmla="*/ 80961 w 3062286"/>
              <a:gd name="connsiteY50" fmla="*/ 550507 h 1322032"/>
              <a:gd name="connsiteX51" fmla="*/ 80961 w 3062286"/>
              <a:gd name="connsiteY51" fmla="*/ 517170 h 1322032"/>
              <a:gd name="connsiteX52" fmla="*/ 69055 w 3062286"/>
              <a:gd name="connsiteY52" fmla="*/ 517170 h 1322032"/>
              <a:gd name="connsiteX53" fmla="*/ 69055 w 3062286"/>
              <a:gd name="connsiteY53" fmla="*/ 490976 h 1322032"/>
              <a:gd name="connsiteX54" fmla="*/ 69055 w 3062286"/>
              <a:gd name="connsiteY54" fmla="*/ 490976 h 1322032"/>
              <a:gd name="connsiteX55" fmla="*/ 52386 w 3062286"/>
              <a:gd name="connsiteY55" fmla="*/ 490976 h 1322032"/>
              <a:gd name="connsiteX56" fmla="*/ 52386 w 3062286"/>
              <a:gd name="connsiteY56" fmla="*/ 252851 h 1322032"/>
              <a:gd name="connsiteX57" fmla="*/ 40480 w 3062286"/>
              <a:gd name="connsiteY57" fmla="*/ 252851 h 1322032"/>
              <a:gd name="connsiteX58" fmla="*/ 40480 w 3062286"/>
              <a:gd name="connsiteY58" fmla="*/ 217132 h 1322032"/>
              <a:gd name="connsiteX59" fmla="*/ 40480 w 3062286"/>
              <a:gd name="connsiteY59" fmla="*/ 181414 h 1322032"/>
              <a:gd name="connsiteX60" fmla="*/ 35718 w 3062286"/>
              <a:gd name="connsiteY60" fmla="*/ 176652 h 1322032"/>
              <a:gd name="connsiteX61" fmla="*/ 35718 w 3062286"/>
              <a:gd name="connsiteY61" fmla="*/ 55207 h 1322032"/>
              <a:gd name="connsiteX62" fmla="*/ 16668 w 3062286"/>
              <a:gd name="connsiteY62" fmla="*/ 55207 h 1322032"/>
              <a:gd name="connsiteX63" fmla="*/ 47625 w 3062286"/>
              <a:gd name="connsiteY63" fmla="*/ 438 h 1322032"/>
              <a:gd name="connsiteX64" fmla="*/ 0 w 3062286"/>
              <a:gd name="connsiteY64" fmla="*/ 38539 h 1322032"/>
              <a:gd name="connsiteX0" fmla="*/ 3062286 w 3062286"/>
              <a:gd name="connsiteY0" fmla="*/ 1322032 h 1322032"/>
              <a:gd name="connsiteX1" fmla="*/ 2336005 w 3062286"/>
              <a:gd name="connsiteY1" fmla="*/ 1322032 h 1322032"/>
              <a:gd name="connsiteX2" fmla="*/ 2336005 w 3062286"/>
              <a:gd name="connsiteY2" fmla="*/ 1295839 h 1322032"/>
              <a:gd name="connsiteX3" fmla="*/ 1407318 w 3062286"/>
              <a:gd name="connsiteY3" fmla="*/ 1295839 h 1322032"/>
              <a:gd name="connsiteX4" fmla="*/ 1407318 w 3062286"/>
              <a:gd name="connsiteY4" fmla="*/ 1267264 h 1322032"/>
              <a:gd name="connsiteX5" fmla="*/ 1326355 w 3062286"/>
              <a:gd name="connsiteY5" fmla="*/ 1267264 h 1322032"/>
              <a:gd name="connsiteX6" fmla="*/ 1326355 w 3062286"/>
              <a:gd name="connsiteY6" fmla="*/ 1241070 h 1322032"/>
              <a:gd name="connsiteX7" fmla="*/ 807243 w 3062286"/>
              <a:gd name="connsiteY7" fmla="*/ 1241070 h 1322032"/>
              <a:gd name="connsiteX8" fmla="*/ 807243 w 3062286"/>
              <a:gd name="connsiteY8" fmla="*/ 1226782 h 1322032"/>
              <a:gd name="connsiteX9" fmla="*/ 731043 w 3062286"/>
              <a:gd name="connsiteY9" fmla="*/ 1226782 h 1322032"/>
              <a:gd name="connsiteX10" fmla="*/ 731043 w 3062286"/>
              <a:gd name="connsiteY10" fmla="*/ 1207732 h 1322032"/>
              <a:gd name="connsiteX11" fmla="*/ 611980 w 3062286"/>
              <a:gd name="connsiteY11" fmla="*/ 1207732 h 1322032"/>
              <a:gd name="connsiteX12" fmla="*/ 611980 w 3062286"/>
              <a:gd name="connsiteY12" fmla="*/ 1183920 h 1322032"/>
              <a:gd name="connsiteX13" fmla="*/ 407193 w 3062286"/>
              <a:gd name="connsiteY13" fmla="*/ 1183920 h 1322032"/>
              <a:gd name="connsiteX14" fmla="*/ 407193 w 3062286"/>
              <a:gd name="connsiteY14" fmla="*/ 1162489 h 1322032"/>
              <a:gd name="connsiteX15" fmla="*/ 407193 w 3062286"/>
              <a:gd name="connsiteY15" fmla="*/ 1162489 h 1322032"/>
              <a:gd name="connsiteX16" fmla="*/ 392905 w 3062286"/>
              <a:gd name="connsiteY16" fmla="*/ 1148201 h 1322032"/>
              <a:gd name="connsiteX17" fmla="*/ 333374 w 3062286"/>
              <a:gd name="connsiteY17" fmla="*/ 1148201 h 1322032"/>
              <a:gd name="connsiteX18" fmla="*/ 333374 w 3062286"/>
              <a:gd name="connsiteY18" fmla="*/ 1124389 h 1322032"/>
              <a:gd name="connsiteX19" fmla="*/ 276224 w 3062286"/>
              <a:gd name="connsiteY19" fmla="*/ 1124389 h 1322032"/>
              <a:gd name="connsiteX20" fmla="*/ 276224 w 3062286"/>
              <a:gd name="connsiteY20" fmla="*/ 1105339 h 1322032"/>
              <a:gd name="connsiteX21" fmla="*/ 214311 w 3062286"/>
              <a:gd name="connsiteY21" fmla="*/ 1105339 h 1322032"/>
              <a:gd name="connsiteX22" fmla="*/ 214311 w 3062286"/>
              <a:gd name="connsiteY22" fmla="*/ 1105339 h 1322032"/>
              <a:gd name="connsiteX23" fmla="*/ 200024 w 3062286"/>
              <a:gd name="connsiteY23" fmla="*/ 1091052 h 1322032"/>
              <a:gd name="connsiteX24" fmla="*/ 200024 w 3062286"/>
              <a:gd name="connsiteY24" fmla="*/ 1031520 h 1322032"/>
              <a:gd name="connsiteX25" fmla="*/ 200024 w 3062286"/>
              <a:gd name="connsiteY25" fmla="*/ 1031520 h 1322032"/>
              <a:gd name="connsiteX26" fmla="*/ 185736 w 3062286"/>
              <a:gd name="connsiteY26" fmla="*/ 1031520 h 1322032"/>
              <a:gd name="connsiteX27" fmla="*/ 185736 w 3062286"/>
              <a:gd name="connsiteY27" fmla="*/ 983895 h 1322032"/>
              <a:gd name="connsiteX28" fmla="*/ 183355 w 3062286"/>
              <a:gd name="connsiteY28" fmla="*/ 983895 h 1322032"/>
              <a:gd name="connsiteX29" fmla="*/ 183355 w 3062286"/>
              <a:gd name="connsiteY29" fmla="*/ 941032 h 1322032"/>
              <a:gd name="connsiteX30" fmla="*/ 176211 w 3062286"/>
              <a:gd name="connsiteY30" fmla="*/ 941032 h 1322032"/>
              <a:gd name="connsiteX31" fmla="*/ 176211 w 3062286"/>
              <a:gd name="connsiteY31" fmla="*/ 864832 h 1322032"/>
              <a:gd name="connsiteX32" fmla="*/ 166686 w 3062286"/>
              <a:gd name="connsiteY32" fmla="*/ 864832 h 1322032"/>
              <a:gd name="connsiteX33" fmla="*/ 166686 w 3062286"/>
              <a:gd name="connsiteY33" fmla="*/ 833876 h 1322032"/>
              <a:gd name="connsiteX34" fmla="*/ 154780 w 3062286"/>
              <a:gd name="connsiteY34" fmla="*/ 833876 h 1322032"/>
              <a:gd name="connsiteX35" fmla="*/ 154780 w 3062286"/>
              <a:gd name="connsiteY35" fmla="*/ 802920 h 1322032"/>
              <a:gd name="connsiteX36" fmla="*/ 142874 w 3062286"/>
              <a:gd name="connsiteY36" fmla="*/ 802920 h 1322032"/>
              <a:gd name="connsiteX37" fmla="*/ 142874 w 3062286"/>
              <a:gd name="connsiteY37" fmla="*/ 760057 h 1322032"/>
              <a:gd name="connsiteX38" fmla="*/ 142874 w 3062286"/>
              <a:gd name="connsiteY38" fmla="*/ 760057 h 1322032"/>
              <a:gd name="connsiteX39" fmla="*/ 142874 w 3062286"/>
              <a:gd name="connsiteY39" fmla="*/ 721957 h 1322032"/>
              <a:gd name="connsiteX40" fmla="*/ 126205 w 3062286"/>
              <a:gd name="connsiteY40" fmla="*/ 721957 h 1322032"/>
              <a:gd name="connsiteX41" fmla="*/ 126205 w 3062286"/>
              <a:gd name="connsiteY41" fmla="*/ 671951 h 1322032"/>
              <a:gd name="connsiteX42" fmla="*/ 119061 w 3062286"/>
              <a:gd name="connsiteY42" fmla="*/ 671951 h 1322032"/>
              <a:gd name="connsiteX43" fmla="*/ 119061 w 3062286"/>
              <a:gd name="connsiteY43" fmla="*/ 636232 h 1322032"/>
              <a:gd name="connsiteX44" fmla="*/ 114299 w 3062286"/>
              <a:gd name="connsiteY44" fmla="*/ 636232 h 1322032"/>
              <a:gd name="connsiteX45" fmla="*/ 114299 w 3062286"/>
              <a:gd name="connsiteY45" fmla="*/ 605276 h 1322032"/>
              <a:gd name="connsiteX46" fmla="*/ 102393 w 3062286"/>
              <a:gd name="connsiteY46" fmla="*/ 605276 h 1322032"/>
              <a:gd name="connsiteX47" fmla="*/ 102393 w 3062286"/>
              <a:gd name="connsiteY47" fmla="*/ 567176 h 1322032"/>
              <a:gd name="connsiteX48" fmla="*/ 90486 w 3062286"/>
              <a:gd name="connsiteY48" fmla="*/ 567176 h 1322032"/>
              <a:gd name="connsiteX49" fmla="*/ 90486 w 3062286"/>
              <a:gd name="connsiteY49" fmla="*/ 550507 h 1322032"/>
              <a:gd name="connsiteX50" fmla="*/ 80961 w 3062286"/>
              <a:gd name="connsiteY50" fmla="*/ 550507 h 1322032"/>
              <a:gd name="connsiteX51" fmla="*/ 80961 w 3062286"/>
              <a:gd name="connsiteY51" fmla="*/ 517170 h 1322032"/>
              <a:gd name="connsiteX52" fmla="*/ 69055 w 3062286"/>
              <a:gd name="connsiteY52" fmla="*/ 517170 h 1322032"/>
              <a:gd name="connsiteX53" fmla="*/ 69055 w 3062286"/>
              <a:gd name="connsiteY53" fmla="*/ 490976 h 1322032"/>
              <a:gd name="connsiteX54" fmla="*/ 69055 w 3062286"/>
              <a:gd name="connsiteY54" fmla="*/ 490976 h 1322032"/>
              <a:gd name="connsiteX55" fmla="*/ 52386 w 3062286"/>
              <a:gd name="connsiteY55" fmla="*/ 490976 h 1322032"/>
              <a:gd name="connsiteX56" fmla="*/ 52386 w 3062286"/>
              <a:gd name="connsiteY56" fmla="*/ 252851 h 1322032"/>
              <a:gd name="connsiteX57" fmla="*/ 40480 w 3062286"/>
              <a:gd name="connsiteY57" fmla="*/ 252851 h 1322032"/>
              <a:gd name="connsiteX58" fmla="*/ 40480 w 3062286"/>
              <a:gd name="connsiteY58" fmla="*/ 217132 h 1322032"/>
              <a:gd name="connsiteX59" fmla="*/ 40480 w 3062286"/>
              <a:gd name="connsiteY59" fmla="*/ 181414 h 1322032"/>
              <a:gd name="connsiteX60" fmla="*/ 35718 w 3062286"/>
              <a:gd name="connsiteY60" fmla="*/ 176652 h 1322032"/>
              <a:gd name="connsiteX61" fmla="*/ 35718 w 3062286"/>
              <a:gd name="connsiteY61" fmla="*/ 55207 h 1322032"/>
              <a:gd name="connsiteX62" fmla="*/ 16668 w 3062286"/>
              <a:gd name="connsiteY62" fmla="*/ 55207 h 1322032"/>
              <a:gd name="connsiteX63" fmla="*/ 47625 w 3062286"/>
              <a:gd name="connsiteY63" fmla="*/ 438 h 1322032"/>
              <a:gd name="connsiteX64" fmla="*/ 0 w 3062286"/>
              <a:gd name="connsiteY64" fmla="*/ 38539 h 1322032"/>
              <a:gd name="connsiteX0" fmla="*/ 3062286 w 3062286"/>
              <a:gd name="connsiteY0" fmla="*/ 1314957 h 1314957"/>
              <a:gd name="connsiteX1" fmla="*/ 2336005 w 3062286"/>
              <a:gd name="connsiteY1" fmla="*/ 1314957 h 1314957"/>
              <a:gd name="connsiteX2" fmla="*/ 2336005 w 3062286"/>
              <a:gd name="connsiteY2" fmla="*/ 1288764 h 1314957"/>
              <a:gd name="connsiteX3" fmla="*/ 1407318 w 3062286"/>
              <a:gd name="connsiteY3" fmla="*/ 1288764 h 1314957"/>
              <a:gd name="connsiteX4" fmla="*/ 1407318 w 3062286"/>
              <a:gd name="connsiteY4" fmla="*/ 1260189 h 1314957"/>
              <a:gd name="connsiteX5" fmla="*/ 1326355 w 3062286"/>
              <a:gd name="connsiteY5" fmla="*/ 1260189 h 1314957"/>
              <a:gd name="connsiteX6" fmla="*/ 1326355 w 3062286"/>
              <a:gd name="connsiteY6" fmla="*/ 1233995 h 1314957"/>
              <a:gd name="connsiteX7" fmla="*/ 807243 w 3062286"/>
              <a:gd name="connsiteY7" fmla="*/ 1233995 h 1314957"/>
              <a:gd name="connsiteX8" fmla="*/ 807243 w 3062286"/>
              <a:gd name="connsiteY8" fmla="*/ 1219707 h 1314957"/>
              <a:gd name="connsiteX9" fmla="*/ 731043 w 3062286"/>
              <a:gd name="connsiteY9" fmla="*/ 1219707 h 1314957"/>
              <a:gd name="connsiteX10" fmla="*/ 731043 w 3062286"/>
              <a:gd name="connsiteY10" fmla="*/ 1200657 h 1314957"/>
              <a:gd name="connsiteX11" fmla="*/ 611980 w 3062286"/>
              <a:gd name="connsiteY11" fmla="*/ 1200657 h 1314957"/>
              <a:gd name="connsiteX12" fmla="*/ 611980 w 3062286"/>
              <a:gd name="connsiteY12" fmla="*/ 1176845 h 1314957"/>
              <a:gd name="connsiteX13" fmla="*/ 407193 w 3062286"/>
              <a:gd name="connsiteY13" fmla="*/ 1176845 h 1314957"/>
              <a:gd name="connsiteX14" fmla="*/ 407193 w 3062286"/>
              <a:gd name="connsiteY14" fmla="*/ 1155414 h 1314957"/>
              <a:gd name="connsiteX15" fmla="*/ 407193 w 3062286"/>
              <a:gd name="connsiteY15" fmla="*/ 1155414 h 1314957"/>
              <a:gd name="connsiteX16" fmla="*/ 392905 w 3062286"/>
              <a:gd name="connsiteY16" fmla="*/ 1141126 h 1314957"/>
              <a:gd name="connsiteX17" fmla="*/ 333374 w 3062286"/>
              <a:gd name="connsiteY17" fmla="*/ 1141126 h 1314957"/>
              <a:gd name="connsiteX18" fmla="*/ 333374 w 3062286"/>
              <a:gd name="connsiteY18" fmla="*/ 1117314 h 1314957"/>
              <a:gd name="connsiteX19" fmla="*/ 276224 w 3062286"/>
              <a:gd name="connsiteY19" fmla="*/ 1117314 h 1314957"/>
              <a:gd name="connsiteX20" fmla="*/ 276224 w 3062286"/>
              <a:gd name="connsiteY20" fmla="*/ 1098264 h 1314957"/>
              <a:gd name="connsiteX21" fmla="*/ 214311 w 3062286"/>
              <a:gd name="connsiteY21" fmla="*/ 1098264 h 1314957"/>
              <a:gd name="connsiteX22" fmla="*/ 214311 w 3062286"/>
              <a:gd name="connsiteY22" fmla="*/ 1098264 h 1314957"/>
              <a:gd name="connsiteX23" fmla="*/ 200024 w 3062286"/>
              <a:gd name="connsiteY23" fmla="*/ 1083977 h 1314957"/>
              <a:gd name="connsiteX24" fmla="*/ 200024 w 3062286"/>
              <a:gd name="connsiteY24" fmla="*/ 1024445 h 1314957"/>
              <a:gd name="connsiteX25" fmla="*/ 200024 w 3062286"/>
              <a:gd name="connsiteY25" fmla="*/ 1024445 h 1314957"/>
              <a:gd name="connsiteX26" fmla="*/ 185736 w 3062286"/>
              <a:gd name="connsiteY26" fmla="*/ 1024445 h 1314957"/>
              <a:gd name="connsiteX27" fmla="*/ 185736 w 3062286"/>
              <a:gd name="connsiteY27" fmla="*/ 976820 h 1314957"/>
              <a:gd name="connsiteX28" fmla="*/ 183355 w 3062286"/>
              <a:gd name="connsiteY28" fmla="*/ 976820 h 1314957"/>
              <a:gd name="connsiteX29" fmla="*/ 183355 w 3062286"/>
              <a:gd name="connsiteY29" fmla="*/ 933957 h 1314957"/>
              <a:gd name="connsiteX30" fmla="*/ 176211 w 3062286"/>
              <a:gd name="connsiteY30" fmla="*/ 933957 h 1314957"/>
              <a:gd name="connsiteX31" fmla="*/ 176211 w 3062286"/>
              <a:gd name="connsiteY31" fmla="*/ 857757 h 1314957"/>
              <a:gd name="connsiteX32" fmla="*/ 166686 w 3062286"/>
              <a:gd name="connsiteY32" fmla="*/ 857757 h 1314957"/>
              <a:gd name="connsiteX33" fmla="*/ 166686 w 3062286"/>
              <a:gd name="connsiteY33" fmla="*/ 826801 h 1314957"/>
              <a:gd name="connsiteX34" fmla="*/ 154780 w 3062286"/>
              <a:gd name="connsiteY34" fmla="*/ 826801 h 1314957"/>
              <a:gd name="connsiteX35" fmla="*/ 154780 w 3062286"/>
              <a:gd name="connsiteY35" fmla="*/ 795845 h 1314957"/>
              <a:gd name="connsiteX36" fmla="*/ 142874 w 3062286"/>
              <a:gd name="connsiteY36" fmla="*/ 795845 h 1314957"/>
              <a:gd name="connsiteX37" fmla="*/ 142874 w 3062286"/>
              <a:gd name="connsiteY37" fmla="*/ 752982 h 1314957"/>
              <a:gd name="connsiteX38" fmla="*/ 142874 w 3062286"/>
              <a:gd name="connsiteY38" fmla="*/ 752982 h 1314957"/>
              <a:gd name="connsiteX39" fmla="*/ 142874 w 3062286"/>
              <a:gd name="connsiteY39" fmla="*/ 714882 h 1314957"/>
              <a:gd name="connsiteX40" fmla="*/ 126205 w 3062286"/>
              <a:gd name="connsiteY40" fmla="*/ 714882 h 1314957"/>
              <a:gd name="connsiteX41" fmla="*/ 126205 w 3062286"/>
              <a:gd name="connsiteY41" fmla="*/ 664876 h 1314957"/>
              <a:gd name="connsiteX42" fmla="*/ 119061 w 3062286"/>
              <a:gd name="connsiteY42" fmla="*/ 664876 h 1314957"/>
              <a:gd name="connsiteX43" fmla="*/ 119061 w 3062286"/>
              <a:gd name="connsiteY43" fmla="*/ 629157 h 1314957"/>
              <a:gd name="connsiteX44" fmla="*/ 114299 w 3062286"/>
              <a:gd name="connsiteY44" fmla="*/ 629157 h 1314957"/>
              <a:gd name="connsiteX45" fmla="*/ 114299 w 3062286"/>
              <a:gd name="connsiteY45" fmla="*/ 598201 h 1314957"/>
              <a:gd name="connsiteX46" fmla="*/ 102393 w 3062286"/>
              <a:gd name="connsiteY46" fmla="*/ 598201 h 1314957"/>
              <a:gd name="connsiteX47" fmla="*/ 102393 w 3062286"/>
              <a:gd name="connsiteY47" fmla="*/ 560101 h 1314957"/>
              <a:gd name="connsiteX48" fmla="*/ 90486 w 3062286"/>
              <a:gd name="connsiteY48" fmla="*/ 560101 h 1314957"/>
              <a:gd name="connsiteX49" fmla="*/ 90486 w 3062286"/>
              <a:gd name="connsiteY49" fmla="*/ 543432 h 1314957"/>
              <a:gd name="connsiteX50" fmla="*/ 80961 w 3062286"/>
              <a:gd name="connsiteY50" fmla="*/ 543432 h 1314957"/>
              <a:gd name="connsiteX51" fmla="*/ 80961 w 3062286"/>
              <a:gd name="connsiteY51" fmla="*/ 510095 h 1314957"/>
              <a:gd name="connsiteX52" fmla="*/ 69055 w 3062286"/>
              <a:gd name="connsiteY52" fmla="*/ 510095 h 1314957"/>
              <a:gd name="connsiteX53" fmla="*/ 69055 w 3062286"/>
              <a:gd name="connsiteY53" fmla="*/ 483901 h 1314957"/>
              <a:gd name="connsiteX54" fmla="*/ 69055 w 3062286"/>
              <a:gd name="connsiteY54" fmla="*/ 483901 h 1314957"/>
              <a:gd name="connsiteX55" fmla="*/ 52386 w 3062286"/>
              <a:gd name="connsiteY55" fmla="*/ 483901 h 1314957"/>
              <a:gd name="connsiteX56" fmla="*/ 52386 w 3062286"/>
              <a:gd name="connsiteY56" fmla="*/ 245776 h 1314957"/>
              <a:gd name="connsiteX57" fmla="*/ 40480 w 3062286"/>
              <a:gd name="connsiteY57" fmla="*/ 245776 h 1314957"/>
              <a:gd name="connsiteX58" fmla="*/ 40480 w 3062286"/>
              <a:gd name="connsiteY58" fmla="*/ 210057 h 1314957"/>
              <a:gd name="connsiteX59" fmla="*/ 40480 w 3062286"/>
              <a:gd name="connsiteY59" fmla="*/ 174339 h 1314957"/>
              <a:gd name="connsiteX60" fmla="*/ 35718 w 3062286"/>
              <a:gd name="connsiteY60" fmla="*/ 169577 h 1314957"/>
              <a:gd name="connsiteX61" fmla="*/ 35718 w 3062286"/>
              <a:gd name="connsiteY61" fmla="*/ 48132 h 1314957"/>
              <a:gd name="connsiteX62" fmla="*/ 16668 w 3062286"/>
              <a:gd name="connsiteY62" fmla="*/ 48132 h 1314957"/>
              <a:gd name="connsiteX63" fmla="*/ 52387 w 3062286"/>
              <a:gd name="connsiteY63" fmla="*/ 507 h 1314957"/>
              <a:gd name="connsiteX64" fmla="*/ 0 w 3062286"/>
              <a:gd name="connsiteY64" fmla="*/ 31464 h 1314957"/>
              <a:gd name="connsiteX0" fmla="*/ 3062286 w 3062286"/>
              <a:gd name="connsiteY0" fmla="*/ 1287247 h 1287247"/>
              <a:gd name="connsiteX1" fmla="*/ 2336005 w 3062286"/>
              <a:gd name="connsiteY1" fmla="*/ 1287247 h 1287247"/>
              <a:gd name="connsiteX2" fmla="*/ 2336005 w 3062286"/>
              <a:gd name="connsiteY2" fmla="*/ 1261054 h 1287247"/>
              <a:gd name="connsiteX3" fmla="*/ 1407318 w 3062286"/>
              <a:gd name="connsiteY3" fmla="*/ 1261054 h 1287247"/>
              <a:gd name="connsiteX4" fmla="*/ 1407318 w 3062286"/>
              <a:gd name="connsiteY4" fmla="*/ 1232479 h 1287247"/>
              <a:gd name="connsiteX5" fmla="*/ 1326355 w 3062286"/>
              <a:gd name="connsiteY5" fmla="*/ 1232479 h 1287247"/>
              <a:gd name="connsiteX6" fmla="*/ 1326355 w 3062286"/>
              <a:gd name="connsiteY6" fmla="*/ 1206285 h 1287247"/>
              <a:gd name="connsiteX7" fmla="*/ 807243 w 3062286"/>
              <a:gd name="connsiteY7" fmla="*/ 1206285 h 1287247"/>
              <a:gd name="connsiteX8" fmla="*/ 807243 w 3062286"/>
              <a:gd name="connsiteY8" fmla="*/ 1191997 h 1287247"/>
              <a:gd name="connsiteX9" fmla="*/ 731043 w 3062286"/>
              <a:gd name="connsiteY9" fmla="*/ 1191997 h 1287247"/>
              <a:gd name="connsiteX10" fmla="*/ 731043 w 3062286"/>
              <a:gd name="connsiteY10" fmla="*/ 1172947 h 1287247"/>
              <a:gd name="connsiteX11" fmla="*/ 611980 w 3062286"/>
              <a:gd name="connsiteY11" fmla="*/ 1172947 h 1287247"/>
              <a:gd name="connsiteX12" fmla="*/ 611980 w 3062286"/>
              <a:gd name="connsiteY12" fmla="*/ 1149135 h 1287247"/>
              <a:gd name="connsiteX13" fmla="*/ 407193 w 3062286"/>
              <a:gd name="connsiteY13" fmla="*/ 1149135 h 1287247"/>
              <a:gd name="connsiteX14" fmla="*/ 407193 w 3062286"/>
              <a:gd name="connsiteY14" fmla="*/ 1127704 h 1287247"/>
              <a:gd name="connsiteX15" fmla="*/ 407193 w 3062286"/>
              <a:gd name="connsiteY15" fmla="*/ 1127704 h 1287247"/>
              <a:gd name="connsiteX16" fmla="*/ 392905 w 3062286"/>
              <a:gd name="connsiteY16" fmla="*/ 1113416 h 1287247"/>
              <a:gd name="connsiteX17" fmla="*/ 333374 w 3062286"/>
              <a:gd name="connsiteY17" fmla="*/ 1113416 h 1287247"/>
              <a:gd name="connsiteX18" fmla="*/ 333374 w 3062286"/>
              <a:gd name="connsiteY18" fmla="*/ 1089604 h 1287247"/>
              <a:gd name="connsiteX19" fmla="*/ 276224 w 3062286"/>
              <a:gd name="connsiteY19" fmla="*/ 1089604 h 1287247"/>
              <a:gd name="connsiteX20" fmla="*/ 276224 w 3062286"/>
              <a:gd name="connsiteY20" fmla="*/ 1070554 h 1287247"/>
              <a:gd name="connsiteX21" fmla="*/ 214311 w 3062286"/>
              <a:gd name="connsiteY21" fmla="*/ 1070554 h 1287247"/>
              <a:gd name="connsiteX22" fmla="*/ 214311 w 3062286"/>
              <a:gd name="connsiteY22" fmla="*/ 1070554 h 1287247"/>
              <a:gd name="connsiteX23" fmla="*/ 200024 w 3062286"/>
              <a:gd name="connsiteY23" fmla="*/ 1056267 h 1287247"/>
              <a:gd name="connsiteX24" fmla="*/ 200024 w 3062286"/>
              <a:gd name="connsiteY24" fmla="*/ 996735 h 1287247"/>
              <a:gd name="connsiteX25" fmla="*/ 200024 w 3062286"/>
              <a:gd name="connsiteY25" fmla="*/ 996735 h 1287247"/>
              <a:gd name="connsiteX26" fmla="*/ 185736 w 3062286"/>
              <a:gd name="connsiteY26" fmla="*/ 996735 h 1287247"/>
              <a:gd name="connsiteX27" fmla="*/ 185736 w 3062286"/>
              <a:gd name="connsiteY27" fmla="*/ 949110 h 1287247"/>
              <a:gd name="connsiteX28" fmla="*/ 183355 w 3062286"/>
              <a:gd name="connsiteY28" fmla="*/ 949110 h 1287247"/>
              <a:gd name="connsiteX29" fmla="*/ 183355 w 3062286"/>
              <a:gd name="connsiteY29" fmla="*/ 906247 h 1287247"/>
              <a:gd name="connsiteX30" fmla="*/ 176211 w 3062286"/>
              <a:gd name="connsiteY30" fmla="*/ 906247 h 1287247"/>
              <a:gd name="connsiteX31" fmla="*/ 176211 w 3062286"/>
              <a:gd name="connsiteY31" fmla="*/ 830047 h 1287247"/>
              <a:gd name="connsiteX32" fmla="*/ 166686 w 3062286"/>
              <a:gd name="connsiteY32" fmla="*/ 830047 h 1287247"/>
              <a:gd name="connsiteX33" fmla="*/ 166686 w 3062286"/>
              <a:gd name="connsiteY33" fmla="*/ 799091 h 1287247"/>
              <a:gd name="connsiteX34" fmla="*/ 154780 w 3062286"/>
              <a:gd name="connsiteY34" fmla="*/ 799091 h 1287247"/>
              <a:gd name="connsiteX35" fmla="*/ 154780 w 3062286"/>
              <a:gd name="connsiteY35" fmla="*/ 768135 h 1287247"/>
              <a:gd name="connsiteX36" fmla="*/ 142874 w 3062286"/>
              <a:gd name="connsiteY36" fmla="*/ 768135 h 1287247"/>
              <a:gd name="connsiteX37" fmla="*/ 142874 w 3062286"/>
              <a:gd name="connsiteY37" fmla="*/ 725272 h 1287247"/>
              <a:gd name="connsiteX38" fmla="*/ 142874 w 3062286"/>
              <a:gd name="connsiteY38" fmla="*/ 725272 h 1287247"/>
              <a:gd name="connsiteX39" fmla="*/ 142874 w 3062286"/>
              <a:gd name="connsiteY39" fmla="*/ 687172 h 1287247"/>
              <a:gd name="connsiteX40" fmla="*/ 126205 w 3062286"/>
              <a:gd name="connsiteY40" fmla="*/ 687172 h 1287247"/>
              <a:gd name="connsiteX41" fmla="*/ 126205 w 3062286"/>
              <a:gd name="connsiteY41" fmla="*/ 637166 h 1287247"/>
              <a:gd name="connsiteX42" fmla="*/ 119061 w 3062286"/>
              <a:gd name="connsiteY42" fmla="*/ 637166 h 1287247"/>
              <a:gd name="connsiteX43" fmla="*/ 119061 w 3062286"/>
              <a:gd name="connsiteY43" fmla="*/ 601447 h 1287247"/>
              <a:gd name="connsiteX44" fmla="*/ 114299 w 3062286"/>
              <a:gd name="connsiteY44" fmla="*/ 601447 h 1287247"/>
              <a:gd name="connsiteX45" fmla="*/ 114299 w 3062286"/>
              <a:gd name="connsiteY45" fmla="*/ 570491 h 1287247"/>
              <a:gd name="connsiteX46" fmla="*/ 102393 w 3062286"/>
              <a:gd name="connsiteY46" fmla="*/ 570491 h 1287247"/>
              <a:gd name="connsiteX47" fmla="*/ 102393 w 3062286"/>
              <a:gd name="connsiteY47" fmla="*/ 532391 h 1287247"/>
              <a:gd name="connsiteX48" fmla="*/ 90486 w 3062286"/>
              <a:gd name="connsiteY48" fmla="*/ 532391 h 1287247"/>
              <a:gd name="connsiteX49" fmla="*/ 90486 w 3062286"/>
              <a:gd name="connsiteY49" fmla="*/ 515722 h 1287247"/>
              <a:gd name="connsiteX50" fmla="*/ 80961 w 3062286"/>
              <a:gd name="connsiteY50" fmla="*/ 515722 h 1287247"/>
              <a:gd name="connsiteX51" fmla="*/ 80961 w 3062286"/>
              <a:gd name="connsiteY51" fmla="*/ 482385 h 1287247"/>
              <a:gd name="connsiteX52" fmla="*/ 69055 w 3062286"/>
              <a:gd name="connsiteY52" fmla="*/ 482385 h 1287247"/>
              <a:gd name="connsiteX53" fmla="*/ 69055 w 3062286"/>
              <a:gd name="connsiteY53" fmla="*/ 456191 h 1287247"/>
              <a:gd name="connsiteX54" fmla="*/ 69055 w 3062286"/>
              <a:gd name="connsiteY54" fmla="*/ 456191 h 1287247"/>
              <a:gd name="connsiteX55" fmla="*/ 52386 w 3062286"/>
              <a:gd name="connsiteY55" fmla="*/ 456191 h 1287247"/>
              <a:gd name="connsiteX56" fmla="*/ 52386 w 3062286"/>
              <a:gd name="connsiteY56" fmla="*/ 218066 h 1287247"/>
              <a:gd name="connsiteX57" fmla="*/ 40480 w 3062286"/>
              <a:gd name="connsiteY57" fmla="*/ 218066 h 1287247"/>
              <a:gd name="connsiteX58" fmla="*/ 40480 w 3062286"/>
              <a:gd name="connsiteY58" fmla="*/ 182347 h 1287247"/>
              <a:gd name="connsiteX59" fmla="*/ 40480 w 3062286"/>
              <a:gd name="connsiteY59" fmla="*/ 146629 h 1287247"/>
              <a:gd name="connsiteX60" fmla="*/ 35718 w 3062286"/>
              <a:gd name="connsiteY60" fmla="*/ 141867 h 1287247"/>
              <a:gd name="connsiteX61" fmla="*/ 35718 w 3062286"/>
              <a:gd name="connsiteY61" fmla="*/ 20422 h 1287247"/>
              <a:gd name="connsiteX62" fmla="*/ 16668 w 3062286"/>
              <a:gd name="connsiteY62" fmla="*/ 20422 h 1287247"/>
              <a:gd name="connsiteX63" fmla="*/ 19049 w 3062286"/>
              <a:gd name="connsiteY63" fmla="*/ 1372 h 1287247"/>
              <a:gd name="connsiteX64" fmla="*/ 0 w 3062286"/>
              <a:gd name="connsiteY64" fmla="*/ 3754 h 1287247"/>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407193 w 3062286"/>
              <a:gd name="connsiteY15" fmla="*/ 1125555 h 1285098"/>
              <a:gd name="connsiteX16" fmla="*/ 392905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6668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407193 w 3062286"/>
              <a:gd name="connsiteY15" fmla="*/ 1125555 h 1285098"/>
              <a:gd name="connsiteX16" fmla="*/ 392905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407193 w 3062286"/>
              <a:gd name="connsiteY15" fmla="*/ 1125555 h 1285098"/>
              <a:gd name="connsiteX16" fmla="*/ 392905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407193 w 3062286"/>
              <a:gd name="connsiteY15" fmla="*/ 1125555 h 1285098"/>
              <a:gd name="connsiteX16" fmla="*/ 392905 w 3062286"/>
              <a:gd name="connsiteY16" fmla="*/ 1070786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407193 w 3062286"/>
              <a:gd name="connsiteY15" fmla="*/ 1125555 h 1285098"/>
              <a:gd name="connsiteX16" fmla="*/ 373855 w 3062286"/>
              <a:gd name="connsiteY16" fmla="*/ 1104123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78618 w 3062286"/>
              <a:gd name="connsiteY15" fmla="*/ 1130318 h 1285098"/>
              <a:gd name="connsiteX16" fmla="*/ 373855 w 3062286"/>
              <a:gd name="connsiteY16" fmla="*/ 1104123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78618 w 3062286"/>
              <a:gd name="connsiteY15" fmla="*/ 1130318 h 1285098"/>
              <a:gd name="connsiteX16" fmla="*/ 383380 w 3062286"/>
              <a:gd name="connsiteY16" fmla="*/ 1104123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1000 w 3062286"/>
              <a:gd name="connsiteY15" fmla="*/ 1123174 h 1285098"/>
              <a:gd name="connsiteX16" fmla="*/ 383380 w 3062286"/>
              <a:gd name="connsiteY16" fmla="*/ 1104123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1000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1000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3382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14311 w 3062286"/>
              <a:gd name="connsiteY22" fmla="*/ 1068405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3382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14311 w 3062286"/>
              <a:gd name="connsiteY21" fmla="*/ 1068405 h 1285098"/>
              <a:gd name="connsiteX22" fmla="*/ 209549 w 3062286"/>
              <a:gd name="connsiteY22" fmla="*/ 1096980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3382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23836 w 3062286"/>
              <a:gd name="connsiteY21" fmla="*/ 1068405 h 1285098"/>
              <a:gd name="connsiteX22" fmla="*/ 209549 w 3062286"/>
              <a:gd name="connsiteY22" fmla="*/ 1096980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5098 h 1285098"/>
              <a:gd name="connsiteX1" fmla="*/ 2336005 w 3062286"/>
              <a:gd name="connsiteY1" fmla="*/ 1285098 h 1285098"/>
              <a:gd name="connsiteX2" fmla="*/ 2336005 w 3062286"/>
              <a:gd name="connsiteY2" fmla="*/ 1258905 h 1285098"/>
              <a:gd name="connsiteX3" fmla="*/ 1407318 w 3062286"/>
              <a:gd name="connsiteY3" fmla="*/ 1258905 h 1285098"/>
              <a:gd name="connsiteX4" fmla="*/ 1407318 w 3062286"/>
              <a:gd name="connsiteY4" fmla="*/ 1230330 h 1285098"/>
              <a:gd name="connsiteX5" fmla="*/ 1326355 w 3062286"/>
              <a:gd name="connsiteY5" fmla="*/ 1230330 h 1285098"/>
              <a:gd name="connsiteX6" fmla="*/ 1326355 w 3062286"/>
              <a:gd name="connsiteY6" fmla="*/ 1204136 h 1285098"/>
              <a:gd name="connsiteX7" fmla="*/ 807243 w 3062286"/>
              <a:gd name="connsiteY7" fmla="*/ 1204136 h 1285098"/>
              <a:gd name="connsiteX8" fmla="*/ 807243 w 3062286"/>
              <a:gd name="connsiteY8" fmla="*/ 1189848 h 1285098"/>
              <a:gd name="connsiteX9" fmla="*/ 731043 w 3062286"/>
              <a:gd name="connsiteY9" fmla="*/ 1189848 h 1285098"/>
              <a:gd name="connsiteX10" fmla="*/ 731043 w 3062286"/>
              <a:gd name="connsiteY10" fmla="*/ 1170798 h 1285098"/>
              <a:gd name="connsiteX11" fmla="*/ 611980 w 3062286"/>
              <a:gd name="connsiteY11" fmla="*/ 1170798 h 1285098"/>
              <a:gd name="connsiteX12" fmla="*/ 611980 w 3062286"/>
              <a:gd name="connsiteY12" fmla="*/ 1146986 h 1285098"/>
              <a:gd name="connsiteX13" fmla="*/ 407193 w 3062286"/>
              <a:gd name="connsiteY13" fmla="*/ 1146986 h 1285098"/>
              <a:gd name="connsiteX14" fmla="*/ 407193 w 3062286"/>
              <a:gd name="connsiteY14" fmla="*/ 1125555 h 1285098"/>
              <a:gd name="connsiteX15" fmla="*/ 383382 w 3062286"/>
              <a:gd name="connsiteY15" fmla="*/ 1123174 h 1285098"/>
              <a:gd name="connsiteX16" fmla="*/ 383380 w 3062286"/>
              <a:gd name="connsiteY16" fmla="*/ 1111267 h 1285098"/>
              <a:gd name="connsiteX17" fmla="*/ 333374 w 3062286"/>
              <a:gd name="connsiteY17" fmla="*/ 1111267 h 1285098"/>
              <a:gd name="connsiteX18" fmla="*/ 333374 w 3062286"/>
              <a:gd name="connsiteY18" fmla="*/ 1087455 h 1285098"/>
              <a:gd name="connsiteX19" fmla="*/ 276224 w 3062286"/>
              <a:gd name="connsiteY19" fmla="*/ 1087455 h 1285098"/>
              <a:gd name="connsiteX20" fmla="*/ 276224 w 3062286"/>
              <a:gd name="connsiteY20" fmla="*/ 1068405 h 1285098"/>
              <a:gd name="connsiteX21" fmla="*/ 223836 w 3062286"/>
              <a:gd name="connsiteY21" fmla="*/ 1068405 h 1285098"/>
              <a:gd name="connsiteX22" fmla="*/ 223836 w 3062286"/>
              <a:gd name="connsiteY22" fmla="*/ 1054118 h 1285098"/>
              <a:gd name="connsiteX23" fmla="*/ 200024 w 3062286"/>
              <a:gd name="connsiteY23" fmla="*/ 1054118 h 1285098"/>
              <a:gd name="connsiteX24" fmla="*/ 200024 w 3062286"/>
              <a:gd name="connsiteY24" fmla="*/ 994586 h 1285098"/>
              <a:gd name="connsiteX25" fmla="*/ 200024 w 3062286"/>
              <a:gd name="connsiteY25" fmla="*/ 994586 h 1285098"/>
              <a:gd name="connsiteX26" fmla="*/ 185736 w 3062286"/>
              <a:gd name="connsiteY26" fmla="*/ 994586 h 1285098"/>
              <a:gd name="connsiteX27" fmla="*/ 185736 w 3062286"/>
              <a:gd name="connsiteY27" fmla="*/ 946961 h 1285098"/>
              <a:gd name="connsiteX28" fmla="*/ 183355 w 3062286"/>
              <a:gd name="connsiteY28" fmla="*/ 946961 h 1285098"/>
              <a:gd name="connsiteX29" fmla="*/ 183355 w 3062286"/>
              <a:gd name="connsiteY29" fmla="*/ 904098 h 1285098"/>
              <a:gd name="connsiteX30" fmla="*/ 176211 w 3062286"/>
              <a:gd name="connsiteY30" fmla="*/ 904098 h 1285098"/>
              <a:gd name="connsiteX31" fmla="*/ 176211 w 3062286"/>
              <a:gd name="connsiteY31" fmla="*/ 827898 h 1285098"/>
              <a:gd name="connsiteX32" fmla="*/ 166686 w 3062286"/>
              <a:gd name="connsiteY32" fmla="*/ 827898 h 1285098"/>
              <a:gd name="connsiteX33" fmla="*/ 166686 w 3062286"/>
              <a:gd name="connsiteY33" fmla="*/ 796942 h 1285098"/>
              <a:gd name="connsiteX34" fmla="*/ 154780 w 3062286"/>
              <a:gd name="connsiteY34" fmla="*/ 796942 h 1285098"/>
              <a:gd name="connsiteX35" fmla="*/ 154780 w 3062286"/>
              <a:gd name="connsiteY35" fmla="*/ 765986 h 1285098"/>
              <a:gd name="connsiteX36" fmla="*/ 142874 w 3062286"/>
              <a:gd name="connsiteY36" fmla="*/ 765986 h 1285098"/>
              <a:gd name="connsiteX37" fmla="*/ 142874 w 3062286"/>
              <a:gd name="connsiteY37" fmla="*/ 723123 h 1285098"/>
              <a:gd name="connsiteX38" fmla="*/ 142874 w 3062286"/>
              <a:gd name="connsiteY38" fmla="*/ 723123 h 1285098"/>
              <a:gd name="connsiteX39" fmla="*/ 142874 w 3062286"/>
              <a:gd name="connsiteY39" fmla="*/ 685023 h 1285098"/>
              <a:gd name="connsiteX40" fmla="*/ 126205 w 3062286"/>
              <a:gd name="connsiteY40" fmla="*/ 685023 h 1285098"/>
              <a:gd name="connsiteX41" fmla="*/ 126205 w 3062286"/>
              <a:gd name="connsiteY41" fmla="*/ 635017 h 1285098"/>
              <a:gd name="connsiteX42" fmla="*/ 119061 w 3062286"/>
              <a:gd name="connsiteY42" fmla="*/ 635017 h 1285098"/>
              <a:gd name="connsiteX43" fmla="*/ 119061 w 3062286"/>
              <a:gd name="connsiteY43" fmla="*/ 599298 h 1285098"/>
              <a:gd name="connsiteX44" fmla="*/ 114299 w 3062286"/>
              <a:gd name="connsiteY44" fmla="*/ 599298 h 1285098"/>
              <a:gd name="connsiteX45" fmla="*/ 114299 w 3062286"/>
              <a:gd name="connsiteY45" fmla="*/ 568342 h 1285098"/>
              <a:gd name="connsiteX46" fmla="*/ 102393 w 3062286"/>
              <a:gd name="connsiteY46" fmla="*/ 568342 h 1285098"/>
              <a:gd name="connsiteX47" fmla="*/ 102393 w 3062286"/>
              <a:gd name="connsiteY47" fmla="*/ 530242 h 1285098"/>
              <a:gd name="connsiteX48" fmla="*/ 90486 w 3062286"/>
              <a:gd name="connsiteY48" fmla="*/ 530242 h 1285098"/>
              <a:gd name="connsiteX49" fmla="*/ 90486 w 3062286"/>
              <a:gd name="connsiteY49" fmla="*/ 513573 h 1285098"/>
              <a:gd name="connsiteX50" fmla="*/ 80961 w 3062286"/>
              <a:gd name="connsiteY50" fmla="*/ 513573 h 1285098"/>
              <a:gd name="connsiteX51" fmla="*/ 80961 w 3062286"/>
              <a:gd name="connsiteY51" fmla="*/ 480236 h 1285098"/>
              <a:gd name="connsiteX52" fmla="*/ 69055 w 3062286"/>
              <a:gd name="connsiteY52" fmla="*/ 480236 h 1285098"/>
              <a:gd name="connsiteX53" fmla="*/ 69055 w 3062286"/>
              <a:gd name="connsiteY53" fmla="*/ 454042 h 1285098"/>
              <a:gd name="connsiteX54" fmla="*/ 69055 w 3062286"/>
              <a:gd name="connsiteY54" fmla="*/ 454042 h 1285098"/>
              <a:gd name="connsiteX55" fmla="*/ 52386 w 3062286"/>
              <a:gd name="connsiteY55" fmla="*/ 454042 h 1285098"/>
              <a:gd name="connsiteX56" fmla="*/ 52386 w 3062286"/>
              <a:gd name="connsiteY56" fmla="*/ 215917 h 1285098"/>
              <a:gd name="connsiteX57" fmla="*/ 40480 w 3062286"/>
              <a:gd name="connsiteY57" fmla="*/ 215917 h 1285098"/>
              <a:gd name="connsiteX58" fmla="*/ 40480 w 3062286"/>
              <a:gd name="connsiteY58" fmla="*/ 180198 h 1285098"/>
              <a:gd name="connsiteX59" fmla="*/ 40480 w 3062286"/>
              <a:gd name="connsiteY59" fmla="*/ 144480 h 1285098"/>
              <a:gd name="connsiteX60" fmla="*/ 35718 w 3062286"/>
              <a:gd name="connsiteY60" fmla="*/ 139718 h 1285098"/>
              <a:gd name="connsiteX61" fmla="*/ 35718 w 3062286"/>
              <a:gd name="connsiteY61" fmla="*/ 18273 h 1285098"/>
              <a:gd name="connsiteX62" fmla="*/ 19050 w 3062286"/>
              <a:gd name="connsiteY62" fmla="*/ 18273 h 1285098"/>
              <a:gd name="connsiteX63" fmla="*/ 16668 w 3062286"/>
              <a:gd name="connsiteY63" fmla="*/ 1604 h 1285098"/>
              <a:gd name="connsiteX64" fmla="*/ 0 w 3062286"/>
              <a:gd name="connsiteY64" fmla="*/ 1605 h 1285098"/>
              <a:gd name="connsiteX0" fmla="*/ 3062286 w 3062286"/>
              <a:gd name="connsiteY0" fmla="*/ 1283493 h 1283493"/>
              <a:gd name="connsiteX1" fmla="*/ 2336005 w 3062286"/>
              <a:gd name="connsiteY1" fmla="*/ 1283493 h 1283493"/>
              <a:gd name="connsiteX2" fmla="*/ 2336005 w 3062286"/>
              <a:gd name="connsiteY2" fmla="*/ 1257300 h 1283493"/>
              <a:gd name="connsiteX3" fmla="*/ 1407318 w 3062286"/>
              <a:gd name="connsiteY3" fmla="*/ 1257300 h 1283493"/>
              <a:gd name="connsiteX4" fmla="*/ 1407318 w 3062286"/>
              <a:gd name="connsiteY4" fmla="*/ 1228725 h 1283493"/>
              <a:gd name="connsiteX5" fmla="*/ 1326355 w 3062286"/>
              <a:gd name="connsiteY5" fmla="*/ 1228725 h 1283493"/>
              <a:gd name="connsiteX6" fmla="*/ 1326355 w 3062286"/>
              <a:gd name="connsiteY6" fmla="*/ 1202531 h 1283493"/>
              <a:gd name="connsiteX7" fmla="*/ 807243 w 3062286"/>
              <a:gd name="connsiteY7" fmla="*/ 1202531 h 1283493"/>
              <a:gd name="connsiteX8" fmla="*/ 807243 w 3062286"/>
              <a:gd name="connsiteY8" fmla="*/ 1188243 h 1283493"/>
              <a:gd name="connsiteX9" fmla="*/ 731043 w 3062286"/>
              <a:gd name="connsiteY9" fmla="*/ 1188243 h 1283493"/>
              <a:gd name="connsiteX10" fmla="*/ 731043 w 3062286"/>
              <a:gd name="connsiteY10" fmla="*/ 1169193 h 1283493"/>
              <a:gd name="connsiteX11" fmla="*/ 611980 w 3062286"/>
              <a:gd name="connsiteY11" fmla="*/ 1169193 h 1283493"/>
              <a:gd name="connsiteX12" fmla="*/ 611980 w 3062286"/>
              <a:gd name="connsiteY12" fmla="*/ 1145381 h 1283493"/>
              <a:gd name="connsiteX13" fmla="*/ 407193 w 3062286"/>
              <a:gd name="connsiteY13" fmla="*/ 1145381 h 1283493"/>
              <a:gd name="connsiteX14" fmla="*/ 407193 w 3062286"/>
              <a:gd name="connsiteY14" fmla="*/ 1123950 h 1283493"/>
              <a:gd name="connsiteX15" fmla="*/ 383382 w 3062286"/>
              <a:gd name="connsiteY15" fmla="*/ 1121569 h 1283493"/>
              <a:gd name="connsiteX16" fmla="*/ 383380 w 3062286"/>
              <a:gd name="connsiteY16" fmla="*/ 1109662 h 1283493"/>
              <a:gd name="connsiteX17" fmla="*/ 333374 w 3062286"/>
              <a:gd name="connsiteY17" fmla="*/ 1109662 h 1283493"/>
              <a:gd name="connsiteX18" fmla="*/ 333374 w 3062286"/>
              <a:gd name="connsiteY18" fmla="*/ 1085850 h 1283493"/>
              <a:gd name="connsiteX19" fmla="*/ 276224 w 3062286"/>
              <a:gd name="connsiteY19" fmla="*/ 1085850 h 1283493"/>
              <a:gd name="connsiteX20" fmla="*/ 276224 w 3062286"/>
              <a:gd name="connsiteY20" fmla="*/ 1066800 h 1283493"/>
              <a:gd name="connsiteX21" fmla="*/ 223836 w 3062286"/>
              <a:gd name="connsiteY21" fmla="*/ 1066800 h 1283493"/>
              <a:gd name="connsiteX22" fmla="*/ 223836 w 3062286"/>
              <a:gd name="connsiteY22" fmla="*/ 1052513 h 1283493"/>
              <a:gd name="connsiteX23" fmla="*/ 200024 w 3062286"/>
              <a:gd name="connsiteY23" fmla="*/ 1052513 h 1283493"/>
              <a:gd name="connsiteX24" fmla="*/ 200024 w 3062286"/>
              <a:gd name="connsiteY24" fmla="*/ 992981 h 1283493"/>
              <a:gd name="connsiteX25" fmla="*/ 200024 w 3062286"/>
              <a:gd name="connsiteY25" fmla="*/ 992981 h 1283493"/>
              <a:gd name="connsiteX26" fmla="*/ 185736 w 3062286"/>
              <a:gd name="connsiteY26" fmla="*/ 992981 h 1283493"/>
              <a:gd name="connsiteX27" fmla="*/ 185736 w 3062286"/>
              <a:gd name="connsiteY27" fmla="*/ 945356 h 1283493"/>
              <a:gd name="connsiteX28" fmla="*/ 183355 w 3062286"/>
              <a:gd name="connsiteY28" fmla="*/ 945356 h 1283493"/>
              <a:gd name="connsiteX29" fmla="*/ 183355 w 3062286"/>
              <a:gd name="connsiteY29" fmla="*/ 902493 h 1283493"/>
              <a:gd name="connsiteX30" fmla="*/ 176211 w 3062286"/>
              <a:gd name="connsiteY30" fmla="*/ 902493 h 1283493"/>
              <a:gd name="connsiteX31" fmla="*/ 176211 w 3062286"/>
              <a:gd name="connsiteY31" fmla="*/ 826293 h 1283493"/>
              <a:gd name="connsiteX32" fmla="*/ 166686 w 3062286"/>
              <a:gd name="connsiteY32" fmla="*/ 826293 h 1283493"/>
              <a:gd name="connsiteX33" fmla="*/ 166686 w 3062286"/>
              <a:gd name="connsiteY33" fmla="*/ 795337 h 1283493"/>
              <a:gd name="connsiteX34" fmla="*/ 154780 w 3062286"/>
              <a:gd name="connsiteY34" fmla="*/ 795337 h 1283493"/>
              <a:gd name="connsiteX35" fmla="*/ 154780 w 3062286"/>
              <a:gd name="connsiteY35" fmla="*/ 764381 h 1283493"/>
              <a:gd name="connsiteX36" fmla="*/ 142874 w 3062286"/>
              <a:gd name="connsiteY36" fmla="*/ 764381 h 1283493"/>
              <a:gd name="connsiteX37" fmla="*/ 142874 w 3062286"/>
              <a:gd name="connsiteY37" fmla="*/ 721518 h 1283493"/>
              <a:gd name="connsiteX38" fmla="*/ 142874 w 3062286"/>
              <a:gd name="connsiteY38" fmla="*/ 721518 h 1283493"/>
              <a:gd name="connsiteX39" fmla="*/ 142874 w 3062286"/>
              <a:gd name="connsiteY39" fmla="*/ 683418 h 1283493"/>
              <a:gd name="connsiteX40" fmla="*/ 126205 w 3062286"/>
              <a:gd name="connsiteY40" fmla="*/ 683418 h 1283493"/>
              <a:gd name="connsiteX41" fmla="*/ 126205 w 3062286"/>
              <a:gd name="connsiteY41" fmla="*/ 633412 h 1283493"/>
              <a:gd name="connsiteX42" fmla="*/ 119061 w 3062286"/>
              <a:gd name="connsiteY42" fmla="*/ 633412 h 1283493"/>
              <a:gd name="connsiteX43" fmla="*/ 119061 w 3062286"/>
              <a:gd name="connsiteY43" fmla="*/ 597693 h 1283493"/>
              <a:gd name="connsiteX44" fmla="*/ 114299 w 3062286"/>
              <a:gd name="connsiteY44" fmla="*/ 597693 h 1283493"/>
              <a:gd name="connsiteX45" fmla="*/ 114299 w 3062286"/>
              <a:gd name="connsiteY45" fmla="*/ 566737 h 1283493"/>
              <a:gd name="connsiteX46" fmla="*/ 102393 w 3062286"/>
              <a:gd name="connsiteY46" fmla="*/ 566737 h 1283493"/>
              <a:gd name="connsiteX47" fmla="*/ 102393 w 3062286"/>
              <a:gd name="connsiteY47" fmla="*/ 528637 h 1283493"/>
              <a:gd name="connsiteX48" fmla="*/ 90486 w 3062286"/>
              <a:gd name="connsiteY48" fmla="*/ 528637 h 1283493"/>
              <a:gd name="connsiteX49" fmla="*/ 90486 w 3062286"/>
              <a:gd name="connsiteY49" fmla="*/ 511968 h 1283493"/>
              <a:gd name="connsiteX50" fmla="*/ 80961 w 3062286"/>
              <a:gd name="connsiteY50" fmla="*/ 511968 h 1283493"/>
              <a:gd name="connsiteX51" fmla="*/ 80961 w 3062286"/>
              <a:gd name="connsiteY51" fmla="*/ 478631 h 1283493"/>
              <a:gd name="connsiteX52" fmla="*/ 69055 w 3062286"/>
              <a:gd name="connsiteY52" fmla="*/ 478631 h 1283493"/>
              <a:gd name="connsiteX53" fmla="*/ 69055 w 3062286"/>
              <a:gd name="connsiteY53" fmla="*/ 452437 h 1283493"/>
              <a:gd name="connsiteX54" fmla="*/ 69055 w 3062286"/>
              <a:gd name="connsiteY54" fmla="*/ 452437 h 1283493"/>
              <a:gd name="connsiteX55" fmla="*/ 52386 w 3062286"/>
              <a:gd name="connsiteY55" fmla="*/ 452437 h 1283493"/>
              <a:gd name="connsiteX56" fmla="*/ 52386 w 3062286"/>
              <a:gd name="connsiteY56" fmla="*/ 214312 h 1283493"/>
              <a:gd name="connsiteX57" fmla="*/ 40480 w 3062286"/>
              <a:gd name="connsiteY57" fmla="*/ 214312 h 1283493"/>
              <a:gd name="connsiteX58" fmla="*/ 40480 w 3062286"/>
              <a:gd name="connsiteY58" fmla="*/ 178593 h 1283493"/>
              <a:gd name="connsiteX59" fmla="*/ 40480 w 3062286"/>
              <a:gd name="connsiteY59" fmla="*/ 142875 h 1283493"/>
              <a:gd name="connsiteX60" fmla="*/ 35718 w 3062286"/>
              <a:gd name="connsiteY60" fmla="*/ 138113 h 1283493"/>
              <a:gd name="connsiteX61" fmla="*/ 35718 w 3062286"/>
              <a:gd name="connsiteY61" fmla="*/ 16668 h 1283493"/>
              <a:gd name="connsiteX62" fmla="*/ 19050 w 3062286"/>
              <a:gd name="connsiteY62" fmla="*/ 16668 h 1283493"/>
              <a:gd name="connsiteX63" fmla="*/ 0 w 3062286"/>
              <a:gd name="connsiteY63" fmla="*/ 0 h 1283493"/>
              <a:gd name="connsiteX0" fmla="*/ 3043236 w 3043236"/>
              <a:gd name="connsiteY0" fmla="*/ 1266825 h 1266825"/>
              <a:gd name="connsiteX1" fmla="*/ 2316955 w 3043236"/>
              <a:gd name="connsiteY1" fmla="*/ 1266825 h 1266825"/>
              <a:gd name="connsiteX2" fmla="*/ 2316955 w 3043236"/>
              <a:gd name="connsiteY2" fmla="*/ 1240632 h 1266825"/>
              <a:gd name="connsiteX3" fmla="*/ 1388268 w 3043236"/>
              <a:gd name="connsiteY3" fmla="*/ 1240632 h 1266825"/>
              <a:gd name="connsiteX4" fmla="*/ 1388268 w 3043236"/>
              <a:gd name="connsiteY4" fmla="*/ 1212057 h 1266825"/>
              <a:gd name="connsiteX5" fmla="*/ 1307305 w 3043236"/>
              <a:gd name="connsiteY5" fmla="*/ 1212057 h 1266825"/>
              <a:gd name="connsiteX6" fmla="*/ 1307305 w 3043236"/>
              <a:gd name="connsiteY6" fmla="*/ 1185863 h 1266825"/>
              <a:gd name="connsiteX7" fmla="*/ 788193 w 3043236"/>
              <a:gd name="connsiteY7" fmla="*/ 1185863 h 1266825"/>
              <a:gd name="connsiteX8" fmla="*/ 788193 w 3043236"/>
              <a:gd name="connsiteY8" fmla="*/ 1171575 h 1266825"/>
              <a:gd name="connsiteX9" fmla="*/ 711993 w 3043236"/>
              <a:gd name="connsiteY9" fmla="*/ 1171575 h 1266825"/>
              <a:gd name="connsiteX10" fmla="*/ 711993 w 3043236"/>
              <a:gd name="connsiteY10" fmla="*/ 1152525 h 1266825"/>
              <a:gd name="connsiteX11" fmla="*/ 592930 w 3043236"/>
              <a:gd name="connsiteY11" fmla="*/ 1152525 h 1266825"/>
              <a:gd name="connsiteX12" fmla="*/ 592930 w 3043236"/>
              <a:gd name="connsiteY12" fmla="*/ 1128713 h 1266825"/>
              <a:gd name="connsiteX13" fmla="*/ 388143 w 3043236"/>
              <a:gd name="connsiteY13" fmla="*/ 1128713 h 1266825"/>
              <a:gd name="connsiteX14" fmla="*/ 388143 w 3043236"/>
              <a:gd name="connsiteY14" fmla="*/ 1107282 h 1266825"/>
              <a:gd name="connsiteX15" fmla="*/ 364332 w 3043236"/>
              <a:gd name="connsiteY15" fmla="*/ 1104901 h 1266825"/>
              <a:gd name="connsiteX16" fmla="*/ 364330 w 3043236"/>
              <a:gd name="connsiteY16" fmla="*/ 1092994 h 1266825"/>
              <a:gd name="connsiteX17" fmla="*/ 314324 w 3043236"/>
              <a:gd name="connsiteY17" fmla="*/ 1092994 h 1266825"/>
              <a:gd name="connsiteX18" fmla="*/ 314324 w 3043236"/>
              <a:gd name="connsiteY18" fmla="*/ 1069182 h 1266825"/>
              <a:gd name="connsiteX19" fmla="*/ 257174 w 3043236"/>
              <a:gd name="connsiteY19" fmla="*/ 1069182 h 1266825"/>
              <a:gd name="connsiteX20" fmla="*/ 257174 w 3043236"/>
              <a:gd name="connsiteY20" fmla="*/ 1050132 h 1266825"/>
              <a:gd name="connsiteX21" fmla="*/ 204786 w 3043236"/>
              <a:gd name="connsiteY21" fmla="*/ 1050132 h 1266825"/>
              <a:gd name="connsiteX22" fmla="*/ 204786 w 3043236"/>
              <a:gd name="connsiteY22" fmla="*/ 1035845 h 1266825"/>
              <a:gd name="connsiteX23" fmla="*/ 180974 w 3043236"/>
              <a:gd name="connsiteY23" fmla="*/ 1035845 h 1266825"/>
              <a:gd name="connsiteX24" fmla="*/ 180974 w 3043236"/>
              <a:gd name="connsiteY24" fmla="*/ 976313 h 1266825"/>
              <a:gd name="connsiteX25" fmla="*/ 180974 w 3043236"/>
              <a:gd name="connsiteY25" fmla="*/ 976313 h 1266825"/>
              <a:gd name="connsiteX26" fmla="*/ 166686 w 3043236"/>
              <a:gd name="connsiteY26" fmla="*/ 976313 h 1266825"/>
              <a:gd name="connsiteX27" fmla="*/ 166686 w 3043236"/>
              <a:gd name="connsiteY27" fmla="*/ 928688 h 1266825"/>
              <a:gd name="connsiteX28" fmla="*/ 164305 w 3043236"/>
              <a:gd name="connsiteY28" fmla="*/ 928688 h 1266825"/>
              <a:gd name="connsiteX29" fmla="*/ 164305 w 3043236"/>
              <a:gd name="connsiteY29" fmla="*/ 885825 h 1266825"/>
              <a:gd name="connsiteX30" fmla="*/ 157161 w 3043236"/>
              <a:gd name="connsiteY30" fmla="*/ 885825 h 1266825"/>
              <a:gd name="connsiteX31" fmla="*/ 157161 w 3043236"/>
              <a:gd name="connsiteY31" fmla="*/ 809625 h 1266825"/>
              <a:gd name="connsiteX32" fmla="*/ 147636 w 3043236"/>
              <a:gd name="connsiteY32" fmla="*/ 809625 h 1266825"/>
              <a:gd name="connsiteX33" fmla="*/ 147636 w 3043236"/>
              <a:gd name="connsiteY33" fmla="*/ 778669 h 1266825"/>
              <a:gd name="connsiteX34" fmla="*/ 135730 w 3043236"/>
              <a:gd name="connsiteY34" fmla="*/ 778669 h 1266825"/>
              <a:gd name="connsiteX35" fmla="*/ 135730 w 3043236"/>
              <a:gd name="connsiteY35" fmla="*/ 747713 h 1266825"/>
              <a:gd name="connsiteX36" fmla="*/ 123824 w 3043236"/>
              <a:gd name="connsiteY36" fmla="*/ 747713 h 1266825"/>
              <a:gd name="connsiteX37" fmla="*/ 123824 w 3043236"/>
              <a:gd name="connsiteY37" fmla="*/ 704850 h 1266825"/>
              <a:gd name="connsiteX38" fmla="*/ 123824 w 3043236"/>
              <a:gd name="connsiteY38" fmla="*/ 704850 h 1266825"/>
              <a:gd name="connsiteX39" fmla="*/ 123824 w 3043236"/>
              <a:gd name="connsiteY39" fmla="*/ 666750 h 1266825"/>
              <a:gd name="connsiteX40" fmla="*/ 107155 w 3043236"/>
              <a:gd name="connsiteY40" fmla="*/ 666750 h 1266825"/>
              <a:gd name="connsiteX41" fmla="*/ 107155 w 3043236"/>
              <a:gd name="connsiteY41" fmla="*/ 616744 h 1266825"/>
              <a:gd name="connsiteX42" fmla="*/ 100011 w 3043236"/>
              <a:gd name="connsiteY42" fmla="*/ 616744 h 1266825"/>
              <a:gd name="connsiteX43" fmla="*/ 100011 w 3043236"/>
              <a:gd name="connsiteY43" fmla="*/ 581025 h 1266825"/>
              <a:gd name="connsiteX44" fmla="*/ 95249 w 3043236"/>
              <a:gd name="connsiteY44" fmla="*/ 581025 h 1266825"/>
              <a:gd name="connsiteX45" fmla="*/ 95249 w 3043236"/>
              <a:gd name="connsiteY45" fmla="*/ 550069 h 1266825"/>
              <a:gd name="connsiteX46" fmla="*/ 83343 w 3043236"/>
              <a:gd name="connsiteY46" fmla="*/ 550069 h 1266825"/>
              <a:gd name="connsiteX47" fmla="*/ 83343 w 3043236"/>
              <a:gd name="connsiteY47" fmla="*/ 511969 h 1266825"/>
              <a:gd name="connsiteX48" fmla="*/ 71436 w 3043236"/>
              <a:gd name="connsiteY48" fmla="*/ 511969 h 1266825"/>
              <a:gd name="connsiteX49" fmla="*/ 71436 w 3043236"/>
              <a:gd name="connsiteY49" fmla="*/ 495300 h 1266825"/>
              <a:gd name="connsiteX50" fmla="*/ 61911 w 3043236"/>
              <a:gd name="connsiteY50" fmla="*/ 495300 h 1266825"/>
              <a:gd name="connsiteX51" fmla="*/ 61911 w 3043236"/>
              <a:gd name="connsiteY51" fmla="*/ 461963 h 1266825"/>
              <a:gd name="connsiteX52" fmla="*/ 50005 w 3043236"/>
              <a:gd name="connsiteY52" fmla="*/ 461963 h 1266825"/>
              <a:gd name="connsiteX53" fmla="*/ 50005 w 3043236"/>
              <a:gd name="connsiteY53" fmla="*/ 435769 h 1266825"/>
              <a:gd name="connsiteX54" fmla="*/ 50005 w 3043236"/>
              <a:gd name="connsiteY54" fmla="*/ 435769 h 1266825"/>
              <a:gd name="connsiteX55" fmla="*/ 33336 w 3043236"/>
              <a:gd name="connsiteY55" fmla="*/ 435769 h 1266825"/>
              <a:gd name="connsiteX56" fmla="*/ 33336 w 3043236"/>
              <a:gd name="connsiteY56" fmla="*/ 197644 h 1266825"/>
              <a:gd name="connsiteX57" fmla="*/ 21430 w 3043236"/>
              <a:gd name="connsiteY57" fmla="*/ 197644 h 1266825"/>
              <a:gd name="connsiteX58" fmla="*/ 21430 w 3043236"/>
              <a:gd name="connsiteY58" fmla="*/ 161925 h 1266825"/>
              <a:gd name="connsiteX59" fmla="*/ 21430 w 3043236"/>
              <a:gd name="connsiteY59" fmla="*/ 126207 h 1266825"/>
              <a:gd name="connsiteX60" fmla="*/ 16668 w 3043236"/>
              <a:gd name="connsiteY60" fmla="*/ 121445 h 1266825"/>
              <a:gd name="connsiteX61" fmla="*/ 16668 w 3043236"/>
              <a:gd name="connsiteY61" fmla="*/ 0 h 1266825"/>
              <a:gd name="connsiteX62" fmla="*/ 0 w 3043236"/>
              <a:gd name="connsiteY62" fmla="*/ 0 h 1266825"/>
              <a:gd name="connsiteX0" fmla="*/ 3076574 w 3076574"/>
              <a:gd name="connsiteY0" fmla="*/ 1285875 h 1285875"/>
              <a:gd name="connsiteX1" fmla="*/ 2350293 w 3076574"/>
              <a:gd name="connsiteY1" fmla="*/ 1285875 h 1285875"/>
              <a:gd name="connsiteX2" fmla="*/ 2350293 w 3076574"/>
              <a:gd name="connsiteY2" fmla="*/ 1259682 h 1285875"/>
              <a:gd name="connsiteX3" fmla="*/ 1421606 w 3076574"/>
              <a:gd name="connsiteY3" fmla="*/ 1259682 h 1285875"/>
              <a:gd name="connsiteX4" fmla="*/ 1421606 w 3076574"/>
              <a:gd name="connsiteY4" fmla="*/ 1231107 h 1285875"/>
              <a:gd name="connsiteX5" fmla="*/ 1340643 w 3076574"/>
              <a:gd name="connsiteY5" fmla="*/ 1231107 h 1285875"/>
              <a:gd name="connsiteX6" fmla="*/ 1340643 w 3076574"/>
              <a:gd name="connsiteY6" fmla="*/ 1204913 h 1285875"/>
              <a:gd name="connsiteX7" fmla="*/ 821531 w 3076574"/>
              <a:gd name="connsiteY7" fmla="*/ 1204913 h 1285875"/>
              <a:gd name="connsiteX8" fmla="*/ 821531 w 3076574"/>
              <a:gd name="connsiteY8" fmla="*/ 1190625 h 1285875"/>
              <a:gd name="connsiteX9" fmla="*/ 745331 w 3076574"/>
              <a:gd name="connsiteY9" fmla="*/ 1190625 h 1285875"/>
              <a:gd name="connsiteX10" fmla="*/ 745331 w 3076574"/>
              <a:gd name="connsiteY10" fmla="*/ 1171575 h 1285875"/>
              <a:gd name="connsiteX11" fmla="*/ 626268 w 3076574"/>
              <a:gd name="connsiteY11" fmla="*/ 1171575 h 1285875"/>
              <a:gd name="connsiteX12" fmla="*/ 626268 w 3076574"/>
              <a:gd name="connsiteY12" fmla="*/ 1147763 h 1285875"/>
              <a:gd name="connsiteX13" fmla="*/ 421481 w 3076574"/>
              <a:gd name="connsiteY13" fmla="*/ 1147763 h 1285875"/>
              <a:gd name="connsiteX14" fmla="*/ 421481 w 3076574"/>
              <a:gd name="connsiteY14" fmla="*/ 1126332 h 1285875"/>
              <a:gd name="connsiteX15" fmla="*/ 397670 w 3076574"/>
              <a:gd name="connsiteY15" fmla="*/ 1123951 h 1285875"/>
              <a:gd name="connsiteX16" fmla="*/ 397668 w 3076574"/>
              <a:gd name="connsiteY16" fmla="*/ 1112044 h 1285875"/>
              <a:gd name="connsiteX17" fmla="*/ 347662 w 3076574"/>
              <a:gd name="connsiteY17" fmla="*/ 1112044 h 1285875"/>
              <a:gd name="connsiteX18" fmla="*/ 347662 w 3076574"/>
              <a:gd name="connsiteY18" fmla="*/ 1088232 h 1285875"/>
              <a:gd name="connsiteX19" fmla="*/ 290512 w 3076574"/>
              <a:gd name="connsiteY19" fmla="*/ 1088232 h 1285875"/>
              <a:gd name="connsiteX20" fmla="*/ 290512 w 3076574"/>
              <a:gd name="connsiteY20" fmla="*/ 1069182 h 1285875"/>
              <a:gd name="connsiteX21" fmla="*/ 238124 w 3076574"/>
              <a:gd name="connsiteY21" fmla="*/ 1069182 h 1285875"/>
              <a:gd name="connsiteX22" fmla="*/ 238124 w 3076574"/>
              <a:gd name="connsiteY22" fmla="*/ 1054895 h 1285875"/>
              <a:gd name="connsiteX23" fmla="*/ 214312 w 3076574"/>
              <a:gd name="connsiteY23" fmla="*/ 1054895 h 1285875"/>
              <a:gd name="connsiteX24" fmla="*/ 214312 w 3076574"/>
              <a:gd name="connsiteY24" fmla="*/ 995363 h 1285875"/>
              <a:gd name="connsiteX25" fmla="*/ 214312 w 3076574"/>
              <a:gd name="connsiteY25" fmla="*/ 995363 h 1285875"/>
              <a:gd name="connsiteX26" fmla="*/ 200024 w 3076574"/>
              <a:gd name="connsiteY26" fmla="*/ 995363 h 1285875"/>
              <a:gd name="connsiteX27" fmla="*/ 200024 w 3076574"/>
              <a:gd name="connsiteY27" fmla="*/ 947738 h 1285875"/>
              <a:gd name="connsiteX28" fmla="*/ 197643 w 3076574"/>
              <a:gd name="connsiteY28" fmla="*/ 947738 h 1285875"/>
              <a:gd name="connsiteX29" fmla="*/ 197643 w 3076574"/>
              <a:gd name="connsiteY29" fmla="*/ 904875 h 1285875"/>
              <a:gd name="connsiteX30" fmla="*/ 190499 w 3076574"/>
              <a:gd name="connsiteY30" fmla="*/ 904875 h 1285875"/>
              <a:gd name="connsiteX31" fmla="*/ 190499 w 3076574"/>
              <a:gd name="connsiteY31" fmla="*/ 828675 h 1285875"/>
              <a:gd name="connsiteX32" fmla="*/ 180974 w 3076574"/>
              <a:gd name="connsiteY32" fmla="*/ 828675 h 1285875"/>
              <a:gd name="connsiteX33" fmla="*/ 180974 w 3076574"/>
              <a:gd name="connsiteY33" fmla="*/ 797719 h 1285875"/>
              <a:gd name="connsiteX34" fmla="*/ 169068 w 3076574"/>
              <a:gd name="connsiteY34" fmla="*/ 797719 h 1285875"/>
              <a:gd name="connsiteX35" fmla="*/ 169068 w 3076574"/>
              <a:gd name="connsiteY35" fmla="*/ 766763 h 1285875"/>
              <a:gd name="connsiteX36" fmla="*/ 157162 w 3076574"/>
              <a:gd name="connsiteY36" fmla="*/ 766763 h 1285875"/>
              <a:gd name="connsiteX37" fmla="*/ 157162 w 3076574"/>
              <a:gd name="connsiteY37" fmla="*/ 723900 h 1285875"/>
              <a:gd name="connsiteX38" fmla="*/ 157162 w 3076574"/>
              <a:gd name="connsiteY38" fmla="*/ 723900 h 1285875"/>
              <a:gd name="connsiteX39" fmla="*/ 157162 w 3076574"/>
              <a:gd name="connsiteY39" fmla="*/ 685800 h 1285875"/>
              <a:gd name="connsiteX40" fmla="*/ 140493 w 3076574"/>
              <a:gd name="connsiteY40" fmla="*/ 685800 h 1285875"/>
              <a:gd name="connsiteX41" fmla="*/ 140493 w 3076574"/>
              <a:gd name="connsiteY41" fmla="*/ 635794 h 1285875"/>
              <a:gd name="connsiteX42" fmla="*/ 133349 w 3076574"/>
              <a:gd name="connsiteY42" fmla="*/ 635794 h 1285875"/>
              <a:gd name="connsiteX43" fmla="*/ 133349 w 3076574"/>
              <a:gd name="connsiteY43" fmla="*/ 600075 h 1285875"/>
              <a:gd name="connsiteX44" fmla="*/ 128587 w 3076574"/>
              <a:gd name="connsiteY44" fmla="*/ 600075 h 1285875"/>
              <a:gd name="connsiteX45" fmla="*/ 128587 w 3076574"/>
              <a:gd name="connsiteY45" fmla="*/ 569119 h 1285875"/>
              <a:gd name="connsiteX46" fmla="*/ 116681 w 3076574"/>
              <a:gd name="connsiteY46" fmla="*/ 569119 h 1285875"/>
              <a:gd name="connsiteX47" fmla="*/ 116681 w 3076574"/>
              <a:gd name="connsiteY47" fmla="*/ 531019 h 1285875"/>
              <a:gd name="connsiteX48" fmla="*/ 104774 w 3076574"/>
              <a:gd name="connsiteY48" fmla="*/ 531019 h 1285875"/>
              <a:gd name="connsiteX49" fmla="*/ 104774 w 3076574"/>
              <a:gd name="connsiteY49" fmla="*/ 514350 h 1285875"/>
              <a:gd name="connsiteX50" fmla="*/ 95249 w 3076574"/>
              <a:gd name="connsiteY50" fmla="*/ 514350 h 1285875"/>
              <a:gd name="connsiteX51" fmla="*/ 95249 w 3076574"/>
              <a:gd name="connsiteY51" fmla="*/ 481013 h 1285875"/>
              <a:gd name="connsiteX52" fmla="*/ 83343 w 3076574"/>
              <a:gd name="connsiteY52" fmla="*/ 481013 h 1285875"/>
              <a:gd name="connsiteX53" fmla="*/ 83343 w 3076574"/>
              <a:gd name="connsiteY53" fmla="*/ 454819 h 1285875"/>
              <a:gd name="connsiteX54" fmla="*/ 83343 w 3076574"/>
              <a:gd name="connsiteY54" fmla="*/ 454819 h 1285875"/>
              <a:gd name="connsiteX55" fmla="*/ 66674 w 3076574"/>
              <a:gd name="connsiteY55" fmla="*/ 454819 h 1285875"/>
              <a:gd name="connsiteX56" fmla="*/ 66674 w 3076574"/>
              <a:gd name="connsiteY56" fmla="*/ 216694 h 1285875"/>
              <a:gd name="connsiteX57" fmla="*/ 54768 w 3076574"/>
              <a:gd name="connsiteY57" fmla="*/ 216694 h 1285875"/>
              <a:gd name="connsiteX58" fmla="*/ 54768 w 3076574"/>
              <a:gd name="connsiteY58" fmla="*/ 180975 h 1285875"/>
              <a:gd name="connsiteX59" fmla="*/ 54768 w 3076574"/>
              <a:gd name="connsiteY59" fmla="*/ 145257 h 1285875"/>
              <a:gd name="connsiteX60" fmla="*/ 50006 w 3076574"/>
              <a:gd name="connsiteY60" fmla="*/ 140495 h 1285875"/>
              <a:gd name="connsiteX61" fmla="*/ 50006 w 3076574"/>
              <a:gd name="connsiteY61" fmla="*/ 19050 h 1285875"/>
              <a:gd name="connsiteX62" fmla="*/ 0 w 3076574"/>
              <a:gd name="connsiteY62" fmla="*/ 0 h 1285875"/>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23812 w 3076574"/>
              <a:gd name="connsiteY61" fmla="*/ 0 h 1288256"/>
              <a:gd name="connsiteX62" fmla="*/ 0 w 3076574"/>
              <a:gd name="connsiteY62"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33337 w 3076574"/>
              <a:gd name="connsiteY61" fmla="*/ 85724 h 1288256"/>
              <a:gd name="connsiteX62" fmla="*/ 23812 w 3076574"/>
              <a:gd name="connsiteY62" fmla="*/ 0 h 1288256"/>
              <a:gd name="connsiteX63" fmla="*/ 0 w 3076574"/>
              <a:gd name="connsiteY63"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23812 w 3076574"/>
              <a:gd name="connsiteY61" fmla="*/ 28574 h 1288256"/>
              <a:gd name="connsiteX62" fmla="*/ 23812 w 3076574"/>
              <a:gd name="connsiteY62" fmla="*/ 0 h 1288256"/>
              <a:gd name="connsiteX63" fmla="*/ 0 w 3076574"/>
              <a:gd name="connsiteY63"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40481 w 3076574"/>
              <a:gd name="connsiteY61" fmla="*/ 109537 h 1288256"/>
              <a:gd name="connsiteX62" fmla="*/ 23812 w 3076574"/>
              <a:gd name="connsiteY62" fmla="*/ 28574 h 1288256"/>
              <a:gd name="connsiteX63" fmla="*/ 23812 w 3076574"/>
              <a:gd name="connsiteY63" fmla="*/ 0 h 1288256"/>
              <a:gd name="connsiteX64" fmla="*/ 0 w 3076574"/>
              <a:gd name="connsiteY64"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54768 w 3076574"/>
              <a:gd name="connsiteY61" fmla="*/ 30955 h 1288256"/>
              <a:gd name="connsiteX62" fmla="*/ 23812 w 3076574"/>
              <a:gd name="connsiteY62" fmla="*/ 28574 h 1288256"/>
              <a:gd name="connsiteX63" fmla="*/ 23812 w 3076574"/>
              <a:gd name="connsiteY63" fmla="*/ 0 h 1288256"/>
              <a:gd name="connsiteX64" fmla="*/ 0 w 3076574"/>
              <a:gd name="connsiteY64"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45243 w 3076574"/>
              <a:gd name="connsiteY61" fmla="*/ 30955 h 1288256"/>
              <a:gd name="connsiteX62" fmla="*/ 23812 w 3076574"/>
              <a:gd name="connsiteY62" fmla="*/ 28574 h 1288256"/>
              <a:gd name="connsiteX63" fmla="*/ 23812 w 3076574"/>
              <a:gd name="connsiteY63" fmla="*/ 0 h 1288256"/>
              <a:gd name="connsiteX64" fmla="*/ 0 w 3076574"/>
              <a:gd name="connsiteY64" fmla="*/ 2381 h 1288256"/>
              <a:gd name="connsiteX0" fmla="*/ 3076574 w 3076574"/>
              <a:gd name="connsiteY0" fmla="*/ 1288256 h 1288256"/>
              <a:gd name="connsiteX1" fmla="*/ 2350293 w 3076574"/>
              <a:gd name="connsiteY1" fmla="*/ 1288256 h 1288256"/>
              <a:gd name="connsiteX2" fmla="*/ 2350293 w 3076574"/>
              <a:gd name="connsiteY2" fmla="*/ 1262063 h 1288256"/>
              <a:gd name="connsiteX3" fmla="*/ 1421606 w 3076574"/>
              <a:gd name="connsiteY3" fmla="*/ 1262063 h 1288256"/>
              <a:gd name="connsiteX4" fmla="*/ 1421606 w 3076574"/>
              <a:gd name="connsiteY4" fmla="*/ 1233488 h 1288256"/>
              <a:gd name="connsiteX5" fmla="*/ 1340643 w 3076574"/>
              <a:gd name="connsiteY5" fmla="*/ 1233488 h 1288256"/>
              <a:gd name="connsiteX6" fmla="*/ 1340643 w 3076574"/>
              <a:gd name="connsiteY6" fmla="*/ 1207294 h 1288256"/>
              <a:gd name="connsiteX7" fmla="*/ 821531 w 3076574"/>
              <a:gd name="connsiteY7" fmla="*/ 1207294 h 1288256"/>
              <a:gd name="connsiteX8" fmla="*/ 821531 w 3076574"/>
              <a:gd name="connsiteY8" fmla="*/ 1193006 h 1288256"/>
              <a:gd name="connsiteX9" fmla="*/ 745331 w 3076574"/>
              <a:gd name="connsiteY9" fmla="*/ 1193006 h 1288256"/>
              <a:gd name="connsiteX10" fmla="*/ 745331 w 3076574"/>
              <a:gd name="connsiteY10" fmla="*/ 1173956 h 1288256"/>
              <a:gd name="connsiteX11" fmla="*/ 626268 w 3076574"/>
              <a:gd name="connsiteY11" fmla="*/ 1173956 h 1288256"/>
              <a:gd name="connsiteX12" fmla="*/ 626268 w 3076574"/>
              <a:gd name="connsiteY12" fmla="*/ 1150144 h 1288256"/>
              <a:gd name="connsiteX13" fmla="*/ 421481 w 3076574"/>
              <a:gd name="connsiteY13" fmla="*/ 1150144 h 1288256"/>
              <a:gd name="connsiteX14" fmla="*/ 421481 w 3076574"/>
              <a:gd name="connsiteY14" fmla="*/ 1128713 h 1288256"/>
              <a:gd name="connsiteX15" fmla="*/ 397670 w 3076574"/>
              <a:gd name="connsiteY15" fmla="*/ 1126332 h 1288256"/>
              <a:gd name="connsiteX16" fmla="*/ 397668 w 3076574"/>
              <a:gd name="connsiteY16" fmla="*/ 1114425 h 1288256"/>
              <a:gd name="connsiteX17" fmla="*/ 347662 w 3076574"/>
              <a:gd name="connsiteY17" fmla="*/ 1114425 h 1288256"/>
              <a:gd name="connsiteX18" fmla="*/ 347662 w 3076574"/>
              <a:gd name="connsiteY18" fmla="*/ 1090613 h 1288256"/>
              <a:gd name="connsiteX19" fmla="*/ 290512 w 3076574"/>
              <a:gd name="connsiteY19" fmla="*/ 1090613 h 1288256"/>
              <a:gd name="connsiteX20" fmla="*/ 290512 w 3076574"/>
              <a:gd name="connsiteY20" fmla="*/ 1071563 h 1288256"/>
              <a:gd name="connsiteX21" fmla="*/ 238124 w 3076574"/>
              <a:gd name="connsiteY21" fmla="*/ 1071563 h 1288256"/>
              <a:gd name="connsiteX22" fmla="*/ 238124 w 3076574"/>
              <a:gd name="connsiteY22" fmla="*/ 1057276 h 1288256"/>
              <a:gd name="connsiteX23" fmla="*/ 214312 w 3076574"/>
              <a:gd name="connsiteY23" fmla="*/ 1057276 h 1288256"/>
              <a:gd name="connsiteX24" fmla="*/ 214312 w 3076574"/>
              <a:gd name="connsiteY24" fmla="*/ 997744 h 1288256"/>
              <a:gd name="connsiteX25" fmla="*/ 214312 w 3076574"/>
              <a:gd name="connsiteY25" fmla="*/ 997744 h 1288256"/>
              <a:gd name="connsiteX26" fmla="*/ 200024 w 3076574"/>
              <a:gd name="connsiteY26" fmla="*/ 997744 h 1288256"/>
              <a:gd name="connsiteX27" fmla="*/ 200024 w 3076574"/>
              <a:gd name="connsiteY27" fmla="*/ 950119 h 1288256"/>
              <a:gd name="connsiteX28" fmla="*/ 197643 w 3076574"/>
              <a:gd name="connsiteY28" fmla="*/ 950119 h 1288256"/>
              <a:gd name="connsiteX29" fmla="*/ 197643 w 3076574"/>
              <a:gd name="connsiteY29" fmla="*/ 907256 h 1288256"/>
              <a:gd name="connsiteX30" fmla="*/ 190499 w 3076574"/>
              <a:gd name="connsiteY30" fmla="*/ 907256 h 1288256"/>
              <a:gd name="connsiteX31" fmla="*/ 190499 w 3076574"/>
              <a:gd name="connsiteY31" fmla="*/ 831056 h 1288256"/>
              <a:gd name="connsiteX32" fmla="*/ 180974 w 3076574"/>
              <a:gd name="connsiteY32" fmla="*/ 831056 h 1288256"/>
              <a:gd name="connsiteX33" fmla="*/ 180974 w 3076574"/>
              <a:gd name="connsiteY33" fmla="*/ 800100 h 1288256"/>
              <a:gd name="connsiteX34" fmla="*/ 169068 w 3076574"/>
              <a:gd name="connsiteY34" fmla="*/ 800100 h 1288256"/>
              <a:gd name="connsiteX35" fmla="*/ 169068 w 3076574"/>
              <a:gd name="connsiteY35" fmla="*/ 769144 h 1288256"/>
              <a:gd name="connsiteX36" fmla="*/ 157162 w 3076574"/>
              <a:gd name="connsiteY36" fmla="*/ 769144 h 1288256"/>
              <a:gd name="connsiteX37" fmla="*/ 157162 w 3076574"/>
              <a:gd name="connsiteY37" fmla="*/ 726281 h 1288256"/>
              <a:gd name="connsiteX38" fmla="*/ 157162 w 3076574"/>
              <a:gd name="connsiteY38" fmla="*/ 726281 h 1288256"/>
              <a:gd name="connsiteX39" fmla="*/ 157162 w 3076574"/>
              <a:gd name="connsiteY39" fmla="*/ 688181 h 1288256"/>
              <a:gd name="connsiteX40" fmla="*/ 140493 w 3076574"/>
              <a:gd name="connsiteY40" fmla="*/ 688181 h 1288256"/>
              <a:gd name="connsiteX41" fmla="*/ 140493 w 3076574"/>
              <a:gd name="connsiteY41" fmla="*/ 638175 h 1288256"/>
              <a:gd name="connsiteX42" fmla="*/ 133349 w 3076574"/>
              <a:gd name="connsiteY42" fmla="*/ 638175 h 1288256"/>
              <a:gd name="connsiteX43" fmla="*/ 133349 w 3076574"/>
              <a:gd name="connsiteY43" fmla="*/ 602456 h 1288256"/>
              <a:gd name="connsiteX44" fmla="*/ 128587 w 3076574"/>
              <a:gd name="connsiteY44" fmla="*/ 602456 h 1288256"/>
              <a:gd name="connsiteX45" fmla="*/ 128587 w 3076574"/>
              <a:gd name="connsiteY45" fmla="*/ 571500 h 1288256"/>
              <a:gd name="connsiteX46" fmla="*/ 116681 w 3076574"/>
              <a:gd name="connsiteY46" fmla="*/ 571500 h 1288256"/>
              <a:gd name="connsiteX47" fmla="*/ 116681 w 3076574"/>
              <a:gd name="connsiteY47" fmla="*/ 533400 h 1288256"/>
              <a:gd name="connsiteX48" fmla="*/ 104774 w 3076574"/>
              <a:gd name="connsiteY48" fmla="*/ 533400 h 1288256"/>
              <a:gd name="connsiteX49" fmla="*/ 104774 w 3076574"/>
              <a:gd name="connsiteY49" fmla="*/ 516731 h 1288256"/>
              <a:gd name="connsiteX50" fmla="*/ 95249 w 3076574"/>
              <a:gd name="connsiteY50" fmla="*/ 516731 h 1288256"/>
              <a:gd name="connsiteX51" fmla="*/ 95249 w 3076574"/>
              <a:gd name="connsiteY51" fmla="*/ 483394 h 1288256"/>
              <a:gd name="connsiteX52" fmla="*/ 83343 w 3076574"/>
              <a:gd name="connsiteY52" fmla="*/ 483394 h 1288256"/>
              <a:gd name="connsiteX53" fmla="*/ 83343 w 3076574"/>
              <a:gd name="connsiteY53" fmla="*/ 457200 h 1288256"/>
              <a:gd name="connsiteX54" fmla="*/ 83343 w 3076574"/>
              <a:gd name="connsiteY54" fmla="*/ 457200 h 1288256"/>
              <a:gd name="connsiteX55" fmla="*/ 66674 w 3076574"/>
              <a:gd name="connsiteY55" fmla="*/ 457200 h 1288256"/>
              <a:gd name="connsiteX56" fmla="*/ 66674 w 3076574"/>
              <a:gd name="connsiteY56" fmla="*/ 219075 h 1288256"/>
              <a:gd name="connsiteX57" fmla="*/ 54768 w 3076574"/>
              <a:gd name="connsiteY57" fmla="*/ 219075 h 1288256"/>
              <a:gd name="connsiteX58" fmla="*/ 54768 w 3076574"/>
              <a:gd name="connsiteY58" fmla="*/ 183356 h 1288256"/>
              <a:gd name="connsiteX59" fmla="*/ 54768 w 3076574"/>
              <a:gd name="connsiteY59" fmla="*/ 147638 h 1288256"/>
              <a:gd name="connsiteX60" fmla="*/ 50006 w 3076574"/>
              <a:gd name="connsiteY60" fmla="*/ 142876 h 1288256"/>
              <a:gd name="connsiteX61" fmla="*/ 47624 w 3076574"/>
              <a:gd name="connsiteY61" fmla="*/ 30955 h 1288256"/>
              <a:gd name="connsiteX62" fmla="*/ 23812 w 3076574"/>
              <a:gd name="connsiteY62" fmla="*/ 28574 h 1288256"/>
              <a:gd name="connsiteX63" fmla="*/ 23812 w 3076574"/>
              <a:gd name="connsiteY63" fmla="*/ 0 h 1288256"/>
              <a:gd name="connsiteX64" fmla="*/ 0 w 3076574"/>
              <a:gd name="connsiteY64" fmla="*/ 2381 h 128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76574" h="1288256">
                <a:moveTo>
                  <a:pt x="3076574" y="1288256"/>
                </a:moveTo>
                <a:lnTo>
                  <a:pt x="2350293" y="1288256"/>
                </a:lnTo>
                <a:lnTo>
                  <a:pt x="2350293" y="1262063"/>
                </a:lnTo>
                <a:lnTo>
                  <a:pt x="1421606" y="1262063"/>
                </a:lnTo>
                <a:lnTo>
                  <a:pt x="1421606" y="1233488"/>
                </a:lnTo>
                <a:lnTo>
                  <a:pt x="1340643" y="1233488"/>
                </a:lnTo>
                <a:lnTo>
                  <a:pt x="1340643" y="1207294"/>
                </a:lnTo>
                <a:lnTo>
                  <a:pt x="821531" y="1207294"/>
                </a:lnTo>
                <a:lnTo>
                  <a:pt x="821531" y="1193006"/>
                </a:lnTo>
                <a:lnTo>
                  <a:pt x="745331" y="1193006"/>
                </a:lnTo>
                <a:lnTo>
                  <a:pt x="745331" y="1173956"/>
                </a:lnTo>
                <a:lnTo>
                  <a:pt x="626268" y="1173956"/>
                </a:lnTo>
                <a:lnTo>
                  <a:pt x="626268" y="1150144"/>
                </a:lnTo>
                <a:lnTo>
                  <a:pt x="421481" y="1150144"/>
                </a:lnTo>
                <a:lnTo>
                  <a:pt x="421481" y="1128713"/>
                </a:lnTo>
                <a:lnTo>
                  <a:pt x="397670" y="1126332"/>
                </a:lnTo>
                <a:cubicBezTo>
                  <a:pt x="397669" y="1122363"/>
                  <a:pt x="397669" y="1118394"/>
                  <a:pt x="397668" y="1114425"/>
                </a:cubicBezTo>
                <a:lnTo>
                  <a:pt x="347662" y="1114425"/>
                </a:lnTo>
                <a:lnTo>
                  <a:pt x="347662" y="1090613"/>
                </a:lnTo>
                <a:lnTo>
                  <a:pt x="290512" y="1090613"/>
                </a:lnTo>
                <a:lnTo>
                  <a:pt x="290512" y="1071563"/>
                </a:lnTo>
                <a:lnTo>
                  <a:pt x="238124" y="1071563"/>
                </a:lnTo>
                <a:lnTo>
                  <a:pt x="238124" y="1057276"/>
                </a:lnTo>
                <a:lnTo>
                  <a:pt x="214312" y="1057276"/>
                </a:lnTo>
                <a:lnTo>
                  <a:pt x="214312" y="997744"/>
                </a:lnTo>
                <a:lnTo>
                  <a:pt x="214312" y="997744"/>
                </a:lnTo>
                <a:lnTo>
                  <a:pt x="200024" y="997744"/>
                </a:lnTo>
                <a:lnTo>
                  <a:pt x="200024" y="950119"/>
                </a:lnTo>
                <a:lnTo>
                  <a:pt x="197643" y="950119"/>
                </a:lnTo>
                <a:lnTo>
                  <a:pt x="197643" y="907256"/>
                </a:lnTo>
                <a:lnTo>
                  <a:pt x="190499" y="907256"/>
                </a:lnTo>
                <a:lnTo>
                  <a:pt x="190499" y="831056"/>
                </a:lnTo>
                <a:lnTo>
                  <a:pt x="180974" y="831056"/>
                </a:lnTo>
                <a:lnTo>
                  <a:pt x="180974" y="800100"/>
                </a:lnTo>
                <a:lnTo>
                  <a:pt x="169068" y="800100"/>
                </a:lnTo>
                <a:lnTo>
                  <a:pt x="169068" y="769144"/>
                </a:lnTo>
                <a:lnTo>
                  <a:pt x="157162" y="769144"/>
                </a:lnTo>
                <a:lnTo>
                  <a:pt x="157162" y="726281"/>
                </a:lnTo>
                <a:lnTo>
                  <a:pt x="157162" y="726281"/>
                </a:lnTo>
                <a:lnTo>
                  <a:pt x="157162" y="688181"/>
                </a:lnTo>
                <a:lnTo>
                  <a:pt x="140493" y="688181"/>
                </a:lnTo>
                <a:lnTo>
                  <a:pt x="140493" y="638175"/>
                </a:lnTo>
                <a:lnTo>
                  <a:pt x="133349" y="638175"/>
                </a:lnTo>
                <a:lnTo>
                  <a:pt x="133349" y="602456"/>
                </a:lnTo>
                <a:lnTo>
                  <a:pt x="128587" y="602456"/>
                </a:lnTo>
                <a:lnTo>
                  <a:pt x="128587" y="571500"/>
                </a:lnTo>
                <a:lnTo>
                  <a:pt x="116681" y="571500"/>
                </a:lnTo>
                <a:lnTo>
                  <a:pt x="116681" y="533400"/>
                </a:lnTo>
                <a:lnTo>
                  <a:pt x="104774" y="533400"/>
                </a:lnTo>
                <a:lnTo>
                  <a:pt x="104774" y="516731"/>
                </a:lnTo>
                <a:lnTo>
                  <a:pt x="95249" y="516731"/>
                </a:lnTo>
                <a:lnTo>
                  <a:pt x="95249" y="483394"/>
                </a:lnTo>
                <a:lnTo>
                  <a:pt x="83343" y="483394"/>
                </a:lnTo>
                <a:lnTo>
                  <a:pt x="83343" y="457200"/>
                </a:lnTo>
                <a:lnTo>
                  <a:pt x="83343" y="457200"/>
                </a:lnTo>
                <a:lnTo>
                  <a:pt x="66674" y="457200"/>
                </a:lnTo>
                <a:lnTo>
                  <a:pt x="66674" y="219075"/>
                </a:lnTo>
                <a:lnTo>
                  <a:pt x="54768" y="219075"/>
                </a:lnTo>
                <a:lnTo>
                  <a:pt x="54768" y="183356"/>
                </a:lnTo>
                <a:lnTo>
                  <a:pt x="54768" y="147638"/>
                </a:lnTo>
                <a:lnTo>
                  <a:pt x="50006" y="142876"/>
                </a:lnTo>
                <a:lnTo>
                  <a:pt x="47624" y="30955"/>
                </a:lnTo>
                <a:lnTo>
                  <a:pt x="23812" y="28574"/>
                </a:lnTo>
                <a:lnTo>
                  <a:pt x="23812" y="0"/>
                </a:lnTo>
                <a:lnTo>
                  <a:pt x="0" y="2381"/>
                </a:lnTo>
              </a:path>
            </a:pathLst>
          </a:custGeom>
          <a:noFill/>
          <a:ln w="28575">
            <a:solidFill>
              <a:schemeClr val="accent3"/>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912" name="Rectangle 911">
            <a:extLst>
              <a:ext uri="{FF2B5EF4-FFF2-40B4-BE49-F238E27FC236}">
                <a16:creationId xmlns:a16="http://schemas.microsoft.com/office/drawing/2014/main" id="{B6B6C3E5-E8B7-4C52-9AB1-F4664115C16D}"/>
              </a:ext>
            </a:extLst>
          </p:cNvPr>
          <p:cNvSpPr/>
          <p:nvPr/>
        </p:nvSpPr>
        <p:spPr bwMode="auto">
          <a:xfrm>
            <a:off x="3628929" y="327511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3" name="Rectangle 912">
            <a:extLst>
              <a:ext uri="{FF2B5EF4-FFF2-40B4-BE49-F238E27FC236}">
                <a16:creationId xmlns:a16="http://schemas.microsoft.com/office/drawing/2014/main" id="{6402BB0A-9EBF-4566-87A8-65480D85C46E}"/>
              </a:ext>
            </a:extLst>
          </p:cNvPr>
          <p:cNvSpPr/>
          <p:nvPr/>
        </p:nvSpPr>
        <p:spPr bwMode="auto">
          <a:xfrm>
            <a:off x="3665901" y="34209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4" name="Rectangle 913">
            <a:extLst>
              <a:ext uri="{FF2B5EF4-FFF2-40B4-BE49-F238E27FC236}">
                <a16:creationId xmlns:a16="http://schemas.microsoft.com/office/drawing/2014/main" id="{5F860002-E0D2-44FF-B8FF-5CA06170A54F}"/>
              </a:ext>
            </a:extLst>
          </p:cNvPr>
          <p:cNvSpPr/>
          <p:nvPr/>
        </p:nvSpPr>
        <p:spPr bwMode="auto">
          <a:xfrm>
            <a:off x="3706702" y="357321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5" name="Rectangle 914">
            <a:extLst>
              <a:ext uri="{FF2B5EF4-FFF2-40B4-BE49-F238E27FC236}">
                <a16:creationId xmlns:a16="http://schemas.microsoft.com/office/drawing/2014/main" id="{A8E42D36-147A-4612-AB0E-3B2AB8B64F97}"/>
              </a:ext>
            </a:extLst>
          </p:cNvPr>
          <p:cNvSpPr/>
          <p:nvPr/>
        </p:nvSpPr>
        <p:spPr bwMode="auto">
          <a:xfrm>
            <a:off x="3715630" y="361076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6" name="Rectangle 915">
            <a:extLst>
              <a:ext uri="{FF2B5EF4-FFF2-40B4-BE49-F238E27FC236}">
                <a16:creationId xmlns:a16="http://schemas.microsoft.com/office/drawing/2014/main" id="{A3A631D5-3C40-4197-A3D9-3C6FEA95C4F1}"/>
              </a:ext>
            </a:extLst>
          </p:cNvPr>
          <p:cNvSpPr/>
          <p:nvPr/>
        </p:nvSpPr>
        <p:spPr bwMode="auto">
          <a:xfrm>
            <a:off x="3732175" y="375160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8" name="Rectangle 917">
            <a:extLst>
              <a:ext uri="{FF2B5EF4-FFF2-40B4-BE49-F238E27FC236}">
                <a16:creationId xmlns:a16="http://schemas.microsoft.com/office/drawing/2014/main" id="{EF9786FB-ABC2-497A-B59A-F3F48675A242}"/>
              </a:ext>
            </a:extLst>
          </p:cNvPr>
          <p:cNvSpPr/>
          <p:nvPr/>
        </p:nvSpPr>
        <p:spPr bwMode="auto">
          <a:xfrm>
            <a:off x="3877723" y="3841298"/>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9" name="Rectangle 918">
            <a:extLst>
              <a:ext uri="{FF2B5EF4-FFF2-40B4-BE49-F238E27FC236}">
                <a16:creationId xmlns:a16="http://schemas.microsoft.com/office/drawing/2014/main" id="{6D8C89BE-536B-4ABB-B79C-834274D5BEF8}"/>
              </a:ext>
            </a:extLst>
          </p:cNvPr>
          <p:cNvSpPr/>
          <p:nvPr/>
        </p:nvSpPr>
        <p:spPr bwMode="auto">
          <a:xfrm>
            <a:off x="3911547" y="3866732"/>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0" name="Rectangle 919">
            <a:extLst>
              <a:ext uri="{FF2B5EF4-FFF2-40B4-BE49-F238E27FC236}">
                <a16:creationId xmlns:a16="http://schemas.microsoft.com/office/drawing/2014/main" id="{5621D3F8-A8A7-43C6-B7E1-53E54A3CD3A3}"/>
              </a:ext>
            </a:extLst>
          </p:cNvPr>
          <p:cNvSpPr/>
          <p:nvPr/>
        </p:nvSpPr>
        <p:spPr bwMode="auto">
          <a:xfrm>
            <a:off x="4035559" y="3872964"/>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1" name="Rectangle 920">
            <a:extLst>
              <a:ext uri="{FF2B5EF4-FFF2-40B4-BE49-F238E27FC236}">
                <a16:creationId xmlns:a16="http://schemas.microsoft.com/office/drawing/2014/main" id="{687BA3A6-339B-4F83-9CD9-968DF6B4F468}"/>
              </a:ext>
            </a:extLst>
          </p:cNvPr>
          <p:cNvSpPr/>
          <p:nvPr/>
        </p:nvSpPr>
        <p:spPr bwMode="auto">
          <a:xfrm>
            <a:off x="4183711" y="390036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2" name="Rectangle 921">
            <a:extLst>
              <a:ext uri="{FF2B5EF4-FFF2-40B4-BE49-F238E27FC236}">
                <a16:creationId xmlns:a16="http://schemas.microsoft.com/office/drawing/2014/main" id="{C62A7155-AD50-45D5-8DD1-3CFCB251045C}"/>
              </a:ext>
            </a:extLst>
          </p:cNvPr>
          <p:cNvSpPr/>
          <p:nvPr/>
        </p:nvSpPr>
        <p:spPr bwMode="auto">
          <a:xfrm>
            <a:off x="4381002" y="391893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3" name="Rectangle 922">
            <a:extLst>
              <a:ext uri="{FF2B5EF4-FFF2-40B4-BE49-F238E27FC236}">
                <a16:creationId xmlns:a16="http://schemas.microsoft.com/office/drawing/2014/main" id="{2833D0E7-A9E6-4419-9505-9E171FB45CC4}"/>
              </a:ext>
            </a:extLst>
          </p:cNvPr>
          <p:cNvSpPr/>
          <p:nvPr/>
        </p:nvSpPr>
        <p:spPr bwMode="auto">
          <a:xfrm>
            <a:off x="4496194" y="391440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4" name="Rectangle 923">
            <a:extLst>
              <a:ext uri="{FF2B5EF4-FFF2-40B4-BE49-F238E27FC236}">
                <a16:creationId xmlns:a16="http://schemas.microsoft.com/office/drawing/2014/main" id="{D8E46B7C-0E8D-4935-B523-A0532713917E}"/>
              </a:ext>
            </a:extLst>
          </p:cNvPr>
          <p:cNvSpPr/>
          <p:nvPr/>
        </p:nvSpPr>
        <p:spPr bwMode="auto">
          <a:xfrm>
            <a:off x="4520596" y="3914436"/>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5" name="Rectangle 924">
            <a:extLst>
              <a:ext uri="{FF2B5EF4-FFF2-40B4-BE49-F238E27FC236}">
                <a16:creationId xmlns:a16="http://schemas.microsoft.com/office/drawing/2014/main" id="{3F5DA7B0-0CA2-4F02-AADE-71B0F4BE4003}"/>
              </a:ext>
            </a:extLst>
          </p:cNvPr>
          <p:cNvSpPr/>
          <p:nvPr/>
        </p:nvSpPr>
        <p:spPr bwMode="auto">
          <a:xfrm>
            <a:off x="4782768" y="395375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6" name="Rectangle 925">
            <a:extLst>
              <a:ext uri="{FF2B5EF4-FFF2-40B4-BE49-F238E27FC236}">
                <a16:creationId xmlns:a16="http://schemas.microsoft.com/office/drawing/2014/main" id="{BCC4F7AB-36F2-4706-8641-0B0800FF4059}"/>
              </a:ext>
            </a:extLst>
          </p:cNvPr>
          <p:cNvSpPr/>
          <p:nvPr/>
        </p:nvSpPr>
        <p:spPr bwMode="auto">
          <a:xfrm>
            <a:off x="4827823" y="395374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7" name="Rectangle 926">
            <a:extLst>
              <a:ext uri="{FF2B5EF4-FFF2-40B4-BE49-F238E27FC236}">
                <a16:creationId xmlns:a16="http://schemas.microsoft.com/office/drawing/2014/main" id="{6377436C-C181-494C-B96B-DB6B89D638D7}"/>
              </a:ext>
            </a:extLst>
          </p:cNvPr>
          <p:cNvSpPr/>
          <p:nvPr/>
        </p:nvSpPr>
        <p:spPr bwMode="auto">
          <a:xfrm>
            <a:off x="5298972" y="3955220"/>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8" name="Rectangle 927">
            <a:extLst>
              <a:ext uri="{FF2B5EF4-FFF2-40B4-BE49-F238E27FC236}">
                <a16:creationId xmlns:a16="http://schemas.microsoft.com/office/drawing/2014/main" id="{DA966563-62C4-4EF0-BC61-FB93FC88E370}"/>
              </a:ext>
            </a:extLst>
          </p:cNvPr>
          <p:cNvSpPr/>
          <p:nvPr/>
        </p:nvSpPr>
        <p:spPr bwMode="auto">
          <a:xfrm>
            <a:off x="5396527" y="397884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9" name="Rectangle 928">
            <a:extLst>
              <a:ext uri="{FF2B5EF4-FFF2-40B4-BE49-F238E27FC236}">
                <a16:creationId xmlns:a16="http://schemas.microsoft.com/office/drawing/2014/main" id="{39AF14C1-713A-46ED-A5CB-06025064F122}"/>
              </a:ext>
            </a:extLst>
          </p:cNvPr>
          <p:cNvSpPr/>
          <p:nvPr/>
        </p:nvSpPr>
        <p:spPr bwMode="auto">
          <a:xfrm>
            <a:off x="5416620"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0" name="Rectangle 929">
            <a:extLst>
              <a:ext uri="{FF2B5EF4-FFF2-40B4-BE49-F238E27FC236}">
                <a16:creationId xmlns:a16="http://schemas.microsoft.com/office/drawing/2014/main" id="{0C4A26BB-351D-4AE1-9B4E-9DB44B8DF0E7}"/>
              </a:ext>
            </a:extLst>
          </p:cNvPr>
          <p:cNvSpPr/>
          <p:nvPr/>
        </p:nvSpPr>
        <p:spPr bwMode="auto">
          <a:xfrm>
            <a:off x="5436165"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1" name="Rectangle 930">
            <a:extLst>
              <a:ext uri="{FF2B5EF4-FFF2-40B4-BE49-F238E27FC236}">
                <a16:creationId xmlns:a16="http://schemas.microsoft.com/office/drawing/2014/main" id="{4073D666-829D-4CF9-9206-1858DF53B34D}"/>
              </a:ext>
            </a:extLst>
          </p:cNvPr>
          <p:cNvSpPr/>
          <p:nvPr/>
        </p:nvSpPr>
        <p:spPr bwMode="auto">
          <a:xfrm>
            <a:off x="5499664"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2" name="Rectangle 931">
            <a:extLst>
              <a:ext uri="{FF2B5EF4-FFF2-40B4-BE49-F238E27FC236}">
                <a16:creationId xmlns:a16="http://schemas.microsoft.com/office/drawing/2014/main" id="{BA8C8A36-5AF2-48EE-9CF8-B7BD49B99ADD}"/>
              </a:ext>
            </a:extLst>
          </p:cNvPr>
          <p:cNvSpPr/>
          <p:nvPr/>
        </p:nvSpPr>
        <p:spPr bwMode="auto">
          <a:xfrm>
            <a:off x="5540952"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3" name="Rectangle 932">
            <a:extLst>
              <a:ext uri="{FF2B5EF4-FFF2-40B4-BE49-F238E27FC236}">
                <a16:creationId xmlns:a16="http://schemas.microsoft.com/office/drawing/2014/main" id="{1C675F34-D7D9-47A5-9A69-FD35D2A708F2}"/>
              </a:ext>
            </a:extLst>
          </p:cNvPr>
          <p:cNvSpPr/>
          <p:nvPr/>
        </p:nvSpPr>
        <p:spPr bwMode="auto">
          <a:xfrm>
            <a:off x="5582239"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4" name="Rectangle 933">
            <a:extLst>
              <a:ext uri="{FF2B5EF4-FFF2-40B4-BE49-F238E27FC236}">
                <a16:creationId xmlns:a16="http://schemas.microsoft.com/office/drawing/2014/main" id="{2098F920-0272-405E-A84F-CA7D0C5E867F}"/>
              </a:ext>
            </a:extLst>
          </p:cNvPr>
          <p:cNvSpPr/>
          <p:nvPr/>
        </p:nvSpPr>
        <p:spPr bwMode="auto">
          <a:xfrm>
            <a:off x="5718492" y="3978833"/>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5" name="Rectangle 934">
            <a:extLst>
              <a:ext uri="{FF2B5EF4-FFF2-40B4-BE49-F238E27FC236}">
                <a16:creationId xmlns:a16="http://schemas.microsoft.com/office/drawing/2014/main" id="{6F0D6880-B2AF-46EE-84BC-D1DF9D4F4804}"/>
              </a:ext>
            </a:extLst>
          </p:cNvPr>
          <p:cNvSpPr/>
          <p:nvPr/>
        </p:nvSpPr>
        <p:spPr bwMode="auto">
          <a:xfrm>
            <a:off x="5863615" y="3973902"/>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6" name="Rectangle 935">
            <a:extLst>
              <a:ext uri="{FF2B5EF4-FFF2-40B4-BE49-F238E27FC236}">
                <a16:creationId xmlns:a16="http://schemas.microsoft.com/office/drawing/2014/main" id="{3729BA3B-BDF8-4DB7-822A-CF0391CE55BF}"/>
              </a:ext>
            </a:extLst>
          </p:cNvPr>
          <p:cNvSpPr/>
          <p:nvPr/>
        </p:nvSpPr>
        <p:spPr bwMode="auto">
          <a:xfrm>
            <a:off x="3628929" y="3352049"/>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7" name="Rectangle 936">
            <a:extLst>
              <a:ext uri="{FF2B5EF4-FFF2-40B4-BE49-F238E27FC236}">
                <a16:creationId xmlns:a16="http://schemas.microsoft.com/office/drawing/2014/main" id="{8286DEA5-52CA-47BC-8015-20674F58B19B}"/>
              </a:ext>
            </a:extLst>
          </p:cNvPr>
          <p:cNvSpPr/>
          <p:nvPr/>
        </p:nvSpPr>
        <p:spPr bwMode="auto">
          <a:xfrm>
            <a:off x="3597354" y="301435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8" name="Rectangle 937">
            <a:extLst>
              <a:ext uri="{FF2B5EF4-FFF2-40B4-BE49-F238E27FC236}">
                <a16:creationId xmlns:a16="http://schemas.microsoft.com/office/drawing/2014/main" id="{A9F03AE4-D94F-4D51-B33F-FA9BA39D371A}"/>
              </a:ext>
            </a:extLst>
          </p:cNvPr>
          <p:cNvSpPr/>
          <p:nvPr/>
        </p:nvSpPr>
        <p:spPr bwMode="auto">
          <a:xfrm>
            <a:off x="3616665" y="3090975"/>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9" name="Rectangle 938">
            <a:extLst>
              <a:ext uri="{FF2B5EF4-FFF2-40B4-BE49-F238E27FC236}">
                <a16:creationId xmlns:a16="http://schemas.microsoft.com/office/drawing/2014/main" id="{94FB85CB-FC70-4BA0-852F-85FD0432468C}"/>
              </a:ext>
            </a:extLst>
          </p:cNvPr>
          <p:cNvSpPr/>
          <p:nvPr/>
        </p:nvSpPr>
        <p:spPr bwMode="auto">
          <a:xfrm>
            <a:off x="3722283" y="3664791"/>
            <a:ext cx="47246" cy="47246"/>
          </a:xfrm>
          <a:prstGeom prst="rect">
            <a:avLst/>
          </a:prstGeom>
          <a:noFill/>
          <a:ln w="28575">
            <a:solidFill>
              <a:schemeClr val="accent3"/>
            </a:solidFill>
            <a:miter lim="800000"/>
            <a:headEnd/>
            <a:tailEnd/>
          </a:ln>
        </p:spPr>
        <p:txBody>
          <a:bodyPr rtlCol="0" anchor="b"/>
          <a:lstStyle/>
          <a:p>
            <a:pPr algn="ctr" defTabSz="685783">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4868EF66-C762-4731-AEC5-5538EA76FB48}"/>
              </a:ext>
            </a:extLst>
          </p:cNvPr>
          <p:cNvSpPr/>
          <p:nvPr/>
        </p:nvSpPr>
        <p:spPr bwMode="auto">
          <a:xfrm>
            <a:off x="6456164" y="3034904"/>
            <a:ext cx="2348508" cy="809030"/>
          </a:xfrm>
          <a:custGeom>
            <a:avLst/>
            <a:gdLst>
              <a:gd name="connsiteX0" fmla="*/ 3131344 w 3131344"/>
              <a:gd name="connsiteY0" fmla="*/ 1078706 h 1078706"/>
              <a:gd name="connsiteX1" fmla="*/ 1974056 w 3131344"/>
              <a:gd name="connsiteY1" fmla="*/ 1078706 h 1078706"/>
              <a:gd name="connsiteX2" fmla="*/ 1974056 w 3131344"/>
              <a:gd name="connsiteY2" fmla="*/ 1054893 h 1078706"/>
              <a:gd name="connsiteX3" fmla="*/ 1554956 w 3131344"/>
              <a:gd name="connsiteY3" fmla="*/ 1054893 h 1078706"/>
              <a:gd name="connsiteX4" fmla="*/ 1554956 w 3131344"/>
              <a:gd name="connsiteY4" fmla="*/ 1040606 h 1078706"/>
              <a:gd name="connsiteX5" fmla="*/ 1309687 w 3131344"/>
              <a:gd name="connsiteY5" fmla="*/ 1040606 h 1078706"/>
              <a:gd name="connsiteX6" fmla="*/ 1309687 w 3131344"/>
              <a:gd name="connsiteY6" fmla="*/ 1023937 h 1078706"/>
              <a:gd name="connsiteX7" fmla="*/ 1269206 w 3131344"/>
              <a:gd name="connsiteY7" fmla="*/ 1023937 h 1078706"/>
              <a:gd name="connsiteX8" fmla="*/ 1269206 w 3131344"/>
              <a:gd name="connsiteY8" fmla="*/ 1004887 h 1078706"/>
              <a:gd name="connsiteX9" fmla="*/ 1114425 w 3131344"/>
              <a:gd name="connsiteY9" fmla="*/ 1004887 h 1078706"/>
              <a:gd name="connsiteX10" fmla="*/ 1114425 w 3131344"/>
              <a:gd name="connsiteY10" fmla="*/ 997743 h 1078706"/>
              <a:gd name="connsiteX11" fmla="*/ 1092994 w 3131344"/>
              <a:gd name="connsiteY11" fmla="*/ 997743 h 1078706"/>
              <a:gd name="connsiteX12" fmla="*/ 1092994 w 3131344"/>
              <a:gd name="connsiteY12" fmla="*/ 988218 h 1078706"/>
              <a:gd name="connsiteX13" fmla="*/ 1047750 w 3131344"/>
              <a:gd name="connsiteY13" fmla="*/ 988218 h 1078706"/>
              <a:gd name="connsiteX14" fmla="*/ 1047750 w 3131344"/>
              <a:gd name="connsiteY14" fmla="*/ 971550 h 1078706"/>
              <a:gd name="connsiteX15" fmla="*/ 997744 w 3131344"/>
              <a:gd name="connsiteY15" fmla="*/ 971550 h 1078706"/>
              <a:gd name="connsiteX16" fmla="*/ 997744 w 3131344"/>
              <a:gd name="connsiteY16" fmla="*/ 957262 h 1078706"/>
              <a:gd name="connsiteX17" fmla="*/ 978694 w 3131344"/>
              <a:gd name="connsiteY17" fmla="*/ 957262 h 1078706"/>
              <a:gd name="connsiteX18" fmla="*/ 978694 w 3131344"/>
              <a:gd name="connsiteY18" fmla="*/ 942975 h 1078706"/>
              <a:gd name="connsiteX19" fmla="*/ 816769 w 3131344"/>
              <a:gd name="connsiteY19" fmla="*/ 942975 h 1078706"/>
              <a:gd name="connsiteX20" fmla="*/ 816769 w 3131344"/>
              <a:gd name="connsiteY20" fmla="*/ 933450 h 1078706"/>
              <a:gd name="connsiteX21" fmla="*/ 754856 w 3131344"/>
              <a:gd name="connsiteY21" fmla="*/ 933450 h 1078706"/>
              <a:gd name="connsiteX22" fmla="*/ 754856 w 3131344"/>
              <a:gd name="connsiteY22" fmla="*/ 933450 h 1078706"/>
              <a:gd name="connsiteX23" fmla="*/ 754856 w 3131344"/>
              <a:gd name="connsiteY23" fmla="*/ 923925 h 1078706"/>
              <a:gd name="connsiteX24" fmla="*/ 731044 w 3131344"/>
              <a:gd name="connsiteY24" fmla="*/ 923925 h 1078706"/>
              <a:gd name="connsiteX25" fmla="*/ 731044 w 3131344"/>
              <a:gd name="connsiteY25" fmla="*/ 914400 h 1078706"/>
              <a:gd name="connsiteX26" fmla="*/ 681037 w 3131344"/>
              <a:gd name="connsiteY26" fmla="*/ 914400 h 1078706"/>
              <a:gd name="connsiteX27" fmla="*/ 681037 w 3131344"/>
              <a:gd name="connsiteY27" fmla="*/ 902493 h 1078706"/>
              <a:gd name="connsiteX28" fmla="*/ 657225 w 3131344"/>
              <a:gd name="connsiteY28" fmla="*/ 902493 h 1078706"/>
              <a:gd name="connsiteX29" fmla="*/ 657225 w 3131344"/>
              <a:gd name="connsiteY29" fmla="*/ 878681 h 1078706"/>
              <a:gd name="connsiteX30" fmla="*/ 628650 w 3131344"/>
              <a:gd name="connsiteY30" fmla="*/ 878681 h 1078706"/>
              <a:gd name="connsiteX31" fmla="*/ 628650 w 3131344"/>
              <a:gd name="connsiteY31" fmla="*/ 878681 h 1078706"/>
              <a:gd name="connsiteX32" fmla="*/ 628650 w 3131344"/>
              <a:gd name="connsiteY32" fmla="*/ 864393 h 1078706"/>
              <a:gd name="connsiteX33" fmla="*/ 557212 w 3131344"/>
              <a:gd name="connsiteY33" fmla="*/ 864393 h 1078706"/>
              <a:gd name="connsiteX34" fmla="*/ 557212 w 3131344"/>
              <a:gd name="connsiteY34" fmla="*/ 864393 h 1078706"/>
              <a:gd name="connsiteX35" fmla="*/ 552450 w 3131344"/>
              <a:gd name="connsiteY35" fmla="*/ 859631 h 1078706"/>
              <a:gd name="connsiteX36" fmla="*/ 504825 w 3131344"/>
              <a:gd name="connsiteY36" fmla="*/ 859631 h 1078706"/>
              <a:gd name="connsiteX37" fmla="*/ 504825 w 3131344"/>
              <a:gd name="connsiteY37" fmla="*/ 850106 h 1078706"/>
              <a:gd name="connsiteX38" fmla="*/ 485775 w 3131344"/>
              <a:gd name="connsiteY38" fmla="*/ 850106 h 1078706"/>
              <a:gd name="connsiteX39" fmla="*/ 481012 w 3131344"/>
              <a:gd name="connsiteY39" fmla="*/ 845343 h 1078706"/>
              <a:gd name="connsiteX40" fmla="*/ 414337 w 3131344"/>
              <a:gd name="connsiteY40" fmla="*/ 845343 h 1078706"/>
              <a:gd name="connsiteX41" fmla="*/ 414337 w 3131344"/>
              <a:gd name="connsiteY41" fmla="*/ 845343 h 1078706"/>
              <a:gd name="connsiteX42" fmla="*/ 414337 w 3131344"/>
              <a:gd name="connsiteY42" fmla="*/ 845343 h 1078706"/>
              <a:gd name="connsiteX43" fmla="*/ 414337 w 3131344"/>
              <a:gd name="connsiteY43" fmla="*/ 845343 h 1078706"/>
              <a:gd name="connsiteX44" fmla="*/ 414337 w 3131344"/>
              <a:gd name="connsiteY44" fmla="*/ 826293 h 1078706"/>
              <a:gd name="connsiteX45" fmla="*/ 366712 w 3131344"/>
              <a:gd name="connsiteY45" fmla="*/ 826293 h 1078706"/>
              <a:gd name="connsiteX46" fmla="*/ 366712 w 3131344"/>
              <a:gd name="connsiteY46" fmla="*/ 797718 h 1078706"/>
              <a:gd name="connsiteX47" fmla="*/ 352425 w 3131344"/>
              <a:gd name="connsiteY47" fmla="*/ 797718 h 1078706"/>
              <a:gd name="connsiteX48" fmla="*/ 352425 w 3131344"/>
              <a:gd name="connsiteY48" fmla="*/ 785812 h 1078706"/>
              <a:gd name="connsiteX49" fmla="*/ 338137 w 3131344"/>
              <a:gd name="connsiteY49" fmla="*/ 785812 h 1078706"/>
              <a:gd name="connsiteX50" fmla="*/ 338137 w 3131344"/>
              <a:gd name="connsiteY50" fmla="*/ 733425 h 1078706"/>
              <a:gd name="connsiteX51" fmla="*/ 321469 w 3131344"/>
              <a:gd name="connsiteY51" fmla="*/ 733425 h 1078706"/>
              <a:gd name="connsiteX52" fmla="*/ 321469 w 3131344"/>
              <a:gd name="connsiteY52" fmla="*/ 652462 h 1078706"/>
              <a:gd name="connsiteX53" fmla="*/ 316706 w 3131344"/>
              <a:gd name="connsiteY53" fmla="*/ 652462 h 1078706"/>
              <a:gd name="connsiteX54" fmla="*/ 316706 w 3131344"/>
              <a:gd name="connsiteY54" fmla="*/ 628650 h 1078706"/>
              <a:gd name="connsiteX55" fmla="*/ 307181 w 3131344"/>
              <a:gd name="connsiteY55" fmla="*/ 628650 h 1078706"/>
              <a:gd name="connsiteX56" fmla="*/ 307181 w 3131344"/>
              <a:gd name="connsiteY56" fmla="*/ 566737 h 1078706"/>
              <a:gd name="connsiteX57" fmla="*/ 280987 w 3131344"/>
              <a:gd name="connsiteY57" fmla="*/ 566737 h 1078706"/>
              <a:gd name="connsiteX58" fmla="*/ 280987 w 3131344"/>
              <a:gd name="connsiteY58" fmla="*/ 566737 h 1078706"/>
              <a:gd name="connsiteX59" fmla="*/ 280987 w 3131344"/>
              <a:gd name="connsiteY59" fmla="*/ 552450 h 1078706"/>
              <a:gd name="connsiteX60" fmla="*/ 264319 w 3131344"/>
              <a:gd name="connsiteY60" fmla="*/ 552450 h 1078706"/>
              <a:gd name="connsiteX61" fmla="*/ 264319 w 3131344"/>
              <a:gd name="connsiteY61" fmla="*/ 540543 h 1078706"/>
              <a:gd name="connsiteX62" fmla="*/ 250031 w 3131344"/>
              <a:gd name="connsiteY62" fmla="*/ 540543 h 1078706"/>
              <a:gd name="connsiteX63" fmla="*/ 250031 w 3131344"/>
              <a:gd name="connsiteY63" fmla="*/ 502443 h 1078706"/>
              <a:gd name="connsiteX64" fmla="*/ 250031 w 3131344"/>
              <a:gd name="connsiteY64" fmla="*/ 502443 h 1078706"/>
              <a:gd name="connsiteX65" fmla="*/ 233362 w 3131344"/>
              <a:gd name="connsiteY65" fmla="*/ 502443 h 1078706"/>
              <a:gd name="connsiteX66" fmla="*/ 233362 w 3131344"/>
              <a:gd name="connsiteY66" fmla="*/ 481012 h 1078706"/>
              <a:gd name="connsiteX67" fmla="*/ 223837 w 3131344"/>
              <a:gd name="connsiteY67" fmla="*/ 481012 h 1078706"/>
              <a:gd name="connsiteX68" fmla="*/ 223837 w 3131344"/>
              <a:gd name="connsiteY68" fmla="*/ 469106 h 1078706"/>
              <a:gd name="connsiteX69" fmla="*/ 211931 w 3131344"/>
              <a:gd name="connsiteY69" fmla="*/ 469106 h 1078706"/>
              <a:gd name="connsiteX70" fmla="*/ 211931 w 3131344"/>
              <a:gd name="connsiteY70" fmla="*/ 433387 h 1078706"/>
              <a:gd name="connsiteX71" fmla="*/ 211931 w 3131344"/>
              <a:gd name="connsiteY71" fmla="*/ 433387 h 1078706"/>
              <a:gd name="connsiteX72" fmla="*/ 211931 w 3131344"/>
              <a:gd name="connsiteY72" fmla="*/ 366712 h 1078706"/>
              <a:gd name="connsiteX73" fmla="*/ 188119 w 3131344"/>
              <a:gd name="connsiteY73" fmla="*/ 366712 h 1078706"/>
              <a:gd name="connsiteX74" fmla="*/ 188119 w 3131344"/>
              <a:gd name="connsiteY74" fmla="*/ 323850 h 1078706"/>
              <a:gd name="connsiteX75" fmla="*/ 188119 w 3131344"/>
              <a:gd name="connsiteY75" fmla="*/ 323850 h 1078706"/>
              <a:gd name="connsiteX76" fmla="*/ 188119 w 3131344"/>
              <a:gd name="connsiteY76" fmla="*/ 302418 h 1078706"/>
              <a:gd name="connsiteX77" fmla="*/ 159544 w 3131344"/>
              <a:gd name="connsiteY77" fmla="*/ 302418 h 1078706"/>
              <a:gd name="connsiteX78" fmla="*/ 159544 w 3131344"/>
              <a:gd name="connsiteY78" fmla="*/ 266700 h 1078706"/>
              <a:gd name="connsiteX79" fmla="*/ 159544 w 3131344"/>
              <a:gd name="connsiteY79" fmla="*/ 266700 h 1078706"/>
              <a:gd name="connsiteX80" fmla="*/ 142875 w 3131344"/>
              <a:gd name="connsiteY80" fmla="*/ 250031 h 1078706"/>
              <a:gd name="connsiteX81" fmla="*/ 119062 w 3131344"/>
              <a:gd name="connsiteY81" fmla="*/ 250031 h 1078706"/>
              <a:gd name="connsiteX82" fmla="*/ 119062 w 3131344"/>
              <a:gd name="connsiteY82" fmla="*/ 216693 h 1078706"/>
              <a:gd name="connsiteX83" fmla="*/ 111919 w 3131344"/>
              <a:gd name="connsiteY83" fmla="*/ 216693 h 1078706"/>
              <a:gd name="connsiteX84" fmla="*/ 111919 w 3131344"/>
              <a:gd name="connsiteY84" fmla="*/ 145256 h 1078706"/>
              <a:gd name="connsiteX85" fmla="*/ 97631 w 3131344"/>
              <a:gd name="connsiteY85" fmla="*/ 145256 h 1078706"/>
              <a:gd name="connsiteX86" fmla="*/ 97631 w 3131344"/>
              <a:gd name="connsiteY86" fmla="*/ 47625 h 1078706"/>
              <a:gd name="connsiteX87" fmla="*/ 78581 w 3131344"/>
              <a:gd name="connsiteY87" fmla="*/ 47625 h 1078706"/>
              <a:gd name="connsiteX88" fmla="*/ 78581 w 3131344"/>
              <a:gd name="connsiteY88" fmla="*/ 28575 h 1078706"/>
              <a:gd name="connsiteX89" fmla="*/ 57150 w 3131344"/>
              <a:gd name="connsiteY89" fmla="*/ 28575 h 1078706"/>
              <a:gd name="connsiteX90" fmla="*/ 57150 w 3131344"/>
              <a:gd name="connsiteY90" fmla="*/ 19050 h 1078706"/>
              <a:gd name="connsiteX91" fmla="*/ 26194 w 3131344"/>
              <a:gd name="connsiteY91" fmla="*/ 19050 h 1078706"/>
              <a:gd name="connsiteX92" fmla="*/ 26194 w 3131344"/>
              <a:gd name="connsiteY92" fmla="*/ 0 h 1078706"/>
              <a:gd name="connsiteX93" fmla="*/ 0 w 3131344"/>
              <a:gd name="connsiteY93" fmla="*/ 0 h 10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31344" h="1078706">
                <a:moveTo>
                  <a:pt x="3131344" y="1078706"/>
                </a:moveTo>
                <a:lnTo>
                  <a:pt x="1974056" y="1078706"/>
                </a:lnTo>
                <a:lnTo>
                  <a:pt x="1974056" y="1054893"/>
                </a:lnTo>
                <a:lnTo>
                  <a:pt x="1554956" y="1054893"/>
                </a:lnTo>
                <a:lnTo>
                  <a:pt x="1554956" y="1040606"/>
                </a:lnTo>
                <a:lnTo>
                  <a:pt x="1309687" y="1040606"/>
                </a:lnTo>
                <a:lnTo>
                  <a:pt x="1309687" y="1023937"/>
                </a:lnTo>
                <a:lnTo>
                  <a:pt x="1269206" y="1023937"/>
                </a:lnTo>
                <a:lnTo>
                  <a:pt x="1269206" y="1004887"/>
                </a:lnTo>
                <a:lnTo>
                  <a:pt x="1114425" y="1004887"/>
                </a:lnTo>
                <a:lnTo>
                  <a:pt x="1114425" y="997743"/>
                </a:lnTo>
                <a:lnTo>
                  <a:pt x="1092994" y="997743"/>
                </a:lnTo>
                <a:lnTo>
                  <a:pt x="1092994" y="988218"/>
                </a:lnTo>
                <a:lnTo>
                  <a:pt x="1047750" y="988218"/>
                </a:lnTo>
                <a:lnTo>
                  <a:pt x="1047750" y="971550"/>
                </a:lnTo>
                <a:lnTo>
                  <a:pt x="997744" y="971550"/>
                </a:lnTo>
                <a:lnTo>
                  <a:pt x="997744" y="957262"/>
                </a:lnTo>
                <a:lnTo>
                  <a:pt x="978694" y="957262"/>
                </a:lnTo>
                <a:lnTo>
                  <a:pt x="978694" y="942975"/>
                </a:lnTo>
                <a:lnTo>
                  <a:pt x="816769" y="942975"/>
                </a:lnTo>
                <a:lnTo>
                  <a:pt x="816769" y="933450"/>
                </a:lnTo>
                <a:lnTo>
                  <a:pt x="754856" y="933450"/>
                </a:lnTo>
                <a:lnTo>
                  <a:pt x="754856" y="933450"/>
                </a:lnTo>
                <a:lnTo>
                  <a:pt x="754856" y="923925"/>
                </a:lnTo>
                <a:lnTo>
                  <a:pt x="731044" y="923925"/>
                </a:lnTo>
                <a:lnTo>
                  <a:pt x="731044" y="914400"/>
                </a:lnTo>
                <a:lnTo>
                  <a:pt x="681037" y="914400"/>
                </a:lnTo>
                <a:lnTo>
                  <a:pt x="681037" y="902493"/>
                </a:lnTo>
                <a:lnTo>
                  <a:pt x="657225" y="902493"/>
                </a:lnTo>
                <a:lnTo>
                  <a:pt x="657225" y="878681"/>
                </a:lnTo>
                <a:lnTo>
                  <a:pt x="628650" y="878681"/>
                </a:lnTo>
                <a:lnTo>
                  <a:pt x="628650" y="878681"/>
                </a:lnTo>
                <a:lnTo>
                  <a:pt x="628650" y="864393"/>
                </a:lnTo>
                <a:lnTo>
                  <a:pt x="557212" y="864393"/>
                </a:lnTo>
                <a:lnTo>
                  <a:pt x="557212" y="864393"/>
                </a:lnTo>
                <a:lnTo>
                  <a:pt x="552450" y="859631"/>
                </a:lnTo>
                <a:lnTo>
                  <a:pt x="504825" y="859631"/>
                </a:lnTo>
                <a:lnTo>
                  <a:pt x="504825" y="850106"/>
                </a:lnTo>
                <a:lnTo>
                  <a:pt x="485775" y="850106"/>
                </a:lnTo>
                <a:lnTo>
                  <a:pt x="481012" y="845343"/>
                </a:lnTo>
                <a:lnTo>
                  <a:pt x="414337" y="845343"/>
                </a:lnTo>
                <a:lnTo>
                  <a:pt x="414337" y="845343"/>
                </a:lnTo>
                <a:lnTo>
                  <a:pt x="414337" y="845343"/>
                </a:lnTo>
                <a:lnTo>
                  <a:pt x="414337" y="845343"/>
                </a:lnTo>
                <a:lnTo>
                  <a:pt x="414337" y="826293"/>
                </a:lnTo>
                <a:lnTo>
                  <a:pt x="366712" y="826293"/>
                </a:lnTo>
                <a:lnTo>
                  <a:pt x="366712" y="797718"/>
                </a:lnTo>
                <a:lnTo>
                  <a:pt x="352425" y="797718"/>
                </a:lnTo>
                <a:lnTo>
                  <a:pt x="352425" y="785812"/>
                </a:lnTo>
                <a:lnTo>
                  <a:pt x="338137" y="785812"/>
                </a:lnTo>
                <a:lnTo>
                  <a:pt x="338137" y="733425"/>
                </a:lnTo>
                <a:lnTo>
                  <a:pt x="321469" y="733425"/>
                </a:lnTo>
                <a:lnTo>
                  <a:pt x="321469" y="652462"/>
                </a:lnTo>
                <a:lnTo>
                  <a:pt x="316706" y="652462"/>
                </a:lnTo>
                <a:lnTo>
                  <a:pt x="316706" y="628650"/>
                </a:lnTo>
                <a:lnTo>
                  <a:pt x="307181" y="628650"/>
                </a:lnTo>
                <a:lnTo>
                  <a:pt x="307181" y="566737"/>
                </a:lnTo>
                <a:lnTo>
                  <a:pt x="280987" y="566737"/>
                </a:lnTo>
                <a:lnTo>
                  <a:pt x="280987" y="566737"/>
                </a:lnTo>
                <a:lnTo>
                  <a:pt x="280987" y="552450"/>
                </a:lnTo>
                <a:lnTo>
                  <a:pt x="264319" y="552450"/>
                </a:lnTo>
                <a:lnTo>
                  <a:pt x="264319" y="540543"/>
                </a:lnTo>
                <a:lnTo>
                  <a:pt x="250031" y="540543"/>
                </a:lnTo>
                <a:lnTo>
                  <a:pt x="250031" y="502443"/>
                </a:lnTo>
                <a:lnTo>
                  <a:pt x="250031" y="502443"/>
                </a:lnTo>
                <a:lnTo>
                  <a:pt x="233362" y="502443"/>
                </a:lnTo>
                <a:lnTo>
                  <a:pt x="233362" y="481012"/>
                </a:lnTo>
                <a:lnTo>
                  <a:pt x="223837" y="481012"/>
                </a:lnTo>
                <a:lnTo>
                  <a:pt x="223837" y="469106"/>
                </a:lnTo>
                <a:lnTo>
                  <a:pt x="211931" y="469106"/>
                </a:lnTo>
                <a:lnTo>
                  <a:pt x="211931" y="433387"/>
                </a:lnTo>
                <a:lnTo>
                  <a:pt x="211931" y="433387"/>
                </a:lnTo>
                <a:lnTo>
                  <a:pt x="211931" y="366712"/>
                </a:lnTo>
                <a:lnTo>
                  <a:pt x="188119" y="366712"/>
                </a:lnTo>
                <a:lnTo>
                  <a:pt x="188119" y="323850"/>
                </a:lnTo>
                <a:lnTo>
                  <a:pt x="188119" y="323850"/>
                </a:lnTo>
                <a:lnTo>
                  <a:pt x="188119" y="302418"/>
                </a:lnTo>
                <a:lnTo>
                  <a:pt x="159544" y="302418"/>
                </a:lnTo>
                <a:lnTo>
                  <a:pt x="159544" y="266700"/>
                </a:lnTo>
                <a:lnTo>
                  <a:pt x="159544" y="266700"/>
                </a:lnTo>
                <a:lnTo>
                  <a:pt x="142875" y="250031"/>
                </a:lnTo>
                <a:lnTo>
                  <a:pt x="119062" y="250031"/>
                </a:lnTo>
                <a:lnTo>
                  <a:pt x="119062" y="216693"/>
                </a:lnTo>
                <a:lnTo>
                  <a:pt x="111919" y="216693"/>
                </a:lnTo>
                <a:lnTo>
                  <a:pt x="111919" y="145256"/>
                </a:lnTo>
                <a:lnTo>
                  <a:pt x="97631" y="145256"/>
                </a:lnTo>
                <a:lnTo>
                  <a:pt x="97631" y="47625"/>
                </a:lnTo>
                <a:lnTo>
                  <a:pt x="78581" y="47625"/>
                </a:lnTo>
                <a:lnTo>
                  <a:pt x="78581" y="28575"/>
                </a:lnTo>
                <a:lnTo>
                  <a:pt x="57150" y="28575"/>
                </a:lnTo>
                <a:lnTo>
                  <a:pt x="57150" y="19050"/>
                </a:lnTo>
                <a:lnTo>
                  <a:pt x="26194" y="19050"/>
                </a:lnTo>
                <a:lnTo>
                  <a:pt x="26194" y="0"/>
                </a:lnTo>
                <a:lnTo>
                  <a:pt x="0" y="0"/>
                </a:lnTo>
              </a:path>
            </a:pathLst>
          </a:custGeom>
          <a:noFill/>
          <a:ln w="28575">
            <a:solidFill>
              <a:schemeClr val="accent4"/>
            </a:solidFill>
            <a:miter lim="800000"/>
            <a:headEnd/>
            <a:tailEnd/>
          </a:ln>
        </p:spPr>
        <p:txBody>
          <a:bodyPr rtlCol="0" anchor="ctr"/>
          <a:lstStyle/>
          <a:p>
            <a:pPr algn="ctr" defTabSz="685783"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941" name="Group 940">
            <a:extLst>
              <a:ext uri="{FF2B5EF4-FFF2-40B4-BE49-F238E27FC236}">
                <a16:creationId xmlns:a16="http://schemas.microsoft.com/office/drawing/2014/main" id="{04BBEFE7-B45D-4A51-A792-26B9C283101C}"/>
              </a:ext>
            </a:extLst>
          </p:cNvPr>
          <p:cNvGrpSpPr/>
          <p:nvPr/>
        </p:nvGrpSpPr>
        <p:grpSpPr>
          <a:xfrm>
            <a:off x="6429808" y="2999205"/>
            <a:ext cx="72518" cy="72518"/>
            <a:chOff x="10469032" y="2922010"/>
            <a:chExt cx="96691" cy="96691"/>
          </a:xfrm>
        </p:grpSpPr>
        <p:cxnSp>
          <p:nvCxnSpPr>
            <p:cNvPr id="942" name="Straight Connector 941">
              <a:extLst>
                <a:ext uri="{FF2B5EF4-FFF2-40B4-BE49-F238E27FC236}">
                  <a16:creationId xmlns:a16="http://schemas.microsoft.com/office/drawing/2014/main" id="{387EBB27-F9EE-4428-8742-A50D154E2A4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43" name="Straight Connector 942">
              <a:extLst>
                <a:ext uri="{FF2B5EF4-FFF2-40B4-BE49-F238E27FC236}">
                  <a16:creationId xmlns:a16="http://schemas.microsoft.com/office/drawing/2014/main" id="{B5CAB320-B553-4C78-81C8-2F6205C8A94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44" name="Group 943">
            <a:extLst>
              <a:ext uri="{FF2B5EF4-FFF2-40B4-BE49-F238E27FC236}">
                <a16:creationId xmlns:a16="http://schemas.microsoft.com/office/drawing/2014/main" id="{446EF0CD-477D-4DE9-8556-B35323C1AAF4}"/>
              </a:ext>
            </a:extLst>
          </p:cNvPr>
          <p:cNvGrpSpPr/>
          <p:nvPr/>
        </p:nvGrpSpPr>
        <p:grpSpPr>
          <a:xfrm>
            <a:off x="6492178" y="3053853"/>
            <a:ext cx="72518" cy="72518"/>
            <a:chOff x="10469032" y="2922010"/>
            <a:chExt cx="96691" cy="96691"/>
          </a:xfrm>
        </p:grpSpPr>
        <p:cxnSp>
          <p:nvCxnSpPr>
            <p:cNvPr id="945" name="Straight Connector 944">
              <a:extLst>
                <a:ext uri="{FF2B5EF4-FFF2-40B4-BE49-F238E27FC236}">
                  <a16:creationId xmlns:a16="http://schemas.microsoft.com/office/drawing/2014/main" id="{C3DD57CC-1826-47DD-9A5F-DB082E05BB5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46" name="Straight Connector 945">
              <a:extLst>
                <a:ext uri="{FF2B5EF4-FFF2-40B4-BE49-F238E27FC236}">
                  <a16:creationId xmlns:a16="http://schemas.microsoft.com/office/drawing/2014/main" id="{782D3C4E-4C8B-4B9F-B4D0-CE4AF4EABA5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47" name="Group 946">
            <a:extLst>
              <a:ext uri="{FF2B5EF4-FFF2-40B4-BE49-F238E27FC236}">
                <a16:creationId xmlns:a16="http://schemas.microsoft.com/office/drawing/2014/main" id="{EF5CC6EF-83AD-4996-BFC5-9294648D5930}"/>
              </a:ext>
            </a:extLst>
          </p:cNvPr>
          <p:cNvGrpSpPr/>
          <p:nvPr/>
        </p:nvGrpSpPr>
        <p:grpSpPr>
          <a:xfrm>
            <a:off x="6493960" y="3072804"/>
            <a:ext cx="72518" cy="72518"/>
            <a:chOff x="10469032" y="2922010"/>
            <a:chExt cx="96691" cy="96691"/>
          </a:xfrm>
        </p:grpSpPr>
        <p:cxnSp>
          <p:nvCxnSpPr>
            <p:cNvPr id="948" name="Straight Connector 947">
              <a:extLst>
                <a:ext uri="{FF2B5EF4-FFF2-40B4-BE49-F238E27FC236}">
                  <a16:creationId xmlns:a16="http://schemas.microsoft.com/office/drawing/2014/main" id="{EC399E4C-107A-4499-9109-80B28EEA9E74}"/>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49" name="Straight Connector 948">
              <a:extLst>
                <a:ext uri="{FF2B5EF4-FFF2-40B4-BE49-F238E27FC236}">
                  <a16:creationId xmlns:a16="http://schemas.microsoft.com/office/drawing/2014/main" id="{671CD1C1-1D44-4E68-8D52-1E79BA0FDA9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50" name="Group 949">
            <a:extLst>
              <a:ext uri="{FF2B5EF4-FFF2-40B4-BE49-F238E27FC236}">
                <a16:creationId xmlns:a16="http://schemas.microsoft.com/office/drawing/2014/main" id="{0A1F98E0-CC9B-4D36-879B-AB58169F432D}"/>
              </a:ext>
            </a:extLst>
          </p:cNvPr>
          <p:cNvGrpSpPr/>
          <p:nvPr/>
        </p:nvGrpSpPr>
        <p:grpSpPr>
          <a:xfrm>
            <a:off x="6496203" y="3104700"/>
            <a:ext cx="72518" cy="72518"/>
            <a:chOff x="10469032" y="2922010"/>
            <a:chExt cx="96691" cy="96691"/>
          </a:xfrm>
        </p:grpSpPr>
        <p:cxnSp>
          <p:nvCxnSpPr>
            <p:cNvPr id="951" name="Straight Connector 950">
              <a:extLst>
                <a:ext uri="{FF2B5EF4-FFF2-40B4-BE49-F238E27FC236}">
                  <a16:creationId xmlns:a16="http://schemas.microsoft.com/office/drawing/2014/main" id="{D9DC2CB9-196C-4F42-B247-7DB5FA47159B}"/>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52" name="Straight Connector 951">
              <a:extLst>
                <a:ext uri="{FF2B5EF4-FFF2-40B4-BE49-F238E27FC236}">
                  <a16:creationId xmlns:a16="http://schemas.microsoft.com/office/drawing/2014/main" id="{011005FA-0E3D-472A-AB65-FA04242DCEA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53" name="Group 952">
            <a:extLst>
              <a:ext uri="{FF2B5EF4-FFF2-40B4-BE49-F238E27FC236}">
                <a16:creationId xmlns:a16="http://schemas.microsoft.com/office/drawing/2014/main" id="{D6835615-E5CA-43BF-A186-CFD475386E17}"/>
              </a:ext>
            </a:extLst>
          </p:cNvPr>
          <p:cNvGrpSpPr/>
          <p:nvPr/>
        </p:nvGrpSpPr>
        <p:grpSpPr>
          <a:xfrm>
            <a:off x="6497158" y="3132576"/>
            <a:ext cx="72518" cy="72518"/>
            <a:chOff x="10469032" y="2922010"/>
            <a:chExt cx="96691" cy="96691"/>
          </a:xfrm>
        </p:grpSpPr>
        <p:cxnSp>
          <p:nvCxnSpPr>
            <p:cNvPr id="954" name="Straight Connector 953">
              <a:extLst>
                <a:ext uri="{FF2B5EF4-FFF2-40B4-BE49-F238E27FC236}">
                  <a16:creationId xmlns:a16="http://schemas.microsoft.com/office/drawing/2014/main" id="{F18A356C-6C77-4FD2-8FB8-35070868CEE4}"/>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55" name="Straight Connector 954">
              <a:extLst>
                <a:ext uri="{FF2B5EF4-FFF2-40B4-BE49-F238E27FC236}">
                  <a16:creationId xmlns:a16="http://schemas.microsoft.com/office/drawing/2014/main" id="{6E055310-D6F3-432B-AEAD-D81CAFD6E94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56" name="Group 955">
            <a:extLst>
              <a:ext uri="{FF2B5EF4-FFF2-40B4-BE49-F238E27FC236}">
                <a16:creationId xmlns:a16="http://schemas.microsoft.com/office/drawing/2014/main" id="{1AF0EB1E-3FE3-4AC8-A3CE-1DAA80EB556B}"/>
              </a:ext>
            </a:extLst>
          </p:cNvPr>
          <p:cNvGrpSpPr/>
          <p:nvPr/>
        </p:nvGrpSpPr>
        <p:grpSpPr>
          <a:xfrm>
            <a:off x="6532462" y="3190689"/>
            <a:ext cx="72518" cy="72518"/>
            <a:chOff x="10469032" y="2922010"/>
            <a:chExt cx="96691" cy="96691"/>
          </a:xfrm>
        </p:grpSpPr>
        <p:cxnSp>
          <p:nvCxnSpPr>
            <p:cNvPr id="957" name="Straight Connector 956">
              <a:extLst>
                <a:ext uri="{FF2B5EF4-FFF2-40B4-BE49-F238E27FC236}">
                  <a16:creationId xmlns:a16="http://schemas.microsoft.com/office/drawing/2014/main" id="{8FBFDB9B-DBAD-4063-9A88-7105ED26824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58" name="Straight Connector 957">
              <a:extLst>
                <a:ext uri="{FF2B5EF4-FFF2-40B4-BE49-F238E27FC236}">
                  <a16:creationId xmlns:a16="http://schemas.microsoft.com/office/drawing/2014/main" id="{FAD612AE-E5D6-49BC-B910-94FFD18869A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59" name="Group 958">
            <a:extLst>
              <a:ext uri="{FF2B5EF4-FFF2-40B4-BE49-F238E27FC236}">
                <a16:creationId xmlns:a16="http://schemas.microsoft.com/office/drawing/2014/main" id="{71C7B0CA-C414-4EB9-BF0B-E79078B5ED75}"/>
              </a:ext>
            </a:extLst>
          </p:cNvPr>
          <p:cNvGrpSpPr/>
          <p:nvPr/>
        </p:nvGrpSpPr>
        <p:grpSpPr>
          <a:xfrm>
            <a:off x="6549553" y="3228422"/>
            <a:ext cx="72518" cy="72518"/>
            <a:chOff x="10469032" y="2922010"/>
            <a:chExt cx="96691" cy="96691"/>
          </a:xfrm>
        </p:grpSpPr>
        <p:cxnSp>
          <p:nvCxnSpPr>
            <p:cNvPr id="960" name="Straight Connector 959">
              <a:extLst>
                <a:ext uri="{FF2B5EF4-FFF2-40B4-BE49-F238E27FC236}">
                  <a16:creationId xmlns:a16="http://schemas.microsoft.com/office/drawing/2014/main" id="{4C22EBB7-D82A-4116-A4C3-2B14991C8F4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61" name="Straight Connector 960">
              <a:extLst>
                <a:ext uri="{FF2B5EF4-FFF2-40B4-BE49-F238E27FC236}">
                  <a16:creationId xmlns:a16="http://schemas.microsoft.com/office/drawing/2014/main" id="{DCDBB390-EFED-4473-91B0-7B45CE2CF8F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62" name="Group 961">
            <a:extLst>
              <a:ext uri="{FF2B5EF4-FFF2-40B4-BE49-F238E27FC236}">
                <a16:creationId xmlns:a16="http://schemas.microsoft.com/office/drawing/2014/main" id="{554E17F5-E547-43C1-90EF-657AF45A0131}"/>
              </a:ext>
            </a:extLst>
          </p:cNvPr>
          <p:cNvGrpSpPr/>
          <p:nvPr/>
        </p:nvGrpSpPr>
        <p:grpSpPr>
          <a:xfrm>
            <a:off x="6556644" y="3254076"/>
            <a:ext cx="72518" cy="72518"/>
            <a:chOff x="10469032" y="2922010"/>
            <a:chExt cx="96691" cy="96691"/>
          </a:xfrm>
        </p:grpSpPr>
        <p:cxnSp>
          <p:nvCxnSpPr>
            <p:cNvPr id="963" name="Straight Connector 962">
              <a:extLst>
                <a:ext uri="{FF2B5EF4-FFF2-40B4-BE49-F238E27FC236}">
                  <a16:creationId xmlns:a16="http://schemas.microsoft.com/office/drawing/2014/main" id="{CF3A0545-DBC1-4324-BDDE-6148565FBF2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64" name="Straight Connector 963">
              <a:extLst>
                <a:ext uri="{FF2B5EF4-FFF2-40B4-BE49-F238E27FC236}">
                  <a16:creationId xmlns:a16="http://schemas.microsoft.com/office/drawing/2014/main" id="{3BDA9485-023D-43A1-94B5-483B2BA5941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65" name="Group 964">
            <a:extLst>
              <a:ext uri="{FF2B5EF4-FFF2-40B4-BE49-F238E27FC236}">
                <a16:creationId xmlns:a16="http://schemas.microsoft.com/office/drawing/2014/main" id="{C3E47C87-4255-472A-8D96-E0B22BC6B4C7}"/>
              </a:ext>
            </a:extLst>
          </p:cNvPr>
          <p:cNvGrpSpPr/>
          <p:nvPr/>
        </p:nvGrpSpPr>
        <p:grpSpPr>
          <a:xfrm>
            <a:off x="6578263" y="3307344"/>
            <a:ext cx="72518" cy="72518"/>
            <a:chOff x="10469032" y="2922010"/>
            <a:chExt cx="96691" cy="96691"/>
          </a:xfrm>
        </p:grpSpPr>
        <p:cxnSp>
          <p:nvCxnSpPr>
            <p:cNvPr id="966" name="Straight Connector 965">
              <a:extLst>
                <a:ext uri="{FF2B5EF4-FFF2-40B4-BE49-F238E27FC236}">
                  <a16:creationId xmlns:a16="http://schemas.microsoft.com/office/drawing/2014/main" id="{A5E404F7-D9CD-4B1A-B77F-96CCC924774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67" name="Straight Connector 966">
              <a:extLst>
                <a:ext uri="{FF2B5EF4-FFF2-40B4-BE49-F238E27FC236}">
                  <a16:creationId xmlns:a16="http://schemas.microsoft.com/office/drawing/2014/main" id="{97663B4C-6354-4CE9-89B2-FA875E3683D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68" name="Group 967">
            <a:extLst>
              <a:ext uri="{FF2B5EF4-FFF2-40B4-BE49-F238E27FC236}">
                <a16:creationId xmlns:a16="http://schemas.microsoft.com/office/drawing/2014/main" id="{70392B59-B163-4110-BC2C-3459ACF3403D}"/>
              </a:ext>
            </a:extLst>
          </p:cNvPr>
          <p:cNvGrpSpPr/>
          <p:nvPr/>
        </p:nvGrpSpPr>
        <p:grpSpPr>
          <a:xfrm>
            <a:off x="6586927" y="3330926"/>
            <a:ext cx="72518" cy="72518"/>
            <a:chOff x="10469032" y="2922010"/>
            <a:chExt cx="96691" cy="96691"/>
          </a:xfrm>
        </p:grpSpPr>
        <p:cxnSp>
          <p:nvCxnSpPr>
            <p:cNvPr id="969" name="Straight Connector 968">
              <a:extLst>
                <a:ext uri="{FF2B5EF4-FFF2-40B4-BE49-F238E27FC236}">
                  <a16:creationId xmlns:a16="http://schemas.microsoft.com/office/drawing/2014/main" id="{6812B27F-637D-438F-9CD7-12ECAA30471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70" name="Straight Connector 969">
              <a:extLst>
                <a:ext uri="{FF2B5EF4-FFF2-40B4-BE49-F238E27FC236}">
                  <a16:creationId xmlns:a16="http://schemas.microsoft.com/office/drawing/2014/main" id="{84094FB6-5734-4AA1-98C8-9D36B622680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71" name="Group 970">
            <a:extLst>
              <a:ext uri="{FF2B5EF4-FFF2-40B4-BE49-F238E27FC236}">
                <a16:creationId xmlns:a16="http://schemas.microsoft.com/office/drawing/2014/main" id="{5852E810-3ADA-4746-9928-CFCB2A49A59A}"/>
              </a:ext>
            </a:extLst>
          </p:cNvPr>
          <p:cNvGrpSpPr/>
          <p:nvPr/>
        </p:nvGrpSpPr>
        <p:grpSpPr>
          <a:xfrm>
            <a:off x="6585109" y="3358262"/>
            <a:ext cx="72518" cy="72518"/>
            <a:chOff x="10469032" y="2922010"/>
            <a:chExt cx="96691" cy="96691"/>
          </a:xfrm>
        </p:grpSpPr>
        <p:cxnSp>
          <p:nvCxnSpPr>
            <p:cNvPr id="972" name="Straight Connector 971">
              <a:extLst>
                <a:ext uri="{FF2B5EF4-FFF2-40B4-BE49-F238E27FC236}">
                  <a16:creationId xmlns:a16="http://schemas.microsoft.com/office/drawing/2014/main" id="{AE3F8901-BC4A-442C-9979-8D957D32694B}"/>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73" name="Straight Connector 972">
              <a:extLst>
                <a:ext uri="{FF2B5EF4-FFF2-40B4-BE49-F238E27FC236}">
                  <a16:creationId xmlns:a16="http://schemas.microsoft.com/office/drawing/2014/main" id="{B5E6C78A-5512-4529-96A6-535E91839B1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74" name="Group 973">
            <a:extLst>
              <a:ext uri="{FF2B5EF4-FFF2-40B4-BE49-F238E27FC236}">
                <a16:creationId xmlns:a16="http://schemas.microsoft.com/office/drawing/2014/main" id="{468EA662-7AD6-49F3-A1BF-C32D4EE4CE62}"/>
              </a:ext>
            </a:extLst>
          </p:cNvPr>
          <p:cNvGrpSpPr/>
          <p:nvPr/>
        </p:nvGrpSpPr>
        <p:grpSpPr>
          <a:xfrm>
            <a:off x="6613633" y="3388785"/>
            <a:ext cx="72518" cy="72518"/>
            <a:chOff x="10469032" y="2922010"/>
            <a:chExt cx="96691" cy="96691"/>
          </a:xfrm>
        </p:grpSpPr>
        <p:cxnSp>
          <p:nvCxnSpPr>
            <p:cNvPr id="975" name="Straight Connector 974">
              <a:extLst>
                <a:ext uri="{FF2B5EF4-FFF2-40B4-BE49-F238E27FC236}">
                  <a16:creationId xmlns:a16="http://schemas.microsoft.com/office/drawing/2014/main" id="{CA8C069F-BC3A-4ADE-A19C-EF26945DFD0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76" name="Straight Connector 975">
              <a:extLst>
                <a:ext uri="{FF2B5EF4-FFF2-40B4-BE49-F238E27FC236}">
                  <a16:creationId xmlns:a16="http://schemas.microsoft.com/office/drawing/2014/main" id="{AF64E709-D973-42EF-969B-899A6CF3FD9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77" name="Group 976">
            <a:extLst>
              <a:ext uri="{FF2B5EF4-FFF2-40B4-BE49-F238E27FC236}">
                <a16:creationId xmlns:a16="http://schemas.microsoft.com/office/drawing/2014/main" id="{FE362A85-7048-4A43-9E89-94BE426008F8}"/>
              </a:ext>
            </a:extLst>
          </p:cNvPr>
          <p:cNvGrpSpPr/>
          <p:nvPr/>
        </p:nvGrpSpPr>
        <p:grpSpPr>
          <a:xfrm>
            <a:off x="6643267" y="3422528"/>
            <a:ext cx="72518" cy="72518"/>
            <a:chOff x="10469032" y="2922010"/>
            <a:chExt cx="96691" cy="96691"/>
          </a:xfrm>
        </p:grpSpPr>
        <p:cxnSp>
          <p:nvCxnSpPr>
            <p:cNvPr id="978" name="Straight Connector 977">
              <a:extLst>
                <a:ext uri="{FF2B5EF4-FFF2-40B4-BE49-F238E27FC236}">
                  <a16:creationId xmlns:a16="http://schemas.microsoft.com/office/drawing/2014/main" id="{1F4C8F1C-7127-4D2A-BB60-9B0BFAB79BA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79" name="Straight Connector 978">
              <a:extLst>
                <a:ext uri="{FF2B5EF4-FFF2-40B4-BE49-F238E27FC236}">
                  <a16:creationId xmlns:a16="http://schemas.microsoft.com/office/drawing/2014/main" id="{04F743C0-B625-43C5-9240-C5300A6EC3B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80" name="Group 979">
            <a:extLst>
              <a:ext uri="{FF2B5EF4-FFF2-40B4-BE49-F238E27FC236}">
                <a16:creationId xmlns:a16="http://schemas.microsoft.com/office/drawing/2014/main" id="{6A3AB09E-E472-4F75-BB26-1F0094ACB80B}"/>
              </a:ext>
            </a:extLst>
          </p:cNvPr>
          <p:cNvGrpSpPr/>
          <p:nvPr/>
        </p:nvGrpSpPr>
        <p:grpSpPr>
          <a:xfrm>
            <a:off x="6658576" y="3510540"/>
            <a:ext cx="72518" cy="72518"/>
            <a:chOff x="10469032" y="2922010"/>
            <a:chExt cx="96691" cy="96691"/>
          </a:xfrm>
        </p:grpSpPr>
        <p:cxnSp>
          <p:nvCxnSpPr>
            <p:cNvPr id="981" name="Straight Connector 980">
              <a:extLst>
                <a:ext uri="{FF2B5EF4-FFF2-40B4-BE49-F238E27FC236}">
                  <a16:creationId xmlns:a16="http://schemas.microsoft.com/office/drawing/2014/main" id="{56D2E3CC-39BC-493A-BC72-ECE997AE4C9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82" name="Straight Connector 981">
              <a:extLst>
                <a:ext uri="{FF2B5EF4-FFF2-40B4-BE49-F238E27FC236}">
                  <a16:creationId xmlns:a16="http://schemas.microsoft.com/office/drawing/2014/main" id="{A3442BF3-72B1-447B-A913-D02C89AA6606}"/>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83" name="Group 982">
            <a:extLst>
              <a:ext uri="{FF2B5EF4-FFF2-40B4-BE49-F238E27FC236}">
                <a16:creationId xmlns:a16="http://schemas.microsoft.com/office/drawing/2014/main" id="{5EBDD779-0B98-40A9-ABFE-822F6FC74685}"/>
              </a:ext>
            </a:extLst>
          </p:cNvPr>
          <p:cNvGrpSpPr/>
          <p:nvPr/>
        </p:nvGrpSpPr>
        <p:grpSpPr>
          <a:xfrm>
            <a:off x="6659188" y="3498806"/>
            <a:ext cx="72518" cy="72518"/>
            <a:chOff x="10469032" y="2922010"/>
            <a:chExt cx="96691" cy="96691"/>
          </a:xfrm>
        </p:grpSpPr>
        <p:cxnSp>
          <p:nvCxnSpPr>
            <p:cNvPr id="984" name="Straight Connector 983">
              <a:extLst>
                <a:ext uri="{FF2B5EF4-FFF2-40B4-BE49-F238E27FC236}">
                  <a16:creationId xmlns:a16="http://schemas.microsoft.com/office/drawing/2014/main" id="{3A3A1D53-A0FC-41FF-868C-2FC4D0EA356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85" name="Straight Connector 984">
              <a:extLst>
                <a:ext uri="{FF2B5EF4-FFF2-40B4-BE49-F238E27FC236}">
                  <a16:creationId xmlns:a16="http://schemas.microsoft.com/office/drawing/2014/main" id="{CCF864B8-1A6D-4D0B-9206-41BDBD831BF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86" name="Group 985">
            <a:extLst>
              <a:ext uri="{FF2B5EF4-FFF2-40B4-BE49-F238E27FC236}">
                <a16:creationId xmlns:a16="http://schemas.microsoft.com/office/drawing/2014/main" id="{020AFEC1-4DF1-4958-ADBF-8BBEBDD9E3BB}"/>
              </a:ext>
            </a:extLst>
          </p:cNvPr>
          <p:cNvGrpSpPr/>
          <p:nvPr/>
        </p:nvGrpSpPr>
        <p:grpSpPr>
          <a:xfrm>
            <a:off x="6665668" y="3535175"/>
            <a:ext cx="72518" cy="72518"/>
            <a:chOff x="10469032" y="2922010"/>
            <a:chExt cx="96691" cy="96691"/>
          </a:xfrm>
        </p:grpSpPr>
        <p:cxnSp>
          <p:nvCxnSpPr>
            <p:cNvPr id="987" name="Straight Connector 986">
              <a:extLst>
                <a:ext uri="{FF2B5EF4-FFF2-40B4-BE49-F238E27FC236}">
                  <a16:creationId xmlns:a16="http://schemas.microsoft.com/office/drawing/2014/main" id="{8810F62B-9F2B-429E-B0BC-8FAD48C15C4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88" name="Straight Connector 987">
              <a:extLst>
                <a:ext uri="{FF2B5EF4-FFF2-40B4-BE49-F238E27FC236}">
                  <a16:creationId xmlns:a16="http://schemas.microsoft.com/office/drawing/2014/main" id="{5D061221-4F4B-4497-80B1-C6421E4B9C5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89" name="Group 988">
            <a:extLst>
              <a:ext uri="{FF2B5EF4-FFF2-40B4-BE49-F238E27FC236}">
                <a16:creationId xmlns:a16="http://schemas.microsoft.com/office/drawing/2014/main" id="{EF230C9B-579D-4B40-BFC2-96FE66AC1F07}"/>
              </a:ext>
            </a:extLst>
          </p:cNvPr>
          <p:cNvGrpSpPr/>
          <p:nvPr/>
        </p:nvGrpSpPr>
        <p:grpSpPr>
          <a:xfrm>
            <a:off x="6668626" y="3571665"/>
            <a:ext cx="72518" cy="72518"/>
            <a:chOff x="10469032" y="2922010"/>
            <a:chExt cx="96691" cy="96691"/>
          </a:xfrm>
        </p:grpSpPr>
        <p:cxnSp>
          <p:nvCxnSpPr>
            <p:cNvPr id="990" name="Straight Connector 989">
              <a:extLst>
                <a:ext uri="{FF2B5EF4-FFF2-40B4-BE49-F238E27FC236}">
                  <a16:creationId xmlns:a16="http://schemas.microsoft.com/office/drawing/2014/main" id="{7EDD790C-36A9-4144-A368-E47EAA7185A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91" name="Straight Connector 990">
              <a:extLst>
                <a:ext uri="{FF2B5EF4-FFF2-40B4-BE49-F238E27FC236}">
                  <a16:creationId xmlns:a16="http://schemas.microsoft.com/office/drawing/2014/main" id="{CB99BF05-C5AF-47C0-AC4A-AA0E335A47C6}"/>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92" name="Group 991">
            <a:extLst>
              <a:ext uri="{FF2B5EF4-FFF2-40B4-BE49-F238E27FC236}">
                <a16:creationId xmlns:a16="http://schemas.microsoft.com/office/drawing/2014/main" id="{02BDA47E-D794-420B-8A84-164C27E001A1}"/>
              </a:ext>
            </a:extLst>
          </p:cNvPr>
          <p:cNvGrpSpPr/>
          <p:nvPr/>
        </p:nvGrpSpPr>
        <p:grpSpPr>
          <a:xfrm>
            <a:off x="6688845" y="3607134"/>
            <a:ext cx="72518" cy="72518"/>
            <a:chOff x="10469032" y="2922010"/>
            <a:chExt cx="96691" cy="96691"/>
          </a:xfrm>
        </p:grpSpPr>
        <p:cxnSp>
          <p:nvCxnSpPr>
            <p:cNvPr id="993" name="Straight Connector 992">
              <a:extLst>
                <a:ext uri="{FF2B5EF4-FFF2-40B4-BE49-F238E27FC236}">
                  <a16:creationId xmlns:a16="http://schemas.microsoft.com/office/drawing/2014/main" id="{E5182868-2BB4-498C-8652-1C25F00BC83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94" name="Straight Connector 993">
              <a:extLst>
                <a:ext uri="{FF2B5EF4-FFF2-40B4-BE49-F238E27FC236}">
                  <a16:creationId xmlns:a16="http://schemas.microsoft.com/office/drawing/2014/main" id="{A9A032F5-ED19-43CB-AB5F-1867B842DF46}"/>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95" name="Group 994">
            <a:extLst>
              <a:ext uri="{FF2B5EF4-FFF2-40B4-BE49-F238E27FC236}">
                <a16:creationId xmlns:a16="http://schemas.microsoft.com/office/drawing/2014/main" id="{65767D88-11B2-4021-9A1B-18D78B30586D}"/>
              </a:ext>
            </a:extLst>
          </p:cNvPr>
          <p:cNvGrpSpPr/>
          <p:nvPr/>
        </p:nvGrpSpPr>
        <p:grpSpPr>
          <a:xfrm>
            <a:off x="6700399" y="3617106"/>
            <a:ext cx="72518" cy="72518"/>
            <a:chOff x="10469032" y="2922010"/>
            <a:chExt cx="96691" cy="96691"/>
          </a:xfrm>
        </p:grpSpPr>
        <p:cxnSp>
          <p:nvCxnSpPr>
            <p:cNvPr id="996" name="Straight Connector 995">
              <a:extLst>
                <a:ext uri="{FF2B5EF4-FFF2-40B4-BE49-F238E27FC236}">
                  <a16:creationId xmlns:a16="http://schemas.microsoft.com/office/drawing/2014/main" id="{58E4C195-6498-4401-B6B1-5876EA35B8A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997" name="Straight Connector 996">
              <a:extLst>
                <a:ext uri="{FF2B5EF4-FFF2-40B4-BE49-F238E27FC236}">
                  <a16:creationId xmlns:a16="http://schemas.microsoft.com/office/drawing/2014/main" id="{DC18EB2A-7909-41D4-B0F3-7AA30CC9C34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998" name="Group 997">
            <a:extLst>
              <a:ext uri="{FF2B5EF4-FFF2-40B4-BE49-F238E27FC236}">
                <a16:creationId xmlns:a16="http://schemas.microsoft.com/office/drawing/2014/main" id="{0B607D91-36D3-46B2-8B65-FF8DC031204C}"/>
              </a:ext>
            </a:extLst>
          </p:cNvPr>
          <p:cNvGrpSpPr/>
          <p:nvPr/>
        </p:nvGrpSpPr>
        <p:grpSpPr>
          <a:xfrm>
            <a:off x="6717013" y="3623559"/>
            <a:ext cx="72518" cy="72518"/>
            <a:chOff x="10469032" y="2922010"/>
            <a:chExt cx="96691" cy="96691"/>
          </a:xfrm>
        </p:grpSpPr>
        <p:cxnSp>
          <p:nvCxnSpPr>
            <p:cNvPr id="999" name="Straight Connector 998">
              <a:extLst>
                <a:ext uri="{FF2B5EF4-FFF2-40B4-BE49-F238E27FC236}">
                  <a16:creationId xmlns:a16="http://schemas.microsoft.com/office/drawing/2014/main" id="{8A95663C-D67E-4528-B2E7-B5643ABC846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00" name="Straight Connector 999">
              <a:extLst>
                <a:ext uri="{FF2B5EF4-FFF2-40B4-BE49-F238E27FC236}">
                  <a16:creationId xmlns:a16="http://schemas.microsoft.com/office/drawing/2014/main" id="{4C73DCDE-9E9D-423A-B476-A0E0FAA9AFF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01" name="Group 1000">
            <a:extLst>
              <a:ext uri="{FF2B5EF4-FFF2-40B4-BE49-F238E27FC236}">
                <a16:creationId xmlns:a16="http://schemas.microsoft.com/office/drawing/2014/main" id="{29A44089-E286-41EB-86A3-7E3251CF7EA3}"/>
              </a:ext>
            </a:extLst>
          </p:cNvPr>
          <p:cNvGrpSpPr/>
          <p:nvPr/>
        </p:nvGrpSpPr>
        <p:grpSpPr>
          <a:xfrm>
            <a:off x="6761818" y="3629883"/>
            <a:ext cx="72518" cy="72518"/>
            <a:chOff x="10469032" y="2922010"/>
            <a:chExt cx="96691" cy="96691"/>
          </a:xfrm>
        </p:grpSpPr>
        <p:cxnSp>
          <p:nvCxnSpPr>
            <p:cNvPr id="1002" name="Straight Connector 1001">
              <a:extLst>
                <a:ext uri="{FF2B5EF4-FFF2-40B4-BE49-F238E27FC236}">
                  <a16:creationId xmlns:a16="http://schemas.microsoft.com/office/drawing/2014/main" id="{AB53E7D1-F99A-4A9D-9C04-D8745E0F169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03" name="Straight Connector 1002">
              <a:extLst>
                <a:ext uri="{FF2B5EF4-FFF2-40B4-BE49-F238E27FC236}">
                  <a16:creationId xmlns:a16="http://schemas.microsoft.com/office/drawing/2014/main" id="{4881C198-B734-4651-9A9F-A6AF1C6CE82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04" name="Group 1003">
            <a:extLst>
              <a:ext uri="{FF2B5EF4-FFF2-40B4-BE49-F238E27FC236}">
                <a16:creationId xmlns:a16="http://schemas.microsoft.com/office/drawing/2014/main" id="{C1925FC2-357A-48CB-BE2D-615C8E3145DF}"/>
              </a:ext>
            </a:extLst>
          </p:cNvPr>
          <p:cNvGrpSpPr/>
          <p:nvPr/>
        </p:nvGrpSpPr>
        <p:grpSpPr>
          <a:xfrm>
            <a:off x="6815838" y="3638721"/>
            <a:ext cx="72518" cy="72518"/>
            <a:chOff x="10469032" y="2922010"/>
            <a:chExt cx="96691" cy="96691"/>
          </a:xfrm>
        </p:grpSpPr>
        <p:cxnSp>
          <p:nvCxnSpPr>
            <p:cNvPr id="1005" name="Straight Connector 1004">
              <a:extLst>
                <a:ext uri="{FF2B5EF4-FFF2-40B4-BE49-F238E27FC236}">
                  <a16:creationId xmlns:a16="http://schemas.microsoft.com/office/drawing/2014/main" id="{19774933-2499-418F-BDD6-DF83AB5063BB}"/>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06" name="Straight Connector 1005">
              <a:extLst>
                <a:ext uri="{FF2B5EF4-FFF2-40B4-BE49-F238E27FC236}">
                  <a16:creationId xmlns:a16="http://schemas.microsoft.com/office/drawing/2014/main" id="{63DE646C-9570-475A-A848-A1ADD8AAAD1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07" name="Group 1006">
            <a:extLst>
              <a:ext uri="{FF2B5EF4-FFF2-40B4-BE49-F238E27FC236}">
                <a16:creationId xmlns:a16="http://schemas.microsoft.com/office/drawing/2014/main" id="{4583D493-BE30-44A8-B134-6EBFB85578AC}"/>
              </a:ext>
            </a:extLst>
          </p:cNvPr>
          <p:cNvGrpSpPr/>
          <p:nvPr/>
        </p:nvGrpSpPr>
        <p:grpSpPr>
          <a:xfrm>
            <a:off x="6881959" y="3646764"/>
            <a:ext cx="72518" cy="72518"/>
            <a:chOff x="10469032" y="2922010"/>
            <a:chExt cx="96691" cy="96691"/>
          </a:xfrm>
        </p:grpSpPr>
        <p:cxnSp>
          <p:nvCxnSpPr>
            <p:cNvPr id="1008" name="Straight Connector 1007">
              <a:extLst>
                <a:ext uri="{FF2B5EF4-FFF2-40B4-BE49-F238E27FC236}">
                  <a16:creationId xmlns:a16="http://schemas.microsoft.com/office/drawing/2014/main" id="{9CF995B0-6235-4362-BDE3-020DE953AEB4}"/>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09" name="Straight Connector 1008">
              <a:extLst>
                <a:ext uri="{FF2B5EF4-FFF2-40B4-BE49-F238E27FC236}">
                  <a16:creationId xmlns:a16="http://schemas.microsoft.com/office/drawing/2014/main" id="{EE4DCF99-AD67-49E4-99E9-8454BD70CA9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10" name="Group 1009">
            <a:extLst>
              <a:ext uri="{FF2B5EF4-FFF2-40B4-BE49-F238E27FC236}">
                <a16:creationId xmlns:a16="http://schemas.microsoft.com/office/drawing/2014/main" id="{F8A023F6-C4B0-4E5D-8F34-DBC87AC71936}"/>
              </a:ext>
            </a:extLst>
          </p:cNvPr>
          <p:cNvGrpSpPr/>
          <p:nvPr/>
        </p:nvGrpSpPr>
        <p:grpSpPr>
          <a:xfrm>
            <a:off x="6899137" y="3649806"/>
            <a:ext cx="72518" cy="72518"/>
            <a:chOff x="10469032" y="2922010"/>
            <a:chExt cx="96691" cy="96691"/>
          </a:xfrm>
        </p:grpSpPr>
        <p:cxnSp>
          <p:nvCxnSpPr>
            <p:cNvPr id="1011" name="Straight Connector 1010">
              <a:extLst>
                <a:ext uri="{FF2B5EF4-FFF2-40B4-BE49-F238E27FC236}">
                  <a16:creationId xmlns:a16="http://schemas.microsoft.com/office/drawing/2014/main" id="{46642A95-EC44-4A50-92C1-062CF8F3D52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12" name="Straight Connector 1011">
              <a:extLst>
                <a:ext uri="{FF2B5EF4-FFF2-40B4-BE49-F238E27FC236}">
                  <a16:creationId xmlns:a16="http://schemas.microsoft.com/office/drawing/2014/main" id="{F90AC9C5-ABA5-4E7C-BAF5-BC34F07F9FE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13" name="Group 1012">
            <a:extLst>
              <a:ext uri="{FF2B5EF4-FFF2-40B4-BE49-F238E27FC236}">
                <a16:creationId xmlns:a16="http://schemas.microsoft.com/office/drawing/2014/main" id="{7A3CB109-1267-41C5-8E4B-D550776F7BC7}"/>
              </a:ext>
            </a:extLst>
          </p:cNvPr>
          <p:cNvGrpSpPr/>
          <p:nvPr/>
        </p:nvGrpSpPr>
        <p:grpSpPr>
          <a:xfrm>
            <a:off x="6912667" y="3674742"/>
            <a:ext cx="72518" cy="72518"/>
            <a:chOff x="10469032" y="2922010"/>
            <a:chExt cx="96691" cy="96691"/>
          </a:xfrm>
        </p:grpSpPr>
        <p:cxnSp>
          <p:nvCxnSpPr>
            <p:cNvPr id="1014" name="Straight Connector 1013">
              <a:extLst>
                <a:ext uri="{FF2B5EF4-FFF2-40B4-BE49-F238E27FC236}">
                  <a16:creationId xmlns:a16="http://schemas.microsoft.com/office/drawing/2014/main" id="{8C023962-6601-48FC-B868-2C4B484113F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15" name="Straight Connector 1014">
              <a:extLst>
                <a:ext uri="{FF2B5EF4-FFF2-40B4-BE49-F238E27FC236}">
                  <a16:creationId xmlns:a16="http://schemas.microsoft.com/office/drawing/2014/main" id="{C357784D-3D27-48FF-B288-F713FAAD78A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16" name="Group 1015">
            <a:extLst>
              <a:ext uri="{FF2B5EF4-FFF2-40B4-BE49-F238E27FC236}">
                <a16:creationId xmlns:a16="http://schemas.microsoft.com/office/drawing/2014/main" id="{A8C8843D-1753-4EDD-9F8E-105AD2D9E769}"/>
              </a:ext>
            </a:extLst>
          </p:cNvPr>
          <p:cNvGrpSpPr/>
          <p:nvPr/>
        </p:nvGrpSpPr>
        <p:grpSpPr>
          <a:xfrm>
            <a:off x="6910327" y="3670280"/>
            <a:ext cx="72518" cy="72518"/>
            <a:chOff x="10469032" y="2922010"/>
            <a:chExt cx="96691" cy="96691"/>
          </a:xfrm>
        </p:grpSpPr>
        <p:cxnSp>
          <p:nvCxnSpPr>
            <p:cNvPr id="1017" name="Straight Connector 1016">
              <a:extLst>
                <a:ext uri="{FF2B5EF4-FFF2-40B4-BE49-F238E27FC236}">
                  <a16:creationId xmlns:a16="http://schemas.microsoft.com/office/drawing/2014/main" id="{B91B214E-1561-40F3-B888-68593068B41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18" name="Straight Connector 1017">
              <a:extLst>
                <a:ext uri="{FF2B5EF4-FFF2-40B4-BE49-F238E27FC236}">
                  <a16:creationId xmlns:a16="http://schemas.microsoft.com/office/drawing/2014/main" id="{B044C104-39FB-4BF3-B76D-C68F1AF803F7}"/>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19" name="Group 1018">
            <a:extLst>
              <a:ext uri="{FF2B5EF4-FFF2-40B4-BE49-F238E27FC236}">
                <a16:creationId xmlns:a16="http://schemas.microsoft.com/office/drawing/2014/main" id="{B740C6BF-2F7F-4E25-B448-C703C2B179C3}"/>
              </a:ext>
            </a:extLst>
          </p:cNvPr>
          <p:cNvGrpSpPr/>
          <p:nvPr/>
        </p:nvGrpSpPr>
        <p:grpSpPr>
          <a:xfrm>
            <a:off x="6935416" y="3673047"/>
            <a:ext cx="72518" cy="72518"/>
            <a:chOff x="10469032" y="2922010"/>
            <a:chExt cx="96691" cy="96691"/>
          </a:xfrm>
        </p:grpSpPr>
        <p:cxnSp>
          <p:nvCxnSpPr>
            <p:cNvPr id="1020" name="Straight Connector 1019">
              <a:extLst>
                <a:ext uri="{FF2B5EF4-FFF2-40B4-BE49-F238E27FC236}">
                  <a16:creationId xmlns:a16="http://schemas.microsoft.com/office/drawing/2014/main" id="{7BD9613A-238F-4456-A98A-4EA0EB5C338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21" name="Straight Connector 1020">
              <a:extLst>
                <a:ext uri="{FF2B5EF4-FFF2-40B4-BE49-F238E27FC236}">
                  <a16:creationId xmlns:a16="http://schemas.microsoft.com/office/drawing/2014/main" id="{44A31657-D6D3-4C14-89EA-2CB5F3C848B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22" name="Group 1021">
            <a:extLst>
              <a:ext uri="{FF2B5EF4-FFF2-40B4-BE49-F238E27FC236}">
                <a16:creationId xmlns:a16="http://schemas.microsoft.com/office/drawing/2014/main" id="{6CF9D794-6606-47FF-8D40-00DB3D43C85E}"/>
              </a:ext>
            </a:extLst>
          </p:cNvPr>
          <p:cNvGrpSpPr/>
          <p:nvPr/>
        </p:nvGrpSpPr>
        <p:grpSpPr>
          <a:xfrm>
            <a:off x="7079766" y="3706539"/>
            <a:ext cx="72518" cy="72518"/>
            <a:chOff x="10469032" y="2922010"/>
            <a:chExt cx="96691" cy="96691"/>
          </a:xfrm>
        </p:grpSpPr>
        <p:cxnSp>
          <p:nvCxnSpPr>
            <p:cNvPr id="1023" name="Straight Connector 1022">
              <a:extLst>
                <a:ext uri="{FF2B5EF4-FFF2-40B4-BE49-F238E27FC236}">
                  <a16:creationId xmlns:a16="http://schemas.microsoft.com/office/drawing/2014/main" id="{76AEB20B-DAE5-486B-B446-DB5DDEAB4A9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24" name="Straight Connector 1023">
              <a:extLst>
                <a:ext uri="{FF2B5EF4-FFF2-40B4-BE49-F238E27FC236}">
                  <a16:creationId xmlns:a16="http://schemas.microsoft.com/office/drawing/2014/main" id="{1901A826-B4D8-441E-AB16-39714FB67BB3}"/>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25" name="Group 1024">
            <a:extLst>
              <a:ext uri="{FF2B5EF4-FFF2-40B4-BE49-F238E27FC236}">
                <a16:creationId xmlns:a16="http://schemas.microsoft.com/office/drawing/2014/main" id="{7B830533-B340-474F-9F49-4EA3C30790DD}"/>
              </a:ext>
            </a:extLst>
          </p:cNvPr>
          <p:cNvGrpSpPr/>
          <p:nvPr/>
        </p:nvGrpSpPr>
        <p:grpSpPr>
          <a:xfrm>
            <a:off x="7117617" y="3704441"/>
            <a:ext cx="72518" cy="72518"/>
            <a:chOff x="10469032" y="2922010"/>
            <a:chExt cx="96691" cy="96691"/>
          </a:xfrm>
        </p:grpSpPr>
        <p:cxnSp>
          <p:nvCxnSpPr>
            <p:cNvPr id="1026" name="Straight Connector 1025">
              <a:extLst>
                <a:ext uri="{FF2B5EF4-FFF2-40B4-BE49-F238E27FC236}">
                  <a16:creationId xmlns:a16="http://schemas.microsoft.com/office/drawing/2014/main" id="{FDB68310-EFA6-4FD2-B1F1-2C3D8A69A74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27" name="Straight Connector 1026">
              <a:extLst>
                <a:ext uri="{FF2B5EF4-FFF2-40B4-BE49-F238E27FC236}">
                  <a16:creationId xmlns:a16="http://schemas.microsoft.com/office/drawing/2014/main" id="{5FBFA13B-6165-4274-8170-0571A6F8C46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28" name="Group 1027">
            <a:extLst>
              <a:ext uri="{FF2B5EF4-FFF2-40B4-BE49-F238E27FC236}">
                <a16:creationId xmlns:a16="http://schemas.microsoft.com/office/drawing/2014/main" id="{EBDE84F3-F798-4622-BA07-612E9467F949}"/>
              </a:ext>
            </a:extLst>
          </p:cNvPr>
          <p:cNvGrpSpPr/>
          <p:nvPr/>
        </p:nvGrpSpPr>
        <p:grpSpPr>
          <a:xfrm>
            <a:off x="7141186" y="3706368"/>
            <a:ext cx="72518" cy="72518"/>
            <a:chOff x="10469032" y="2922010"/>
            <a:chExt cx="96691" cy="96691"/>
          </a:xfrm>
        </p:grpSpPr>
        <p:cxnSp>
          <p:nvCxnSpPr>
            <p:cNvPr id="1029" name="Straight Connector 1028">
              <a:extLst>
                <a:ext uri="{FF2B5EF4-FFF2-40B4-BE49-F238E27FC236}">
                  <a16:creationId xmlns:a16="http://schemas.microsoft.com/office/drawing/2014/main" id="{6466AD6A-BEDA-4ED7-BC81-CBDC929C9CC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30" name="Straight Connector 1029">
              <a:extLst>
                <a:ext uri="{FF2B5EF4-FFF2-40B4-BE49-F238E27FC236}">
                  <a16:creationId xmlns:a16="http://schemas.microsoft.com/office/drawing/2014/main" id="{449E3267-BFA8-4129-A7C0-495B42D992F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31" name="Group 1030">
            <a:extLst>
              <a:ext uri="{FF2B5EF4-FFF2-40B4-BE49-F238E27FC236}">
                <a16:creationId xmlns:a16="http://schemas.microsoft.com/office/drawing/2014/main" id="{25B57F7E-7FEB-4DAA-A220-BDCB5595601F}"/>
              </a:ext>
            </a:extLst>
          </p:cNvPr>
          <p:cNvGrpSpPr/>
          <p:nvPr/>
        </p:nvGrpSpPr>
        <p:grpSpPr>
          <a:xfrm>
            <a:off x="7160299" y="3711002"/>
            <a:ext cx="72518" cy="72518"/>
            <a:chOff x="10469032" y="2922010"/>
            <a:chExt cx="96691" cy="96691"/>
          </a:xfrm>
        </p:grpSpPr>
        <p:cxnSp>
          <p:nvCxnSpPr>
            <p:cNvPr id="1032" name="Straight Connector 1031">
              <a:extLst>
                <a:ext uri="{FF2B5EF4-FFF2-40B4-BE49-F238E27FC236}">
                  <a16:creationId xmlns:a16="http://schemas.microsoft.com/office/drawing/2014/main" id="{6430FAA5-1E53-4737-9457-5E119A813C5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33" name="Straight Connector 1032">
              <a:extLst>
                <a:ext uri="{FF2B5EF4-FFF2-40B4-BE49-F238E27FC236}">
                  <a16:creationId xmlns:a16="http://schemas.microsoft.com/office/drawing/2014/main" id="{D18C477C-1327-4404-9299-48CBB454E016}"/>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34" name="Group 1033">
            <a:extLst>
              <a:ext uri="{FF2B5EF4-FFF2-40B4-BE49-F238E27FC236}">
                <a16:creationId xmlns:a16="http://schemas.microsoft.com/office/drawing/2014/main" id="{40599ADF-FA1E-4153-9AE2-8ECB82093330}"/>
              </a:ext>
            </a:extLst>
          </p:cNvPr>
          <p:cNvGrpSpPr/>
          <p:nvPr/>
        </p:nvGrpSpPr>
        <p:grpSpPr>
          <a:xfrm>
            <a:off x="7173973" y="3718149"/>
            <a:ext cx="72518" cy="72518"/>
            <a:chOff x="10469032" y="2922010"/>
            <a:chExt cx="96691" cy="96691"/>
          </a:xfrm>
        </p:grpSpPr>
        <p:cxnSp>
          <p:nvCxnSpPr>
            <p:cNvPr id="1035" name="Straight Connector 1034">
              <a:extLst>
                <a:ext uri="{FF2B5EF4-FFF2-40B4-BE49-F238E27FC236}">
                  <a16:creationId xmlns:a16="http://schemas.microsoft.com/office/drawing/2014/main" id="{146D0764-60F2-48B2-92BC-B9E9FC2DC158}"/>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36" name="Straight Connector 1035">
              <a:extLst>
                <a:ext uri="{FF2B5EF4-FFF2-40B4-BE49-F238E27FC236}">
                  <a16:creationId xmlns:a16="http://schemas.microsoft.com/office/drawing/2014/main" id="{B3F2E06B-1415-48C9-A5A5-C191CCE51BED}"/>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37" name="Group 1036">
            <a:extLst>
              <a:ext uri="{FF2B5EF4-FFF2-40B4-BE49-F238E27FC236}">
                <a16:creationId xmlns:a16="http://schemas.microsoft.com/office/drawing/2014/main" id="{39FA748D-7803-4E75-88DA-9380AE4C9A99}"/>
              </a:ext>
            </a:extLst>
          </p:cNvPr>
          <p:cNvGrpSpPr/>
          <p:nvPr/>
        </p:nvGrpSpPr>
        <p:grpSpPr>
          <a:xfrm>
            <a:off x="7179037" y="3724310"/>
            <a:ext cx="72518" cy="72518"/>
            <a:chOff x="10469032" y="2922010"/>
            <a:chExt cx="96691" cy="96691"/>
          </a:xfrm>
        </p:grpSpPr>
        <p:cxnSp>
          <p:nvCxnSpPr>
            <p:cNvPr id="1038" name="Straight Connector 1037">
              <a:extLst>
                <a:ext uri="{FF2B5EF4-FFF2-40B4-BE49-F238E27FC236}">
                  <a16:creationId xmlns:a16="http://schemas.microsoft.com/office/drawing/2014/main" id="{BC27F6E2-4930-42B8-B152-E1B084B15C0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39" name="Straight Connector 1038">
              <a:extLst>
                <a:ext uri="{FF2B5EF4-FFF2-40B4-BE49-F238E27FC236}">
                  <a16:creationId xmlns:a16="http://schemas.microsoft.com/office/drawing/2014/main" id="{FE3EF5ED-61FD-41D9-91F7-5D686704AE3F}"/>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40" name="Group 1039">
            <a:extLst>
              <a:ext uri="{FF2B5EF4-FFF2-40B4-BE49-F238E27FC236}">
                <a16:creationId xmlns:a16="http://schemas.microsoft.com/office/drawing/2014/main" id="{7006E32D-DCA6-4E61-AAA1-21CAD0340737}"/>
              </a:ext>
            </a:extLst>
          </p:cNvPr>
          <p:cNvGrpSpPr/>
          <p:nvPr/>
        </p:nvGrpSpPr>
        <p:grpSpPr>
          <a:xfrm>
            <a:off x="7235209" y="3741828"/>
            <a:ext cx="72518" cy="72518"/>
            <a:chOff x="10469032" y="2922010"/>
            <a:chExt cx="96691" cy="96691"/>
          </a:xfrm>
        </p:grpSpPr>
        <p:cxnSp>
          <p:nvCxnSpPr>
            <p:cNvPr id="1041" name="Straight Connector 1040">
              <a:extLst>
                <a:ext uri="{FF2B5EF4-FFF2-40B4-BE49-F238E27FC236}">
                  <a16:creationId xmlns:a16="http://schemas.microsoft.com/office/drawing/2014/main" id="{2DB30633-D9CF-4B08-824D-F8138A4F00C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42" name="Straight Connector 1041">
              <a:extLst>
                <a:ext uri="{FF2B5EF4-FFF2-40B4-BE49-F238E27FC236}">
                  <a16:creationId xmlns:a16="http://schemas.microsoft.com/office/drawing/2014/main" id="{5787F0B7-79E6-4336-9907-9A0481790A7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43" name="Group 1042">
            <a:extLst>
              <a:ext uri="{FF2B5EF4-FFF2-40B4-BE49-F238E27FC236}">
                <a16:creationId xmlns:a16="http://schemas.microsoft.com/office/drawing/2014/main" id="{ADE8AF03-E14A-4950-B2CF-B85322F54927}"/>
              </a:ext>
            </a:extLst>
          </p:cNvPr>
          <p:cNvGrpSpPr/>
          <p:nvPr/>
        </p:nvGrpSpPr>
        <p:grpSpPr>
          <a:xfrm>
            <a:off x="7367073" y="3760782"/>
            <a:ext cx="72518" cy="72518"/>
            <a:chOff x="10469032" y="2922010"/>
            <a:chExt cx="96691" cy="96691"/>
          </a:xfrm>
        </p:grpSpPr>
        <p:cxnSp>
          <p:nvCxnSpPr>
            <p:cNvPr id="1044" name="Straight Connector 1043">
              <a:extLst>
                <a:ext uri="{FF2B5EF4-FFF2-40B4-BE49-F238E27FC236}">
                  <a16:creationId xmlns:a16="http://schemas.microsoft.com/office/drawing/2014/main" id="{BB397B6C-D161-4112-B3AA-E602D2B27073}"/>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45" name="Straight Connector 1044">
              <a:extLst>
                <a:ext uri="{FF2B5EF4-FFF2-40B4-BE49-F238E27FC236}">
                  <a16:creationId xmlns:a16="http://schemas.microsoft.com/office/drawing/2014/main" id="{AC9ED97F-7397-4FFE-9A6D-7D76AD7F3201}"/>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46" name="Group 1045">
            <a:extLst>
              <a:ext uri="{FF2B5EF4-FFF2-40B4-BE49-F238E27FC236}">
                <a16:creationId xmlns:a16="http://schemas.microsoft.com/office/drawing/2014/main" id="{92D40C39-3D16-46D4-A04C-A1F47434C6A2}"/>
              </a:ext>
            </a:extLst>
          </p:cNvPr>
          <p:cNvGrpSpPr/>
          <p:nvPr/>
        </p:nvGrpSpPr>
        <p:grpSpPr>
          <a:xfrm>
            <a:off x="7382857" y="3760782"/>
            <a:ext cx="72518" cy="72518"/>
            <a:chOff x="10469032" y="2922010"/>
            <a:chExt cx="96691" cy="96691"/>
          </a:xfrm>
        </p:grpSpPr>
        <p:cxnSp>
          <p:nvCxnSpPr>
            <p:cNvPr id="1047" name="Straight Connector 1046">
              <a:extLst>
                <a:ext uri="{FF2B5EF4-FFF2-40B4-BE49-F238E27FC236}">
                  <a16:creationId xmlns:a16="http://schemas.microsoft.com/office/drawing/2014/main" id="{89B7EE86-0788-4D1C-86A5-DCD0AEEF13D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48" name="Straight Connector 1047">
              <a:extLst>
                <a:ext uri="{FF2B5EF4-FFF2-40B4-BE49-F238E27FC236}">
                  <a16:creationId xmlns:a16="http://schemas.microsoft.com/office/drawing/2014/main" id="{44130349-5B50-44C9-8A15-A78954510510}"/>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49" name="Group 1048">
            <a:extLst>
              <a:ext uri="{FF2B5EF4-FFF2-40B4-BE49-F238E27FC236}">
                <a16:creationId xmlns:a16="http://schemas.microsoft.com/office/drawing/2014/main" id="{ED9368CB-C4DB-4051-B387-1B41B38B256C}"/>
              </a:ext>
            </a:extLst>
          </p:cNvPr>
          <p:cNvGrpSpPr/>
          <p:nvPr/>
        </p:nvGrpSpPr>
        <p:grpSpPr>
          <a:xfrm>
            <a:off x="7390783" y="3779961"/>
            <a:ext cx="72518" cy="72518"/>
            <a:chOff x="10469032" y="2922010"/>
            <a:chExt cx="96691" cy="96691"/>
          </a:xfrm>
        </p:grpSpPr>
        <p:cxnSp>
          <p:nvCxnSpPr>
            <p:cNvPr id="1050" name="Straight Connector 1049">
              <a:extLst>
                <a:ext uri="{FF2B5EF4-FFF2-40B4-BE49-F238E27FC236}">
                  <a16:creationId xmlns:a16="http://schemas.microsoft.com/office/drawing/2014/main" id="{3B51D8BA-437C-4035-B153-3EC4CF566B4D}"/>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51" name="Straight Connector 1050">
              <a:extLst>
                <a:ext uri="{FF2B5EF4-FFF2-40B4-BE49-F238E27FC236}">
                  <a16:creationId xmlns:a16="http://schemas.microsoft.com/office/drawing/2014/main" id="{26188806-DEFD-4A98-B395-1B270C44A38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52" name="Group 1051">
            <a:extLst>
              <a:ext uri="{FF2B5EF4-FFF2-40B4-BE49-F238E27FC236}">
                <a16:creationId xmlns:a16="http://schemas.microsoft.com/office/drawing/2014/main" id="{1D3A779D-010F-4D7D-BBD4-1FA58D944FA9}"/>
              </a:ext>
            </a:extLst>
          </p:cNvPr>
          <p:cNvGrpSpPr/>
          <p:nvPr/>
        </p:nvGrpSpPr>
        <p:grpSpPr>
          <a:xfrm>
            <a:off x="7409593" y="3778086"/>
            <a:ext cx="72518" cy="72518"/>
            <a:chOff x="10469032" y="2922010"/>
            <a:chExt cx="96691" cy="96691"/>
          </a:xfrm>
        </p:grpSpPr>
        <p:cxnSp>
          <p:nvCxnSpPr>
            <p:cNvPr id="1053" name="Straight Connector 1052">
              <a:extLst>
                <a:ext uri="{FF2B5EF4-FFF2-40B4-BE49-F238E27FC236}">
                  <a16:creationId xmlns:a16="http://schemas.microsoft.com/office/drawing/2014/main" id="{1A0DA8B9-4107-4AC5-9701-575C961D0125}"/>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54" name="Straight Connector 1053">
              <a:extLst>
                <a:ext uri="{FF2B5EF4-FFF2-40B4-BE49-F238E27FC236}">
                  <a16:creationId xmlns:a16="http://schemas.microsoft.com/office/drawing/2014/main" id="{2B84911A-9BD8-4843-8055-389E76EBDA2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55" name="Group 1054">
            <a:extLst>
              <a:ext uri="{FF2B5EF4-FFF2-40B4-BE49-F238E27FC236}">
                <a16:creationId xmlns:a16="http://schemas.microsoft.com/office/drawing/2014/main" id="{8E26024B-CE1D-4811-920F-DAE31792AC8D}"/>
              </a:ext>
            </a:extLst>
          </p:cNvPr>
          <p:cNvGrpSpPr/>
          <p:nvPr/>
        </p:nvGrpSpPr>
        <p:grpSpPr>
          <a:xfrm>
            <a:off x="7428706" y="3777099"/>
            <a:ext cx="72518" cy="72518"/>
            <a:chOff x="10469032" y="2922010"/>
            <a:chExt cx="96691" cy="96691"/>
          </a:xfrm>
        </p:grpSpPr>
        <p:cxnSp>
          <p:nvCxnSpPr>
            <p:cNvPr id="1056" name="Straight Connector 1055">
              <a:extLst>
                <a:ext uri="{FF2B5EF4-FFF2-40B4-BE49-F238E27FC236}">
                  <a16:creationId xmlns:a16="http://schemas.microsoft.com/office/drawing/2014/main" id="{BA24BA26-51B7-473E-AD4E-8CFC15A11614}"/>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57" name="Straight Connector 1056">
              <a:extLst>
                <a:ext uri="{FF2B5EF4-FFF2-40B4-BE49-F238E27FC236}">
                  <a16:creationId xmlns:a16="http://schemas.microsoft.com/office/drawing/2014/main" id="{39400A5E-C652-47EB-B47E-9DA656616F8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58" name="Group 1057">
            <a:extLst>
              <a:ext uri="{FF2B5EF4-FFF2-40B4-BE49-F238E27FC236}">
                <a16:creationId xmlns:a16="http://schemas.microsoft.com/office/drawing/2014/main" id="{42CD8272-8F89-4564-9690-6B8A66F8A223}"/>
              </a:ext>
            </a:extLst>
          </p:cNvPr>
          <p:cNvGrpSpPr/>
          <p:nvPr/>
        </p:nvGrpSpPr>
        <p:grpSpPr>
          <a:xfrm>
            <a:off x="7449091" y="3778086"/>
            <a:ext cx="72518" cy="72518"/>
            <a:chOff x="10469032" y="2922010"/>
            <a:chExt cx="96691" cy="96691"/>
          </a:xfrm>
        </p:grpSpPr>
        <p:cxnSp>
          <p:nvCxnSpPr>
            <p:cNvPr id="1059" name="Straight Connector 1058">
              <a:extLst>
                <a:ext uri="{FF2B5EF4-FFF2-40B4-BE49-F238E27FC236}">
                  <a16:creationId xmlns:a16="http://schemas.microsoft.com/office/drawing/2014/main" id="{2460F3B2-6B38-494F-A2B9-FDDDDBA8798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60" name="Straight Connector 1059">
              <a:extLst>
                <a:ext uri="{FF2B5EF4-FFF2-40B4-BE49-F238E27FC236}">
                  <a16:creationId xmlns:a16="http://schemas.microsoft.com/office/drawing/2014/main" id="{CB955D6E-D3EC-4D8C-9003-0DF1D9BD6ED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61" name="Group 1060">
            <a:extLst>
              <a:ext uri="{FF2B5EF4-FFF2-40B4-BE49-F238E27FC236}">
                <a16:creationId xmlns:a16="http://schemas.microsoft.com/office/drawing/2014/main" id="{A004B7E6-65E6-48B8-868D-77C8BAEB3988}"/>
              </a:ext>
            </a:extLst>
          </p:cNvPr>
          <p:cNvGrpSpPr/>
          <p:nvPr/>
        </p:nvGrpSpPr>
        <p:grpSpPr>
          <a:xfrm>
            <a:off x="7472365" y="3779397"/>
            <a:ext cx="72518" cy="72518"/>
            <a:chOff x="10469032" y="2922010"/>
            <a:chExt cx="96691" cy="96691"/>
          </a:xfrm>
        </p:grpSpPr>
        <p:cxnSp>
          <p:nvCxnSpPr>
            <p:cNvPr id="1062" name="Straight Connector 1061">
              <a:extLst>
                <a:ext uri="{FF2B5EF4-FFF2-40B4-BE49-F238E27FC236}">
                  <a16:creationId xmlns:a16="http://schemas.microsoft.com/office/drawing/2014/main" id="{C065E5B7-7F3B-41F8-A8F9-5840152E4C3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63" name="Straight Connector 1062">
              <a:extLst>
                <a:ext uri="{FF2B5EF4-FFF2-40B4-BE49-F238E27FC236}">
                  <a16:creationId xmlns:a16="http://schemas.microsoft.com/office/drawing/2014/main" id="{6EE87171-D51B-47B7-9C30-387EDCB3C8C8}"/>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64" name="Group 1063">
            <a:extLst>
              <a:ext uri="{FF2B5EF4-FFF2-40B4-BE49-F238E27FC236}">
                <a16:creationId xmlns:a16="http://schemas.microsoft.com/office/drawing/2014/main" id="{6D3AE7AE-F995-4E41-BC1E-869890C05575}"/>
              </a:ext>
            </a:extLst>
          </p:cNvPr>
          <p:cNvGrpSpPr/>
          <p:nvPr/>
        </p:nvGrpSpPr>
        <p:grpSpPr>
          <a:xfrm>
            <a:off x="7496988" y="3778800"/>
            <a:ext cx="72518" cy="72518"/>
            <a:chOff x="10469032" y="2922010"/>
            <a:chExt cx="96691" cy="96691"/>
          </a:xfrm>
        </p:grpSpPr>
        <p:cxnSp>
          <p:nvCxnSpPr>
            <p:cNvPr id="1065" name="Straight Connector 1064">
              <a:extLst>
                <a:ext uri="{FF2B5EF4-FFF2-40B4-BE49-F238E27FC236}">
                  <a16:creationId xmlns:a16="http://schemas.microsoft.com/office/drawing/2014/main" id="{950FF501-CA8E-4232-B346-3B48B7C5A19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66" name="Straight Connector 1065">
              <a:extLst>
                <a:ext uri="{FF2B5EF4-FFF2-40B4-BE49-F238E27FC236}">
                  <a16:creationId xmlns:a16="http://schemas.microsoft.com/office/drawing/2014/main" id="{AD392078-6711-44CF-8A88-6C98CC10E64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67" name="Group 1066">
            <a:extLst>
              <a:ext uri="{FF2B5EF4-FFF2-40B4-BE49-F238E27FC236}">
                <a16:creationId xmlns:a16="http://schemas.microsoft.com/office/drawing/2014/main" id="{18229057-7343-490F-8CF8-F3EE7439B3B0}"/>
              </a:ext>
            </a:extLst>
          </p:cNvPr>
          <p:cNvGrpSpPr/>
          <p:nvPr/>
        </p:nvGrpSpPr>
        <p:grpSpPr>
          <a:xfrm>
            <a:off x="7555978" y="3780923"/>
            <a:ext cx="72518" cy="72518"/>
            <a:chOff x="10469032" y="2922010"/>
            <a:chExt cx="96691" cy="96691"/>
          </a:xfrm>
        </p:grpSpPr>
        <p:cxnSp>
          <p:nvCxnSpPr>
            <p:cNvPr id="1068" name="Straight Connector 1067">
              <a:extLst>
                <a:ext uri="{FF2B5EF4-FFF2-40B4-BE49-F238E27FC236}">
                  <a16:creationId xmlns:a16="http://schemas.microsoft.com/office/drawing/2014/main" id="{41AD7F9C-0551-410C-A7FD-67FE804295F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69" name="Straight Connector 1068">
              <a:extLst>
                <a:ext uri="{FF2B5EF4-FFF2-40B4-BE49-F238E27FC236}">
                  <a16:creationId xmlns:a16="http://schemas.microsoft.com/office/drawing/2014/main" id="{DD5DF890-F30A-408D-AA84-F99D65C63EBA}"/>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70" name="Group 1069">
            <a:extLst>
              <a:ext uri="{FF2B5EF4-FFF2-40B4-BE49-F238E27FC236}">
                <a16:creationId xmlns:a16="http://schemas.microsoft.com/office/drawing/2014/main" id="{E6A9CBE8-8C76-44C5-850D-538533A86E0F}"/>
              </a:ext>
            </a:extLst>
          </p:cNvPr>
          <p:cNvGrpSpPr/>
          <p:nvPr/>
        </p:nvGrpSpPr>
        <p:grpSpPr>
          <a:xfrm>
            <a:off x="7833442" y="3790695"/>
            <a:ext cx="72518" cy="72518"/>
            <a:chOff x="10469032" y="2922010"/>
            <a:chExt cx="96691" cy="96691"/>
          </a:xfrm>
        </p:grpSpPr>
        <p:cxnSp>
          <p:nvCxnSpPr>
            <p:cNvPr id="1071" name="Straight Connector 1070">
              <a:extLst>
                <a:ext uri="{FF2B5EF4-FFF2-40B4-BE49-F238E27FC236}">
                  <a16:creationId xmlns:a16="http://schemas.microsoft.com/office/drawing/2014/main" id="{5A57C0C5-9A2E-4FC0-9D32-AF55DB8EFF6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72" name="Straight Connector 1071">
              <a:extLst>
                <a:ext uri="{FF2B5EF4-FFF2-40B4-BE49-F238E27FC236}">
                  <a16:creationId xmlns:a16="http://schemas.microsoft.com/office/drawing/2014/main" id="{AAF0127B-19E0-46DB-AB2B-CC22E12710A2}"/>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73" name="Group 1072">
            <a:extLst>
              <a:ext uri="{FF2B5EF4-FFF2-40B4-BE49-F238E27FC236}">
                <a16:creationId xmlns:a16="http://schemas.microsoft.com/office/drawing/2014/main" id="{A0BA8E22-D9AF-40BF-8362-65EC12AC6EA6}"/>
              </a:ext>
            </a:extLst>
          </p:cNvPr>
          <p:cNvGrpSpPr/>
          <p:nvPr/>
        </p:nvGrpSpPr>
        <p:grpSpPr>
          <a:xfrm>
            <a:off x="7856718" y="3792008"/>
            <a:ext cx="72518" cy="72518"/>
            <a:chOff x="10469032" y="2922010"/>
            <a:chExt cx="96691" cy="96691"/>
          </a:xfrm>
        </p:grpSpPr>
        <p:cxnSp>
          <p:nvCxnSpPr>
            <p:cNvPr id="1074" name="Straight Connector 1073">
              <a:extLst>
                <a:ext uri="{FF2B5EF4-FFF2-40B4-BE49-F238E27FC236}">
                  <a16:creationId xmlns:a16="http://schemas.microsoft.com/office/drawing/2014/main" id="{01A0D0FA-3904-4EBA-8F44-8AD93ABF5A8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75" name="Straight Connector 1074">
              <a:extLst>
                <a:ext uri="{FF2B5EF4-FFF2-40B4-BE49-F238E27FC236}">
                  <a16:creationId xmlns:a16="http://schemas.microsoft.com/office/drawing/2014/main" id="{EC06FCB3-781D-464F-8689-01258764B6C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76" name="Group 1075">
            <a:extLst>
              <a:ext uri="{FF2B5EF4-FFF2-40B4-BE49-F238E27FC236}">
                <a16:creationId xmlns:a16="http://schemas.microsoft.com/office/drawing/2014/main" id="{56627536-5E30-4A18-BA03-C94A086B2F80}"/>
              </a:ext>
            </a:extLst>
          </p:cNvPr>
          <p:cNvGrpSpPr/>
          <p:nvPr/>
        </p:nvGrpSpPr>
        <p:grpSpPr>
          <a:xfrm>
            <a:off x="7877796" y="3790899"/>
            <a:ext cx="72518" cy="72518"/>
            <a:chOff x="10469032" y="2922010"/>
            <a:chExt cx="96691" cy="96691"/>
          </a:xfrm>
        </p:grpSpPr>
        <p:cxnSp>
          <p:nvCxnSpPr>
            <p:cNvPr id="1077" name="Straight Connector 1076">
              <a:extLst>
                <a:ext uri="{FF2B5EF4-FFF2-40B4-BE49-F238E27FC236}">
                  <a16:creationId xmlns:a16="http://schemas.microsoft.com/office/drawing/2014/main" id="{03914B64-3344-45F0-A433-C126415618D2}"/>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78" name="Straight Connector 1077">
              <a:extLst>
                <a:ext uri="{FF2B5EF4-FFF2-40B4-BE49-F238E27FC236}">
                  <a16:creationId xmlns:a16="http://schemas.microsoft.com/office/drawing/2014/main" id="{746890B0-BFDD-4D9B-8DE1-DACDF37D206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79" name="Group 1078">
            <a:extLst>
              <a:ext uri="{FF2B5EF4-FFF2-40B4-BE49-F238E27FC236}">
                <a16:creationId xmlns:a16="http://schemas.microsoft.com/office/drawing/2014/main" id="{C919058D-DF7E-4E06-9CB0-78190EBB094F}"/>
              </a:ext>
            </a:extLst>
          </p:cNvPr>
          <p:cNvGrpSpPr/>
          <p:nvPr/>
        </p:nvGrpSpPr>
        <p:grpSpPr>
          <a:xfrm>
            <a:off x="7880904" y="3812559"/>
            <a:ext cx="72518" cy="72518"/>
            <a:chOff x="10469032" y="2922010"/>
            <a:chExt cx="96691" cy="96691"/>
          </a:xfrm>
        </p:grpSpPr>
        <p:cxnSp>
          <p:nvCxnSpPr>
            <p:cNvPr id="1080" name="Straight Connector 1079">
              <a:extLst>
                <a:ext uri="{FF2B5EF4-FFF2-40B4-BE49-F238E27FC236}">
                  <a16:creationId xmlns:a16="http://schemas.microsoft.com/office/drawing/2014/main" id="{67872996-87D1-4EE3-9832-2D830E4B3A0F}"/>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81" name="Straight Connector 1080">
              <a:extLst>
                <a:ext uri="{FF2B5EF4-FFF2-40B4-BE49-F238E27FC236}">
                  <a16:creationId xmlns:a16="http://schemas.microsoft.com/office/drawing/2014/main" id="{42C0BF52-66F1-45AE-920D-46735C60521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82" name="Group 1081">
            <a:extLst>
              <a:ext uri="{FF2B5EF4-FFF2-40B4-BE49-F238E27FC236}">
                <a16:creationId xmlns:a16="http://schemas.microsoft.com/office/drawing/2014/main" id="{287DE57B-A891-4EF8-AC76-046BDFEE81A8}"/>
              </a:ext>
            </a:extLst>
          </p:cNvPr>
          <p:cNvGrpSpPr/>
          <p:nvPr/>
        </p:nvGrpSpPr>
        <p:grpSpPr>
          <a:xfrm>
            <a:off x="7902340" y="3809292"/>
            <a:ext cx="72518" cy="72518"/>
            <a:chOff x="10469032" y="2922010"/>
            <a:chExt cx="96691" cy="96691"/>
          </a:xfrm>
        </p:grpSpPr>
        <p:cxnSp>
          <p:nvCxnSpPr>
            <p:cNvPr id="1083" name="Straight Connector 1082">
              <a:extLst>
                <a:ext uri="{FF2B5EF4-FFF2-40B4-BE49-F238E27FC236}">
                  <a16:creationId xmlns:a16="http://schemas.microsoft.com/office/drawing/2014/main" id="{D8EDFD14-074C-493C-8C44-503F741DE5F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84" name="Straight Connector 1083">
              <a:extLst>
                <a:ext uri="{FF2B5EF4-FFF2-40B4-BE49-F238E27FC236}">
                  <a16:creationId xmlns:a16="http://schemas.microsoft.com/office/drawing/2014/main" id="{AD9AC37E-398B-4DB4-9758-DB6724F161D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85" name="Group 1084">
            <a:extLst>
              <a:ext uri="{FF2B5EF4-FFF2-40B4-BE49-F238E27FC236}">
                <a16:creationId xmlns:a16="http://schemas.microsoft.com/office/drawing/2014/main" id="{49FDEA59-28A1-4EA8-8754-7EFABDA59444}"/>
              </a:ext>
            </a:extLst>
          </p:cNvPr>
          <p:cNvGrpSpPr/>
          <p:nvPr/>
        </p:nvGrpSpPr>
        <p:grpSpPr>
          <a:xfrm>
            <a:off x="7923199" y="3808482"/>
            <a:ext cx="72518" cy="72518"/>
            <a:chOff x="10469032" y="2922010"/>
            <a:chExt cx="96691" cy="96691"/>
          </a:xfrm>
        </p:grpSpPr>
        <p:cxnSp>
          <p:nvCxnSpPr>
            <p:cNvPr id="1086" name="Straight Connector 1085">
              <a:extLst>
                <a:ext uri="{FF2B5EF4-FFF2-40B4-BE49-F238E27FC236}">
                  <a16:creationId xmlns:a16="http://schemas.microsoft.com/office/drawing/2014/main" id="{B25DCBA4-47BB-4B3F-930E-D4933C15F31B}"/>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87" name="Straight Connector 1086">
              <a:extLst>
                <a:ext uri="{FF2B5EF4-FFF2-40B4-BE49-F238E27FC236}">
                  <a16:creationId xmlns:a16="http://schemas.microsoft.com/office/drawing/2014/main" id="{4D13BB2A-12B5-4677-A861-CAF10113819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88" name="Group 1087">
            <a:extLst>
              <a:ext uri="{FF2B5EF4-FFF2-40B4-BE49-F238E27FC236}">
                <a16:creationId xmlns:a16="http://schemas.microsoft.com/office/drawing/2014/main" id="{24B77449-0F44-4B02-B0BA-290007AC05CA}"/>
              </a:ext>
            </a:extLst>
          </p:cNvPr>
          <p:cNvGrpSpPr/>
          <p:nvPr/>
        </p:nvGrpSpPr>
        <p:grpSpPr>
          <a:xfrm>
            <a:off x="7942297" y="3807603"/>
            <a:ext cx="72518" cy="72518"/>
            <a:chOff x="10469032" y="2922010"/>
            <a:chExt cx="96691" cy="96691"/>
          </a:xfrm>
        </p:grpSpPr>
        <p:cxnSp>
          <p:nvCxnSpPr>
            <p:cNvPr id="1089" name="Straight Connector 1088">
              <a:extLst>
                <a:ext uri="{FF2B5EF4-FFF2-40B4-BE49-F238E27FC236}">
                  <a16:creationId xmlns:a16="http://schemas.microsoft.com/office/drawing/2014/main" id="{F7F63E6D-D0BB-4EC0-86E9-11FFB6127BC0}"/>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90" name="Straight Connector 1089">
              <a:extLst>
                <a:ext uri="{FF2B5EF4-FFF2-40B4-BE49-F238E27FC236}">
                  <a16:creationId xmlns:a16="http://schemas.microsoft.com/office/drawing/2014/main" id="{0F5589E1-9EEB-4A0E-8486-19AFC4780274}"/>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91" name="Group 1090">
            <a:extLst>
              <a:ext uri="{FF2B5EF4-FFF2-40B4-BE49-F238E27FC236}">
                <a16:creationId xmlns:a16="http://schemas.microsoft.com/office/drawing/2014/main" id="{40F39032-04B5-4C4F-83D3-8E9C50A0E02E}"/>
              </a:ext>
            </a:extLst>
          </p:cNvPr>
          <p:cNvGrpSpPr/>
          <p:nvPr/>
        </p:nvGrpSpPr>
        <p:grpSpPr>
          <a:xfrm>
            <a:off x="7965496" y="3808482"/>
            <a:ext cx="72518" cy="72518"/>
            <a:chOff x="10469032" y="2922010"/>
            <a:chExt cx="96691" cy="96691"/>
          </a:xfrm>
        </p:grpSpPr>
        <p:cxnSp>
          <p:nvCxnSpPr>
            <p:cNvPr id="1092" name="Straight Connector 1091">
              <a:extLst>
                <a:ext uri="{FF2B5EF4-FFF2-40B4-BE49-F238E27FC236}">
                  <a16:creationId xmlns:a16="http://schemas.microsoft.com/office/drawing/2014/main" id="{9C3EBD65-24A7-4669-B0F2-BF55B24373FA}"/>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93" name="Straight Connector 1092">
              <a:extLst>
                <a:ext uri="{FF2B5EF4-FFF2-40B4-BE49-F238E27FC236}">
                  <a16:creationId xmlns:a16="http://schemas.microsoft.com/office/drawing/2014/main" id="{653D9B10-432D-427E-A0DC-05CC80835C15}"/>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94" name="Group 1093">
            <a:extLst>
              <a:ext uri="{FF2B5EF4-FFF2-40B4-BE49-F238E27FC236}">
                <a16:creationId xmlns:a16="http://schemas.microsoft.com/office/drawing/2014/main" id="{161A7E31-9BFD-4498-96B7-9F3DB9421681}"/>
              </a:ext>
            </a:extLst>
          </p:cNvPr>
          <p:cNvGrpSpPr/>
          <p:nvPr/>
        </p:nvGrpSpPr>
        <p:grpSpPr>
          <a:xfrm>
            <a:off x="8061153" y="3807603"/>
            <a:ext cx="72518" cy="72518"/>
            <a:chOff x="10469032" y="2922010"/>
            <a:chExt cx="96691" cy="96691"/>
          </a:xfrm>
        </p:grpSpPr>
        <p:cxnSp>
          <p:nvCxnSpPr>
            <p:cNvPr id="1095" name="Straight Connector 1094">
              <a:extLst>
                <a:ext uri="{FF2B5EF4-FFF2-40B4-BE49-F238E27FC236}">
                  <a16:creationId xmlns:a16="http://schemas.microsoft.com/office/drawing/2014/main" id="{46E0A3DA-B84C-4C2E-9290-9D98DD59CCF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96" name="Straight Connector 1095">
              <a:extLst>
                <a:ext uri="{FF2B5EF4-FFF2-40B4-BE49-F238E27FC236}">
                  <a16:creationId xmlns:a16="http://schemas.microsoft.com/office/drawing/2014/main" id="{76CE5CBA-144E-40FA-8928-247D465C2F7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097" name="Group 1096">
            <a:extLst>
              <a:ext uri="{FF2B5EF4-FFF2-40B4-BE49-F238E27FC236}">
                <a16:creationId xmlns:a16="http://schemas.microsoft.com/office/drawing/2014/main" id="{AEEFCBFF-2B4E-4678-8246-9DF192A11236}"/>
              </a:ext>
            </a:extLst>
          </p:cNvPr>
          <p:cNvGrpSpPr/>
          <p:nvPr/>
        </p:nvGrpSpPr>
        <p:grpSpPr>
          <a:xfrm>
            <a:off x="8138448" y="3807603"/>
            <a:ext cx="72518" cy="72518"/>
            <a:chOff x="10469032" y="2922010"/>
            <a:chExt cx="96691" cy="96691"/>
          </a:xfrm>
        </p:grpSpPr>
        <p:cxnSp>
          <p:nvCxnSpPr>
            <p:cNvPr id="1098" name="Straight Connector 1097">
              <a:extLst>
                <a:ext uri="{FF2B5EF4-FFF2-40B4-BE49-F238E27FC236}">
                  <a16:creationId xmlns:a16="http://schemas.microsoft.com/office/drawing/2014/main" id="{797CB12C-4836-4B02-8821-19AF2FA1B88B}"/>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099" name="Straight Connector 1098">
              <a:extLst>
                <a:ext uri="{FF2B5EF4-FFF2-40B4-BE49-F238E27FC236}">
                  <a16:creationId xmlns:a16="http://schemas.microsoft.com/office/drawing/2014/main" id="{E54897F0-F69C-423B-9C22-FB7838F3D588}"/>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00" name="Group 1099">
            <a:extLst>
              <a:ext uri="{FF2B5EF4-FFF2-40B4-BE49-F238E27FC236}">
                <a16:creationId xmlns:a16="http://schemas.microsoft.com/office/drawing/2014/main" id="{7E1BB375-588A-4D63-9181-2F61BEC7B08B}"/>
              </a:ext>
            </a:extLst>
          </p:cNvPr>
          <p:cNvGrpSpPr/>
          <p:nvPr/>
        </p:nvGrpSpPr>
        <p:grpSpPr>
          <a:xfrm>
            <a:off x="8363635" y="3810057"/>
            <a:ext cx="72518" cy="72518"/>
            <a:chOff x="10469032" y="2922010"/>
            <a:chExt cx="96691" cy="96691"/>
          </a:xfrm>
        </p:grpSpPr>
        <p:cxnSp>
          <p:nvCxnSpPr>
            <p:cNvPr id="1101" name="Straight Connector 1100">
              <a:extLst>
                <a:ext uri="{FF2B5EF4-FFF2-40B4-BE49-F238E27FC236}">
                  <a16:creationId xmlns:a16="http://schemas.microsoft.com/office/drawing/2014/main" id="{D7BA58A8-1256-4803-9C79-9CE9D96F4E36}"/>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02" name="Straight Connector 1101">
              <a:extLst>
                <a:ext uri="{FF2B5EF4-FFF2-40B4-BE49-F238E27FC236}">
                  <a16:creationId xmlns:a16="http://schemas.microsoft.com/office/drawing/2014/main" id="{4928E094-038B-41FE-AD88-5822F96C6E9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03" name="Group 1102">
            <a:extLst>
              <a:ext uri="{FF2B5EF4-FFF2-40B4-BE49-F238E27FC236}">
                <a16:creationId xmlns:a16="http://schemas.microsoft.com/office/drawing/2014/main" id="{B1601C9E-32CD-4911-9ECA-348EE4322A76}"/>
              </a:ext>
            </a:extLst>
          </p:cNvPr>
          <p:cNvGrpSpPr/>
          <p:nvPr/>
        </p:nvGrpSpPr>
        <p:grpSpPr>
          <a:xfrm>
            <a:off x="8379433" y="3809625"/>
            <a:ext cx="72518" cy="72518"/>
            <a:chOff x="10469032" y="2922010"/>
            <a:chExt cx="96691" cy="96691"/>
          </a:xfrm>
        </p:grpSpPr>
        <p:cxnSp>
          <p:nvCxnSpPr>
            <p:cNvPr id="1104" name="Straight Connector 1103">
              <a:extLst>
                <a:ext uri="{FF2B5EF4-FFF2-40B4-BE49-F238E27FC236}">
                  <a16:creationId xmlns:a16="http://schemas.microsoft.com/office/drawing/2014/main" id="{4E998738-2566-4F0D-A5B8-D4F8BA33B4FC}"/>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05" name="Straight Connector 1104">
              <a:extLst>
                <a:ext uri="{FF2B5EF4-FFF2-40B4-BE49-F238E27FC236}">
                  <a16:creationId xmlns:a16="http://schemas.microsoft.com/office/drawing/2014/main" id="{498C519F-1A76-46EF-9582-3128FE40046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06" name="Group 1105">
            <a:extLst>
              <a:ext uri="{FF2B5EF4-FFF2-40B4-BE49-F238E27FC236}">
                <a16:creationId xmlns:a16="http://schemas.microsoft.com/office/drawing/2014/main" id="{0F046F47-6909-488C-AB6E-207AA1E5CF25}"/>
              </a:ext>
            </a:extLst>
          </p:cNvPr>
          <p:cNvGrpSpPr/>
          <p:nvPr/>
        </p:nvGrpSpPr>
        <p:grpSpPr>
          <a:xfrm>
            <a:off x="8399506" y="3809726"/>
            <a:ext cx="72518" cy="72518"/>
            <a:chOff x="10469032" y="2922010"/>
            <a:chExt cx="96691" cy="96691"/>
          </a:xfrm>
        </p:grpSpPr>
        <p:cxnSp>
          <p:nvCxnSpPr>
            <p:cNvPr id="1107" name="Straight Connector 1106">
              <a:extLst>
                <a:ext uri="{FF2B5EF4-FFF2-40B4-BE49-F238E27FC236}">
                  <a16:creationId xmlns:a16="http://schemas.microsoft.com/office/drawing/2014/main" id="{2CBD14EA-EE8F-497A-84F1-AF76B9A6E6D1}"/>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08" name="Straight Connector 1107">
              <a:extLst>
                <a:ext uri="{FF2B5EF4-FFF2-40B4-BE49-F238E27FC236}">
                  <a16:creationId xmlns:a16="http://schemas.microsoft.com/office/drawing/2014/main" id="{A62A00C5-3785-4F69-82B1-52A77805219C}"/>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09" name="Group 1108">
            <a:extLst>
              <a:ext uri="{FF2B5EF4-FFF2-40B4-BE49-F238E27FC236}">
                <a16:creationId xmlns:a16="http://schemas.microsoft.com/office/drawing/2014/main" id="{7F65FE40-1B46-4A6B-BBB0-7C857A3516F8}"/>
              </a:ext>
            </a:extLst>
          </p:cNvPr>
          <p:cNvGrpSpPr/>
          <p:nvPr/>
        </p:nvGrpSpPr>
        <p:grpSpPr>
          <a:xfrm>
            <a:off x="8418867" y="3811512"/>
            <a:ext cx="72518" cy="72518"/>
            <a:chOff x="10469032" y="2922010"/>
            <a:chExt cx="96691" cy="96691"/>
          </a:xfrm>
        </p:grpSpPr>
        <p:cxnSp>
          <p:nvCxnSpPr>
            <p:cNvPr id="1110" name="Straight Connector 1109">
              <a:extLst>
                <a:ext uri="{FF2B5EF4-FFF2-40B4-BE49-F238E27FC236}">
                  <a16:creationId xmlns:a16="http://schemas.microsoft.com/office/drawing/2014/main" id="{E4D55137-A2BD-417A-A67F-70E0852C31B9}"/>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11" name="Straight Connector 1110">
              <a:extLst>
                <a:ext uri="{FF2B5EF4-FFF2-40B4-BE49-F238E27FC236}">
                  <a16:creationId xmlns:a16="http://schemas.microsoft.com/office/drawing/2014/main" id="{2FB6EDA3-F3C5-40D0-B30B-A67CA554928E}"/>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12" name="Group 1111">
            <a:extLst>
              <a:ext uri="{FF2B5EF4-FFF2-40B4-BE49-F238E27FC236}">
                <a16:creationId xmlns:a16="http://schemas.microsoft.com/office/drawing/2014/main" id="{44E66440-A197-438B-AF88-0982D1840A67}"/>
              </a:ext>
            </a:extLst>
          </p:cNvPr>
          <p:cNvGrpSpPr/>
          <p:nvPr/>
        </p:nvGrpSpPr>
        <p:grpSpPr>
          <a:xfrm>
            <a:off x="8438797" y="3811947"/>
            <a:ext cx="72518" cy="72518"/>
            <a:chOff x="10469032" y="2922010"/>
            <a:chExt cx="96691" cy="96691"/>
          </a:xfrm>
        </p:grpSpPr>
        <p:cxnSp>
          <p:nvCxnSpPr>
            <p:cNvPr id="1113" name="Straight Connector 1112">
              <a:extLst>
                <a:ext uri="{FF2B5EF4-FFF2-40B4-BE49-F238E27FC236}">
                  <a16:creationId xmlns:a16="http://schemas.microsoft.com/office/drawing/2014/main" id="{86A70582-CE50-4AD4-8886-D61CD5786A67}"/>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14" name="Straight Connector 1113">
              <a:extLst>
                <a:ext uri="{FF2B5EF4-FFF2-40B4-BE49-F238E27FC236}">
                  <a16:creationId xmlns:a16="http://schemas.microsoft.com/office/drawing/2014/main" id="{6FD724CA-6DEC-43C0-B974-EFCFC58E2FE9}"/>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grpSp>
        <p:nvGrpSpPr>
          <p:cNvPr id="1115" name="Group 1114">
            <a:extLst>
              <a:ext uri="{FF2B5EF4-FFF2-40B4-BE49-F238E27FC236}">
                <a16:creationId xmlns:a16="http://schemas.microsoft.com/office/drawing/2014/main" id="{7862BEDF-E82C-4910-8CFE-9D55EED512D4}"/>
              </a:ext>
            </a:extLst>
          </p:cNvPr>
          <p:cNvGrpSpPr/>
          <p:nvPr/>
        </p:nvGrpSpPr>
        <p:grpSpPr>
          <a:xfrm>
            <a:off x="8746071" y="3807603"/>
            <a:ext cx="72518" cy="72518"/>
            <a:chOff x="10469032" y="2922010"/>
            <a:chExt cx="96691" cy="96691"/>
          </a:xfrm>
        </p:grpSpPr>
        <p:cxnSp>
          <p:nvCxnSpPr>
            <p:cNvPr id="1116" name="Straight Connector 1115">
              <a:extLst>
                <a:ext uri="{FF2B5EF4-FFF2-40B4-BE49-F238E27FC236}">
                  <a16:creationId xmlns:a16="http://schemas.microsoft.com/office/drawing/2014/main" id="{95ACE251-2984-422D-BD22-63E4DCA71BBE}"/>
                </a:ext>
              </a:extLst>
            </p:cNvPr>
            <p:cNvCxnSpPr>
              <a:cxnSpLocks/>
            </p:cNvCxnSpPr>
            <p:nvPr/>
          </p:nvCxnSpPr>
          <p:spPr bwMode="auto">
            <a:xfrm>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cxnSp>
          <p:nvCxnSpPr>
            <p:cNvPr id="1117" name="Straight Connector 1116">
              <a:extLst>
                <a:ext uri="{FF2B5EF4-FFF2-40B4-BE49-F238E27FC236}">
                  <a16:creationId xmlns:a16="http://schemas.microsoft.com/office/drawing/2014/main" id="{F87B0021-417E-4E1B-B22C-F27C887CF74B}"/>
                </a:ext>
              </a:extLst>
            </p:cNvPr>
            <p:cNvCxnSpPr>
              <a:cxnSpLocks/>
            </p:cNvCxnSpPr>
            <p:nvPr/>
          </p:nvCxnSpPr>
          <p:spPr bwMode="auto">
            <a:xfrm rot="5400000">
              <a:off x="10517378" y="2922010"/>
              <a:ext cx="0" cy="96691"/>
            </a:xfrm>
            <a:prstGeom prst="line">
              <a:avLst/>
            </a:prstGeom>
            <a:noFill/>
            <a:ln w="28575" cap="flat" cmpd="sng" algn="ctr">
              <a:solidFill>
                <a:schemeClr val="accent4"/>
              </a:solidFill>
              <a:prstDash val="solid"/>
              <a:round/>
              <a:headEnd type="none" w="med" len="med"/>
              <a:tailEnd type="none" w="med" len="med"/>
            </a:ln>
            <a:effectLst/>
          </p:spPr>
        </p:cxnSp>
      </p:grpSp>
      <p:sp>
        <p:nvSpPr>
          <p:cNvPr id="5" name="Rectangle 2">
            <a:extLst>
              <a:ext uri="{FF2B5EF4-FFF2-40B4-BE49-F238E27FC236}">
                <a16:creationId xmlns:a16="http://schemas.microsoft.com/office/drawing/2014/main" id="{234EB1DC-0656-95FE-3976-CBB151223604}"/>
              </a:ext>
            </a:extLst>
          </p:cNvPr>
          <p:cNvSpPr txBox="1">
            <a:spLocks noChangeArrowheads="1"/>
          </p:cNvSpPr>
          <p:nvPr/>
        </p:nvSpPr>
        <p:spPr>
          <a:xfrm>
            <a:off x="599692" y="133166"/>
            <a:ext cx="8106982" cy="685304"/>
          </a:xfrm>
        </p:spPr>
        <p:txBody>
          <a:bodyPr>
            <a:noAutofit/>
          </a:bodyPr>
          <a:lstStyle>
            <a:lvl1pPr algn="l" defTabSz="914400" rtl="0" eaLnBrk="1" latinLnBrk="0" hangingPunct="1">
              <a:lnSpc>
                <a:spcPct val="93000"/>
              </a:lnSpc>
              <a:spcBef>
                <a:spcPct val="0"/>
              </a:spcBef>
              <a:buNone/>
              <a:defRPr sz="3197" b="1" kern="1200">
                <a:solidFill>
                  <a:schemeClr val="tx1"/>
                </a:solidFill>
                <a:latin typeface="Calibri" panose="020F0502020204030204" pitchFamily="34" charset="0"/>
                <a:ea typeface="+mj-ea"/>
                <a:cs typeface="+mj-cs"/>
              </a:defRPr>
            </a:lvl1pPr>
          </a:lstStyle>
          <a:p>
            <a:pPr algn="ctr" defTabSz="685800" fontAlgn="auto">
              <a:spcAft>
                <a:spcPts val="0"/>
              </a:spcAft>
              <a:defRPr/>
            </a:pPr>
            <a:r>
              <a:rPr lang="en-US" altLang="en-US" sz="2100" u="sng" dirty="0">
                <a:solidFill>
                  <a:srgbClr val="0303D6"/>
                </a:solidFill>
                <a:latin typeface="Arial" panose="020B0604020202020204" pitchFamily="34" charset="0"/>
                <a:cs typeface="Arial" panose="020B0604020202020204" pitchFamily="34" charset="0"/>
              </a:rPr>
              <a:t>Pivotal Anti-CD19 CAR T Cell Therapy Trials: Third Line DLBCL</a:t>
            </a:r>
          </a:p>
        </p:txBody>
      </p:sp>
      <p:sp>
        <p:nvSpPr>
          <p:cNvPr id="7" name="TextBox 6">
            <a:extLst>
              <a:ext uri="{FF2B5EF4-FFF2-40B4-BE49-F238E27FC236}">
                <a16:creationId xmlns:a16="http://schemas.microsoft.com/office/drawing/2014/main" id="{BB12004F-CA55-A0A1-0B28-4388581CCB58}"/>
              </a:ext>
            </a:extLst>
          </p:cNvPr>
          <p:cNvSpPr txBox="1"/>
          <p:nvPr/>
        </p:nvSpPr>
        <p:spPr>
          <a:xfrm>
            <a:off x="952603" y="1852571"/>
            <a:ext cx="2131644" cy="1568635"/>
          </a:xfrm>
          <a:prstGeom prst="rect">
            <a:avLst/>
          </a:prstGeom>
          <a:solidFill>
            <a:schemeClr val="tx1"/>
          </a:solidFill>
          <a:ln>
            <a:solidFill>
              <a:schemeClr val="bg1"/>
            </a:solidFill>
          </a:ln>
        </p:spPr>
        <p:txBody>
          <a:bodyPr wrap="square" rtlCol="0">
            <a:spAutoFit/>
          </a:bodyPr>
          <a:lstStyle/>
          <a:p>
            <a:pPr algn="ctr" defTabSz="913554">
              <a:defRPr/>
            </a:pPr>
            <a:r>
              <a:rPr lang="en-US" sz="1199" b="1" dirty="0">
                <a:solidFill>
                  <a:srgbClr val="000000"/>
                </a:solidFill>
                <a:cs typeface="+mn-cs"/>
              </a:rPr>
              <a:t>Median F/U </a:t>
            </a:r>
            <a:r>
              <a:rPr lang="en-US" sz="1199" b="1" dirty="0">
                <a:solidFill>
                  <a:srgbClr val="0303D6"/>
                </a:solidFill>
                <a:cs typeface="+mn-cs"/>
              </a:rPr>
              <a:t>27.8 months</a:t>
            </a:r>
          </a:p>
          <a:p>
            <a:pPr algn="ctr" defTabSz="913554">
              <a:defRPr/>
            </a:pPr>
            <a:r>
              <a:rPr lang="en-US" sz="1199" b="1" dirty="0">
                <a:solidFill>
                  <a:srgbClr val="000000"/>
                </a:solidFill>
                <a:cs typeface="+mn-cs"/>
              </a:rPr>
              <a:t>Median age: 58 (23 – 76)</a:t>
            </a:r>
          </a:p>
          <a:p>
            <a:pPr algn="ctr" defTabSz="913554">
              <a:defRPr/>
            </a:pPr>
            <a:r>
              <a:rPr lang="en-US" sz="1199" b="1" dirty="0">
                <a:solidFill>
                  <a:srgbClr val="000000"/>
                </a:solidFill>
                <a:cs typeface="+mn-cs"/>
              </a:rPr>
              <a:t>Enrolled (treated): 111 (101)</a:t>
            </a:r>
          </a:p>
          <a:p>
            <a:pPr algn="ctr" defTabSz="913554">
              <a:defRPr/>
            </a:pPr>
            <a:r>
              <a:rPr lang="en-US" sz="1199" b="1" dirty="0">
                <a:solidFill>
                  <a:srgbClr val="000000"/>
                </a:solidFill>
                <a:cs typeface="+mn-cs"/>
              </a:rPr>
              <a:t>Best ORR: 83%</a:t>
            </a:r>
          </a:p>
          <a:p>
            <a:pPr algn="ctr" defTabSz="913554">
              <a:defRPr/>
            </a:pPr>
            <a:r>
              <a:rPr lang="en-US" sz="1199" b="1" dirty="0">
                <a:solidFill>
                  <a:srgbClr val="003399"/>
                </a:solidFill>
                <a:cs typeface="+mn-cs"/>
              </a:rPr>
              <a:t>Best CR: 54%</a:t>
            </a:r>
          </a:p>
          <a:p>
            <a:pPr algn="ctr" defTabSz="913554">
              <a:defRPr/>
            </a:pPr>
            <a:endParaRPr lang="en-US" sz="1199" dirty="0">
              <a:solidFill>
                <a:srgbClr val="000000"/>
              </a:solidFill>
              <a:cs typeface="+mn-cs"/>
            </a:endParaRPr>
          </a:p>
          <a:p>
            <a:pPr algn="ctr" defTabSz="913554">
              <a:defRPr/>
            </a:pPr>
            <a:r>
              <a:rPr lang="en-US" sz="1199" b="1" dirty="0">
                <a:solidFill>
                  <a:srgbClr val="003399"/>
                </a:solidFill>
                <a:cs typeface="+mn-cs"/>
              </a:rPr>
              <a:t>Ongoing CR: 39%</a:t>
            </a:r>
          </a:p>
        </p:txBody>
      </p:sp>
      <p:sp>
        <p:nvSpPr>
          <p:cNvPr id="19" name="TextBox 18">
            <a:extLst>
              <a:ext uri="{FF2B5EF4-FFF2-40B4-BE49-F238E27FC236}">
                <a16:creationId xmlns:a16="http://schemas.microsoft.com/office/drawing/2014/main" id="{333D0ECE-62F3-21F1-FB19-96B0B893E2F1}"/>
              </a:ext>
            </a:extLst>
          </p:cNvPr>
          <p:cNvSpPr txBox="1"/>
          <p:nvPr/>
        </p:nvSpPr>
        <p:spPr>
          <a:xfrm>
            <a:off x="3901230" y="1859405"/>
            <a:ext cx="2148656" cy="1568635"/>
          </a:xfrm>
          <a:prstGeom prst="rect">
            <a:avLst/>
          </a:prstGeom>
          <a:solidFill>
            <a:schemeClr val="tx1"/>
          </a:solidFill>
          <a:ln>
            <a:solidFill>
              <a:schemeClr val="bg1"/>
            </a:solidFill>
          </a:ln>
        </p:spPr>
        <p:txBody>
          <a:bodyPr wrap="square" rtlCol="0">
            <a:spAutoFit/>
          </a:bodyPr>
          <a:lstStyle/>
          <a:p>
            <a:pPr algn="ctr" defTabSz="913554">
              <a:defRPr/>
            </a:pPr>
            <a:r>
              <a:rPr lang="en-US" sz="1199" b="1" dirty="0">
                <a:solidFill>
                  <a:srgbClr val="000000"/>
                </a:solidFill>
                <a:cs typeface="+mn-cs"/>
              </a:rPr>
              <a:t>Median F/U </a:t>
            </a:r>
            <a:r>
              <a:rPr lang="en-US" sz="1199" b="1" dirty="0">
                <a:solidFill>
                  <a:srgbClr val="0303D6"/>
                </a:solidFill>
                <a:cs typeface="+mn-cs"/>
              </a:rPr>
              <a:t>14 months</a:t>
            </a:r>
          </a:p>
          <a:p>
            <a:pPr algn="ctr" defTabSz="913554">
              <a:defRPr/>
            </a:pPr>
            <a:r>
              <a:rPr lang="en-US" sz="1199" b="1" dirty="0">
                <a:solidFill>
                  <a:srgbClr val="000000"/>
                </a:solidFill>
                <a:cs typeface="+mn-cs"/>
              </a:rPr>
              <a:t>Median age: 56 (22 – 76)</a:t>
            </a:r>
          </a:p>
          <a:p>
            <a:pPr algn="ctr" defTabSz="913554">
              <a:defRPr/>
            </a:pPr>
            <a:r>
              <a:rPr lang="en-US" sz="1199" b="1" dirty="0">
                <a:solidFill>
                  <a:srgbClr val="000000"/>
                </a:solidFill>
                <a:cs typeface="+mn-cs"/>
              </a:rPr>
              <a:t>Enrolled (treated): 165 (111)</a:t>
            </a:r>
          </a:p>
          <a:p>
            <a:pPr algn="ctr" defTabSz="913554">
              <a:defRPr/>
            </a:pPr>
            <a:r>
              <a:rPr lang="en-US" sz="1199" b="1" dirty="0">
                <a:solidFill>
                  <a:srgbClr val="000000"/>
                </a:solidFill>
                <a:cs typeface="+mn-cs"/>
              </a:rPr>
              <a:t>Best ORR: 52%</a:t>
            </a:r>
          </a:p>
          <a:p>
            <a:pPr algn="ctr" defTabSz="913554">
              <a:defRPr/>
            </a:pPr>
            <a:r>
              <a:rPr lang="en-US" sz="1199" b="1" dirty="0">
                <a:solidFill>
                  <a:srgbClr val="003399"/>
                </a:solidFill>
                <a:cs typeface="+mn-cs"/>
              </a:rPr>
              <a:t>Best CR: 40 </a:t>
            </a:r>
          </a:p>
          <a:p>
            <a:pPr defTabSz="913554">
              <a:defRPr/>
            </a:pPr>
            <a:endParaRPr lang="en-US" sz="1199" dirty="0">
              <a:solidFill>
                <a:srgbClr val="000000"/>
              </a:solidFill>
              <a:cs typeface="+mn-cs"/>
            </a:endParaRPr>
          </a:p>
          <a:p>
            <a:pPr algn="ctr" defTabSz="913554">
              <a:defRPr/>
            </a:pPr>
            <a:r>
              <a:rPr lang="en-US" sz="1199" b="1" dirty="0">
                <a:solidFill>
                  <a:srgbClr val="003399"/>
                </a:solidFill>
                <a:cs typeface="+mn-cs"/>
              </a:rPr>
              <a:t>Ongoing CR: 37%</a:t>
            </a:r>
          </a:p>
        </p:txBody>
      </p:sp>
      <p:sp>
        <p:nvSpPr>
          <p:cNvPr id="32" name="TextBox 31">
            <a:extLst>
              <a:ext uri="{FF2B5EF4-FFF2-40B4-BE49-F238E27FC236}">
                <a16:creationId xmlns:a16="http://schemas.microsoft.com/office/drawing/2014/main" id="{49609506-ABC4-221C-C79B-20BA0AFAEC35}"/>
              </a:ext>
            </a:extLst>
          </p:cNvPr>
          <p:cNvSpPr txBox="1"/>
          <p:nvPr/>
        </p:nvSpPr>
        <p:spPr>
          <a:xfrm>
            <a:off x="6618787" y="1875566"/>
            <a:ext cx="2150894" cy="1568635"/>
          </a:xfrm>
          <a:prstGeom prst="rect">
            <a:avLst/>
          </a:prstGeom>
          <a:solidFill>
            <a:schemeClr val="tx1"/>
          </a:solidFill>
          <a:ln>
            <a:solidFill>
              <a:schemeClr val="bg1"/>
            </a:solidFill>
          </a:ln>
        </p:spPr>
        <p:txBody>
          <a:bodyPr wrap="square" rtlCol="0">
            <a:spAutoFit/>
          </a:bodyPr>
          <a:lstStyle/>
          <a:p>
            <a:pPr algn="ctr" defTabSz="913554">
              <a:defRPr/>
            </a:pPr>
            <a:r>
              <a:rPr lang="en-US" sz="1199" b="1" dirty="0">
                <a:solidFill>
                  <a:srgbClr val="000000"/>
                </a:solidFill>
                <a:cs typeface="+mn-cs"/>
              </a:rPr>
              <a:t>Median F/U </a:t>
            </a:r>
            <a:r>
              <a:rPr lang="en-US" sz="1199" b="1" dirty="0">
                <a:solidFill>
                  <a:srgbClr val="0303D6"/>
                </a:solidFill>
                <a:cs typeface="+mn-cs"/>
              </a:rPr>
              <a:t>12.3 months</a:t>
            </a:r>
          </a:p>
          <a:p>
            <a:pPr algn="ctr" defTabSz="913554">
              <a:defRPr/>
            </a:pPr>
            <a:r>
              <a:rPr lang="en-US" sz="1199" b="1" dirty="0">
                <a:solidFill>
                  <a:srgbClr val="000000"/>
                </a:solidFill>
                <a:cs typeface="+mn-cs"/>
              </a:rPr>
              <a:t>Median age: 63 (18 – 86)</a:t>
            </a:r>
          </a:p>
          <a:p>
            <a:pPr algn="ctr" defTabSz="913554">
              <a:defRPr/>
            </a:pPr>
            <a:r>
              <a:rPr lang="en-US" sz="1199" b="1" dirty="0">
                <a:solidFill>
                  <a:srgbClr val="000000"/>
                </a:solidFill>
                <a:cs typeface="+mn-cs"/>
              </a:rPr>
              <a:t>Enrolled (treated): 244 (269)</a:t>
            </a:r>
          </a:p>
          <a:p>
            <a:pPr algn="ctr" defTabSz="913554">
              <a:defRPr/>
            </a:pPr>
            <a:r>
              <a:rPr lang="en-US" sz="1199" b="1" dirty="0">
                <a:solidFill>
                  <a:srgbClr val="000000"/>
                </a:solidFill>
                <a:cs typeface="+mn-cs"/>
              </a:rPr>
              <a:t>Best ORR: 73%</a:t>
            </a:r>
          </a:p>
          <a:p>
            <a:pPr algn="ctr" defTabSz="913554">
              <a:defRPr/>
            </a:pPr>
            <a:r>
              <a:rPr lang="en-US" sz="1199" b="1" dirty="0">
                <a:solidFill>
                  <a:srgbClr val="003399"/>
                </a:solidFill>
                <a:cs typeface="+mn-cs"/>
              </a:rPr>
              <a:t>Best CR: 53 %</a:t>
            </a:r>
          </a:p>
          <a:p>
            <a:pPr defTabSz="913554">
              <a:defRPr/>
            </a:pPr>
            <a:endParaRPr lang="en-US" sz="1199" dirty="0">
              <a:solidFill>
                <a:srgbClr val="000000"/>
              </a:solidFill>
              <a:cs typeface="+mn-cs"/>
            </a:endParaRPr>
          </a:p>
          <a:p>
            <a:pPr algn="ctr" defTabSz="913554">
              <a:defRPr/>
            </a:pPr>
            <a:r>
              <a:rPr lang="en-US" sz="1199" b="1" dirty="0">
                <a:solidFill>
                  <a:srgbClr val="003399"/>
                </a:solidFill>
                <a:cs typeface="+mn-cs"/>
              </a:rPr>
              <a:t>Ongoing CR: 45%</a:t>
            </a:r>
          </a:p>
        </p:txBody>
      </p:sp>
    </p:spTree>
    <p:extLst>
      <p:ext uri="{BB962C8B-B14F-4D97-AF65-F5344CB8AC3E}">
        <p14:creationId xmlns:p14="http://schemas.microsoft.com/office/powerpoint/2010/main" val="356261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32"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6F378FE7-750B-DCFA-5AC6-86AC80DBCA40}"/>
              </a:ext>
            </a:extLst>
          </p:cNvPr>
          <p:cNvSpPr txBox="1">
            <a:spLocks noChangeArrowheads="1"/>
          </p:cNvSpPr>
          <p:nvPr/>
        </p:nvSpPr>
        <p:spPr bwMode="auto">
          <a:xfrm>
            <a:off x="228302" y="4825930"/>
            <a:ext cx="60023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166">
              <a:lnSpc>
                <a:spcPct val="100000"/>
              </a:lnSpc>
              <a:spcBef>
                <a:spcPct val="0"/>
              </a:spcBef>
              <a:spcAft>
                <a:spcPct val="0"/>
              </a:spcAft>
              <a:buClrTx/>
              <a:buNone/>
              <a:defRPr/>
            </a:pPr>
            <a:r>
              <a:rPr lang="en-US" altLang="en-US" sz="1050" b="1" i="1" spc="-8" dirty="0">
                <a:solidFill>
                  <a:srgbClr val="003399"/>
                </a:solidFill>
                <a:ea typeface="ＭＳ Ｐゴシック" pitchFamily="34" charset="-128"/>
                <a:cs typeface="Arial" panose="020B0604020202020204" pitchFamily="34" charset="0"/>
              </a:rPr>
              <a:t>1. Locke. NEJM. 2022;386:640</a:t>
            </a:r>
            <a:r>
              <a:rPr lang="en-US" altLang="en-US" sz="1050" b="1" i="1" dirty="0">
                <a:solidFill>
                  <a:srgbClr val="003399"/>
                </a:solidFill>
                <a:ea typeface="ＭＳ Ｐゴシック" pitchFamily="34" charset="-128"/>
                <a:cs typeface="Arial" panose="020B0604020202020204" pitchFamily="34" charset="0"/>
              </a:rPr>
              <a:t>. 2. </a:t>
            </a:r>
            <a:r>
              <a:rPr lang="en-US" altLang="en-US" sz="1050" b="1" i="1" spc="-8" dirty="0">
                <a:solidFill>
                  <a:srgbClr val="003399"/>
                </a:solidFill>
                <a:ea typeface="ＭＳ Ｐゴシック" pitchFamily="34" charset="-128"/>
                <a:cs typeface="Arial" panose="020B0604020202020204" pitchFamily="34" charset="0"/>
              </a:rPr>
              <a:t>Kamdar.. Lancet. 2022;399:10343</a:t>
            </a:r>
            <a:r>
              <a:rPr lang="en-US" altLang="en-US" sz="900" spc="-8" dirty="0">
                <a:solidFill>
                  <a:srgbClr val="455560"/>
                </a:solidFill>
                <a:ea typeface="ＭＳ Ｐゴシック" pitchFamily="34" charset="-128"/>
                <a:cs typeface="Arial" panose="020B0604020202020204" pitchFamily="34" charset="0"/>
              </a:rPr>
              <a:t>.</a:t>
            </a:r>
            <a:endParaRPr lang="en-US" altLang="en-US" sz="900" dirty="0">
              <a:solidFill>
                <a:srgbClr val="455560"/>
              </a:solidFill>
              <a:ea typeface="ＭＳ Ｐゴシック" pitchFamily="34" charset="-128"/>
              <a:cs typeface="Arial" panose="020B0604020202020204" pitchFamily="34" charset="0"/>
            </a:endParaRPr>
          </a:p>
        </p:txBody>
      </p:sp>
      <p:sp>
        <p:nvSpPr>
          <p:cNvPr id="4" name="TextBox 3">
            <a:extLst>
              <a:ext uri="{FF2B5EF4-FFF2-40B4-BE49-F238E27FC236}">
                <a16:creationId xmlns:a16="http://schemas.microsoft.com/office/drawing/2014/main" id="{07363931-346B-25F7-ECB6-4FF4935D47C4}"/>
              </a:ext>
            </a:extLst>
          </p:cNvPr>
          <p:cNvSpPr txBox="1"/>
          <p:nvPr/>
        </p:nvSpPr>
        <p:spPr bwMode="auto">
          <a:xfrm>
            <a:off x="2422668" y="1568920"/>
            <a:ext cx="80663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166" eaLnBrk="0" hangingPunct="0">
              <a:lnSpc>
                <a:spcPct val="90000"/>
              </a:lnSpc>
              <a:spcAft>
                <a:spcPts val="524"/>
              </a:spcAft>
              <a:defRPr/>
            </a:pPr>
            <a:r>
              <a:rPr lang="en-US" sz="899" b="1" dirty="0">
                <a:solidFill>
                  <a:srgbClr val="015873"/>
                </a:solidFill>
                <a:latin typeface="Calibri"/>
                <a:cs typeface="Arial" panose="020B0604020202020204" pitchFamily="34" charset="0"/>
              </a:rPr>
              <a:t>Axi-cel</a:t>
            </a:r>
            <a:br>
              <a:rPr lang="en-US" sz="899" b="1" dirty="0">
                <a:solidFill>
                  <a:srgbClr val="015873"/>
                </a:solidFill>
                <a:latin typeface="Calibri"/>
                <a:cs typeface="Arial" panose="020B0604020202020204" pitchFamily="34" charset="0"/>
              </a:rPr>
            </a:br>
            <a:r>
              <a:rPr lang="en-US" sz="899" b="1" dirty="0">
                <a:solidFill>
                  <a:srgbClr val="015873"/>
                </a:solidFill>
                <a:latin typeface="Calibri"/>
                <a:cs typeface="Arial" panose="020B0604020202020204" pitchFamily="34" charset="0"/>
              </a:rPr>
              <a:t>(n = 180)</a:t>
            </a:r>
          </a:p>
          <a:p>
            <a:pPr algn="ct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8.3 (4.5-15.8)</a:t>
            </a:r>
          </a:p>
        </p:txBody>
      </p:sp>
      <p:sp>
        <p:nvSpPr>
          <p:cNvPr id="5" name="TextBox 4">
            <a:extLst>
              <a:ext uri="{FF2B5EF4-FFF2-40B4-BE49-F238E27FC236}">
                <a16:creationId xmlns:a16="http://schemas.microsoft.com/office/drawing/2014/main" id="{D3E0602C-3C51-D576-2560-445F9D88D214}"/>
              </a:ext>
            </a:extLst>
          </p:cNvPr>
          <p:cNvSpPr txBox="1"/>
          <p:nvPr/>
        </p:nvSpPr>
        <p:spPr bwMode="auto">
          <a:xfrm>
            <a:off x="3066255" y="1568920"/>
            <a:ext cx="74892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166" eaLnBrk="0" hangingPunct="0">
              <a:lnSpc>
                <a:spcPct val="90000"/>
              </a:lnSpc>
              <a:spcAft>
                <a:spcPts val="524"/>
              </a:spcAft>
              <a:defRPr/>
            </a:pPr>
            <a:r>
              <a:rPr lang="en-US" sz="899" b="1" dirty="0">
                <a:solidFill>
                  <a:srgbClr val="E1471D"/>
                </a:solidFill>
                <a:latin typeface="Calibri"/>
                <a:cs typeface="Arial" panose="020B0604020202020204" pitchFamily="34" charset="0"/>
              </a:rPr>
              <a:t>SoC</a:t>
            </a:r>
            <a:br>
              <a:rPr lang="en-US" sz="899" b="1" dirty="0">
                <a:solidFill>
                  <a:srgbClr val="E1471D"/>
                </a:solidFill>
                <a:latin typeface="Calibri"/>
                <a:cs typeface="Arial" panose="020B0604020202020204" pitchFamily="34" charset="0"/>
              </a:rPr>
            </a:br>
            <a:r>
              <a:rPr lang="en-US" sz="899" b="1" dirty="0">
                <a:solidFill>
                  <a:srgbClr val="E1471D"/>
                </a:solidFill>
                <a:latin typeface="Calibri"/>
                <a:cs typeface="Arial" panose="020B0604020202020204" pitchFamily="34" charset="0"/>
              </a:rPr>
              <a:t>(n = 179)</a:t>
            </a:r>
          </a:p>
          <a:p>
            <a:pPr algn="ct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2.0 (1.6-2.8)</a:t>
            </a:r>
          </a:p>
        </p:txBody>
      </p:sp>
      <p:sp>
        <p:nvSpPr>
          <p:cNvPr id="6" name="TextBox 5">
            <a:extLst>
              <a:ext uri="{FF2B5EF4-FFF2-40B4-BE49-F238E27FC236}">
                <a16:creationId xmlns:a16="http://schemas.microsoft.com/office/drawing/2014/main" id="{A8DFD175-0085-F1C7-7E5C-E326D9713F12}"/>
              </a:ext>
            </a:extLst>
          </p:cNvPr>
          <p:cNvSpPr txBox="1"/>
          <p:nvPr/>
        </p:nvSpPr>
        <p:spPr bwMode="auto">
          <a:xfrm>
            <a:off x="1336372" y="1884284"/>
            <a:ext cx="1113723" cy="34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Median, mo (95% CI)</a:t>
            </a:r>
          </a:p>
        </p:txBody>
      </p:sp>
      <p:sp>
        <p:nvSpPr>
          <p:cNvPr id="7" name="TextBox 6">
            <a:extLst>
              <a:ext uri="{FF2B5EF4-FFF2-40B4-BE49-F238E27FC236}">
                <a16:creationId xmlns:a16="http://schemas.microsoft.com/office/drawing/2014/main" id="{096FB49F-ACA4-4309-87FD-65F225B7EC17}"/>
              </a:ext>
            </a:extLst>
          </p:cNvPr>
          <p:cNvSpPr txBox="1"/>
          <p:nvPr/>
        </p:nvSpPr>
        <p:spPr bwMode="auto">
          <a:xfrm>
            <a:off x="1634395" y="2068772"/>
            <a:ext cx="216217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lnSpc>
                <a:spcPts val="974"/>
              </a:lnSpc>
              <a:defRPr/>
            </a:pPr>
            <a:r>
              <a:rPr lang="en-US" sz="899" dirty="0">
                <a:solidFill>
                  <a:srgbClr val="000000"/>
                </a:solidFill>
                <a:latin typeface="Calibri"/>
                <a:cs typeface="Arial" panose="020B0604020202020204" pitchFamily="34" charset="0"/>
              </a:rPr>
              <a:t>HR (95% CI)	                        0.40 (0.310.51)</a:t>
            </a:r>
          </a:p>
          <a:p>
            <a:pPr defTabSz="685166" eaLnBrk="0" hangingPunct="0">
              <a:lnSpc>
                <a:spcPts val="974"/>
              </a:lnSpc>
              <a:defRPr/>
            </a:pPr>
            <a:r>
              <a:rPr lang="en-US" sz="899" i="1" dirty="0">
                <a:solidFill>
                  <a:srgbClr val="000000"/>
                </a:solidFill>
                <a:latin typeface="Calibri"/>
                <a:cs typeface="Arial" panose="020B0604020202020204" pitchFamily="34" charset="0"/>
              </a:rPr>
              <a:t>P</a:t>
            </a:r>
            <a:r>
              <a:rPr lang="en-US" sz="899" dirty="0">
                <a:solidFill>
                  <a:srgbClr val="000000"/>
                </a:solidFill>
                <a:latin typeface="Calibri"/>
                <a:cs typeface="Arial" panose="020B0604020202020204" pitchFamily="34" charset="0"/>
              </a:rPr>
              <a:t> value		      &lt;.0001</a:t>
            </a:r>
          </a:p>
        </p:txBody>
      </p:sp>
      <p:cxnSp>
        <p:nvCxnSpPr>
          <p:cNvPr id="8" name="Straight Connector 7">
            <a:extLst>
              <a:ext uri="{FF2B5EF4-FFF2-40B4-BE49-F238E27FC236}">
                <a16:creationId xmlns:a16="http://schemas.microsoft.com/office/drawing/2014/main" id="{FCFF9241-3655-FC48-F022-C1918D44A730}"/>
              </a:ext>
            </a:extLst>
          </p:cNvPr>
          <p:cNvCxnSpPr>
            <a:cxnSpLocks/>
          </p:cNvCxnSpPr>
          <p:nvPr/>
        </p:nvCxnSpPr>
        <p:spPr bwMode="auto">
          <a:xfrm>
            <a:off x="2417369" y="1884284"/>
            <a:ext cx="1390571" cy="0"/>
          </a:xfrm>
          <a:prstGeom prst="line">
            <a:avLst/>
          </a:prstGeom>
          <a:noFill/>
          <a:ln w="19050" cap="flat" cmpd="sng" algn="ctr">
            <a:solidFill>
              <a:srgbClr val="000000"/>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8CD6E35D-F20D-001B-323C-774D96156BC7}"/>
              </a:ext>
            </a:extLst>
          </p:cNvPr>
          <p:cNvSpPr txBox="1"/>
          <p:nvPr/>
        </p:nvSpPr>
        <p:spPr bwMode="auto">
          <a:xfrm>
            <a:off x="860949" y="1120573"/>
            <a:ext cx="3402446" cy="3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649" b="1" u="sng" dirty="0">
                <a:solidFill>
                  <a:srgbClr val="003399"/>
                </a:solidFill>
                <a:latin typeface="Calibri"/>
                <a:cs typeface="Arial" panose="020B0604020202020204" pitchFamily="34" charset="0"/>
              </a:rPr>
              <a:t>ZUMA-7: Median EFS</a:t>
            </a:r>
            <a:r>
              <a:rPr lang="en-US" sz="1649" b="1" u="sng" baseline="30000" dirty="0">
                <a:solidFill>
                  <a:srgbClr val="003399"/>
                </a:solidFill>
                <a:latin typeface="Calibri"/>
                <a:cs typeface="Arial" panose="020B0604020202020204" pitchFamily="34" charset="0"/>
              </a:rPr>
              <a:t>1</a:t>
            </a:r>
          </a:p>
        </p:txBody>
      </p:sp>
      <p:sp>
        <p:nvSpPr>
          <p:cNvPr id="10" name="TextBox 9">
            <a:extLst>
              <a:ext uri="{FF2B5EF4-FFF2-40B4-BE49-F238E27FC236}">
                <a16:creationId xmlns:a16="http://schemas.microsoft.com/office/drawing/2014/main" id="{4A6BCC4E-8709-8A11-DEA3-3A33381B47C6}"/>
              </a:ext>
            </a:extLst>
          </p:cNvPr>
          <p:cNvSpPr txBox="1"/>
          <p:nvPr/>
        </p:nvSpPr>
        <p:spPr bwMode="auto">
          <a:xfrm>
            <a:off x="336375" y="1655847"/>
            <a:ext cx="432716"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dirty="0">
                <a:solidFill>
                  <a:srgbClr val="000000"/>
                </a:solidFill>
                <a:latin typeface="Calibri"/>
                <a:cs typeface="Arial" panose="020B0604020202020204" pitchFamily="34" charset="0"/>
              </a:rPr>
              <a:t>100</a:t>
            </a:r>
          </a:p>
        </p:txBody>
      </p:sp>
      <p:sp>
        <p:nvSpPr>
          <p:cNvPr id="12" name="Freeform: Shape 11">
            <a:extLst>
              <a:ext uri="{FF2B5EF4-FFF2-40B4-BE49-F238E27FC236}">
                <a16:creationId xmlns:a16="http://schemas.microsoft.com/office/drawing/2014/main" id="{4A5971C2-660A-F494-5044-AD9B725B8B59}"/>
              </a:ext>
            </a:extLst>
          </p:cNvPr>
          <p:cNvSpPr/>
          <p:nvPr/>
        </p:nvSpPr>
        <p:spPr bwMode="auto">
          <a:xfrm>
            <a:off x="855419" y="1729380"/>
            <a:ext cx="0" cy="2235464"/>
          </a:xfrm>
          <a:custGeom>
            <a:avLst/>
            <a:gdLst>
              <a:gd name="connsiteX0" fmla="*/ 0 w 0"/>
              <a:gd name="connsiteY0" fmla="*/ 0 h 1354805"/>
              <a:gd name="connsiteX1" fmla="*/ 0 w 0"/>
              <a:gd name="connsiteY1" fmla="*/ 1354805 h 1354805"/>
            </a:gdLst>
            <a:ahLst/>
            <a:cxnLst>
              <a:cxn ang="0">
                <a:pos x="connsiteX0" y="connsiteY0"/>
              </a:cxn>
              <a:cxn ang="0">
                <a:pos x="connsiteX1" y="connsiteY1"/>
              </a:cxn>
            </a:cxnLst>
            <a:rect l="l" t="t" r="r" b="b"/>
            <a:pathLst>
              <a:path h="1354805">
                <a:moveTo>
                  <a:pt x="0" y="0"/>
                </a:moveTo>
                <a:lnTo>
                  <a:pt x="0" y="1354805"/>
                </a:lnTo>
              </a:path>
            </a:pathLst>
          </a:custGeom>
          <a:noFill/>
          <a:ln w="28575">
            <a:solidFill>
              <a:srgbClr val="000000"/>
            </a:solidFill>
            <a:miter lim="800000"/>
            <a:headEnd/>
            <a:tailEnd/>
          </a:ln>
        </p:spPr>
        <p:txBody>
          <a:bodyPr rtlCol="0" anchor="ctr"/>
          <a:lstStyle/>
          <a:p>
            <a:pPr algn="ct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58A5AB4-C21F-A90A-95D7-C2F50A94A3F0}"/>
              </a:ext>
            </a:extLst>
          </p:cNvPr>
          <p:cNvCxnSpPr/>
          <p:nvPr/>
        </p:nvCxnSpPr>
        <p:spPr bwMode="auto">
          <a:xfrm>
            <a:off x="801371" y="1747744"/>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B4F759AD-D3D2-1ACD-B11A-707F2AEA273C}"/>
              </a:ext>
            </a:extLst>
          </p:cNvPr>
          <p:cNvCxnSpPr/>
          <p:nvPr/>
        </p:nvCxnSpPr>
        <p:spPr bwMode="auto">
          <a:xfrm>
            <a:off x="801371" y="2171041"/>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CD8176B-2F21-CA20-9EA1-FD822F9F0A4C}"/>
              </a:ext>
            </a:extLst>
          </p:cNvPr>
          <p:cNvCxnSpPr/>
          <p:nvPr/>
        </p:nvCxnSpPr>
        <p:spPr bwMode="auto">
          <a:xfrm>
            <a:off x="801371" y="2615294"/>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C5D8B24-5140-8B9D-1945-8065DB43C133}"/>
              </a:ext>
            </a:extLst>
          </p:cNvPr>
          <p:cNvCxnSpPr/>
          <p:nvPr/>
        </p:nvCxnSpPr>
        <p:spPr bwMode="auto">
          <a:xfrm>
            <a:off x="801371" y="3067929"/>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35C6CCF-7E4B-4686-8304-251674399E09}"/>
              </a:ext>
            </a:extLst>
          </p:cNvPr>
          <p:cNvCxnSpPr/>
          <p:nvPr/>
        </p:nvCxnSpPr>
        <p:spPr bwMode="auto">
          <a:xfrm>
            <a:off x="801371" y="3507991"/>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3AB41F5F-4FFA-7C43-BCCA-663DEF952F54}"/>
              </a:ext>
            </a:extLst>
          </p:cNvPr>
          <p:cNvCxnSpPr/>
          <p:nvPr/>
        </p:nvCxnSpPr>
        <p:spPr bwMode="auto">
          <a:xfrm>
            <a:off x="801371" y="3956435"/>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93C2F85-22DB-B4E0-238F-9405B824BFF4}"/>
              </a:ext>
            </a:extLst>
          </p:cNvPr>
          <p:cNvCxnSpPr>
            <a:cxnSpLocks/>
          </p:cNvCxnSpPr>
          <p:nvPr/>
        </p:nvCxnSpPr>
        <p:spPr bwMode="auto">
          <a:xfrm>
            <a:off x="856944" y="3956435"/>
            <a:ext cx="3467987" cy="0"/>
          </a:xfrm>
          <a:prstGeom prst="line">
            <a:avLst/>
          </a:prstGeom>
          <a:noFill/>
          <a:ln w="28575" cap="flat" cmpd="sng" algn="ctr">
            <a:solidFill>
              <a:srgbClr val="00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ECD2406-5181-214E-90E5-F1B033BD3B71}"/>
              </a:ext>
            </a:extLst>
          </p:cNvPr>
          <p:cNvCxnSpPr>
            <a:cxnSpLocks/>
          </p:cNvCxnSpPr>
          <p:nvPr/>
        </p:nvCxnSpPr>
        <p:spPr bwMode="auto">
          <a:xfrm rot="5400000">
            <a:off x="831438"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928A724-04BB-B17C-3C6E-D472EB1AEB26}"/>
              </a:ext>
            </a:extLst>
          </p:cNvPr>
          <p:cNvCxnSpPr>
            <a:cxnSpLocks/>
          </p:cNvCxnSpPr>
          <p:nvPr/>
        </p:nvCxnSpPr>
        <p:spPr bwMode="auto">
          <a:xfrm rot="5400000">
            <a:off x="1041622"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9F35997-1C40-BDCB-7268-E69DE5E5D101}"/>
              </a:ext>
            </a:extLst>
          </p:cNvPr>
          <p:cNvCxnSpPr>
            <a:cxnSpLocks/>
          </p:cNvCxnSpPr>
          <p:nvPr/>
        </p:nvCxnSpPr>
        <p:spPr bwMode="auto">
          <a:xfrm rot="5400000">
            <a:off x="1237980"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45F2F09-F31F-3983-EA27-D454C921F886}"/>
              </a:ext>
            </a:extLst>
          </p:cNvPr>
          <p:cNvCxnSpPr>
            <a:cxnSpLocks/>
          </p:cNvCxnSpPr>
          <p:nvPr/>
        </p:nvCxnSpPr>
        <p:spPr bwMode="auto">
          <a:xfrm rot="5400000">
            <a:off x="1448163"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89ACAD4E-875B-816B-5144-0D9590355255}"/>
              </a:ext>
            </a:extLst>
          </p:cNvPr>
          <p:cNvCxnSpPr>
            <a:cxnSpLocks/>
          </p:cNvCxnSpPr>
          <p:nvPr/>
        </p:nvCxnSpPr>
        <p:spPr bwMode="auto">
          <a:xfrm rot="5400000">
            <a:off x="1650051"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E871BC6D-D8F2-DEC9-BF24-8A8BF2AF0B63}"/>
              </a:ext>
            </a:extLst>
          </p:cNvPr>
          <p:cNvCxnSpPr>
            <a:cxnSpLocks/>
          </p:cNvCxnSpPr>
          <p:nvPr/>
        </p:nvCxnSpPr>
        <p:spPr bwMode="auto">
          <a:xfrm rot="5400000">
            <a:off x="1860235"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C047D8CA-23CD-A703-1FDD-87A18C7F861A}"/>
              </a:ext>
            </a:extLst>
          </p:cNvPr>
          <p:cNvCxnSpPr>
            <a:cxnSpLocks/>
          </p:cNvCxnSpPr>
          <p:nvPr/>
        </p:nvCxnSpPr>
        <p:spPr bwMode="auto">
          <a:xfrm rot="5400000">
            <a:off x="2056591"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43450AB-CE72-1671-EE90-4E3B7A3DF036}"/>
              </a:ext>
            </a:extLst>
          </p:cNvPr>
          <p:cNvCxnSpPr>
            <a:cxnSpLocks/>
          </p:cNvCxnSpPr>
          <p:nvPr/>
        </p:nvCxnSpPr>
        <p:spPr bwMode="auto">
          <a:xfrm rot="5400000">
            <a:off x="2261245"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9A593331-6FCE-A05E-4C1D-D72963B4D1EA}"/>
              </a:ext>
            </a:extLst>
          </p:cNvPr>
          <p:cNvCxnSpPr>
            <a:cxnSpLocks/>
          </p:cNvCxnSpPr>
          <p:nvPr/>
        </p:nvCxnSpPr>
        <p:spPr bwMode="auto">
          <a:xfrm rot="5400000">
            <a:off x="2465898"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BE17126F-53FC-6A87-BD74-AA5481B7C2CB}"/>
              </a:ext>
            </a:extLst>
          </p:cNvPr>
          <p:cNvCxnSpPr>
            <a:cxnSpLocks/>
          </p:cNvCxnSpPr>
          <p:nvPr/>
        </p:nvCxnSpPr>
        <p:spPr bwMode="auto">
          <a:xfrm rot="5400000">
            <a:off x="2676083"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F48F5909-6A13-A344-CE21-B58FE9CD9A44}"/>
              </a:ext>
            </a:extLst>
          </p:cNvPr>
          <p:cNvCxnSpPr>
            <a:cxnSpLocks/>
          </p:cNvCxnSpPr>
          <p:nvPr/>
        </p:nvCxnSpPr>
        <p:spPr bwMode="auto">
          <a:xfrm rot="5400000">
            <a:off x="2872439"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AFEBF87B-7317-4EFC-74AC-69C53A0190B5}"/>
              </a:ext>
            </a:extLst>
          </p:cNvPr>
          <p:cNvCxnSpPr>
            <a:cxnSpLocks/>
          </p:cNvCxnSpPr>
          <p:nvPr/>
        </p:nvCxnSpPr>
        <p:spPr bwMode="auto">
          <a:xfrm rot="5400000">
            <a:off x="3077092"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47E9E61-D165-F2DF-EAEC-522D7AE47640}"/>
              </a:ext>
            </a:extLst>
          </p:cNvPr>
          <p:cNvCxnSpPr>
            <a:cxnSpLocks/>
          </p:cNvCxnSpPr>
          <p:nvPr/>
        </p:nvCxnSpPr>
        <p:spPr bwMode="auto">
          <a:xfrm rot="5400000">
            <a:off x="3278981"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2484486C-41E9-0597-592B-2EB401BB903A}"/>
              </a:ext>
            </a:extLst>
          </p:cNvPr>
          <p:cNvCxnSpPr>
            <a:cxnSpLocks/>
          </p:cNvCxnSpPr>
          <p:nvPr/>
        </p:nvCxnSpPr>
        <p:spPr bwMode="auto">
          <a:xfrm rot="5400000">
            <a:off x="3489165"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8D4E241-A657-B4D9-0628-4F3083E2FC2C}"/>
              </a:ext>
            </a:extLst>
          </p:cNvPr>
          <p:cNvCxnSpPr>
            <a:cxnSpLocks/>
          </p:cNvCxnSpPr>
          <p:nvPr/>
        </p:nvCxnSpPr>
        <p:spPr bwMode="auto">
          <a:xfrm rot="5400000">
            <a:off x="3685522"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AD25B37-6E3F-7AA0-A0AD-65E08AC10F02}"/>
              </a:ext>
            </a:extLst>
          </p:cNvPr>
          <p:cNvCxnSpPr>
            <a:cxnSpLocks/>
          </p:cNvCxnSpPr>
          <p:nvPr/>
        </p:nvCxnSpPr>
        <p:spPr bwMode="auto">
          <a:xfrm rot="5400000">
            <a:off x="3890175"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03D2CD2-5416-544C-03A9-8E448577E6EA}"/>
              </a:ext>
            </a:extLst>
          </p:cNvPr>
          <p:cNvCxnSpPr>
            <a:cxnSpLocks/>
          </p:cNvCxnSpPr>
          <p:nvPr/>
        </p:nvCxnSpPr>
        <p:spPr bwMode="auto">
          <a:xfrm rot="5400000">
            <a:off x="4086531" y="398041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4A845F8C-EA6D-D68B-46E0-8960D939001D}"/>
              </a:ext>
            </a:extLst>
          </p:cNvPr>
          <p:cNvCxnSpPr>
            <a:cxnSpLocks/>
          </p:cNvCxnSpPr>
          <p:nvPr/>
        </p:nvCxnSpPr>
        <p:spPr bwMode="auto">
          <a:xfrm rot="5400000">
            <a:off x="4291185" y="3980416"/>
            <a:ext cx="47962" cy="0"/>
          </a:xfrm>
          <a:prstGeom prst="line">
            <a:avLst/>
          </a:prstGeom>
          <a:noFill/>
          <a:ln w="28575" cap="flat" cmpd="sng" algn="ctr">
            <a:solidFill>
              <a:srgbClr val="000000"/>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53C6A30F-992D-34C7-F4C9-2FFDC944068D}"/>
              </a:ext>
            </a:extLst>
          </p:cNvPr>
          <p:cNvSpPr txBox="1"/>
          <p:nvPr/>
        </p:nvSpPr>
        <p:spPr bwMode="auto">
          <a:xfrm>
            <a:off x="496617" y="2079144"/>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80</a:t>
            </a:r>
          </a:p>
        </p:txBody>
      </p:sp>
      <p:sp>
        <p:nvSpPr>
          <p:cNvPr id="39" name="TextBox 38">
            <a:extLst>
              <a:ext uri="{FF2B5EF4-FFF2-40B4-BE49-F238E27FC236}">
                <a16:creationId xmlns:a16="http://schemas.microsoft.com/office/drawing/2014/main" id="{94CD8E7D-D2C1-E1C3-1886-0E5289F095B9}"/>
              </a:ext>
            </a:extLst>
          </p:cNvPr>
          <p:cNvSpPr txBox="1"/>
          <p:nvPr/>
        </p:nvSpPr>
        <p:spPr bwMode="auto">
          <a:xfrm>
            <a:off x="496617" y="252758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60</a:t>
            </a:r>
          </a:p>
        </p:txBody>
      </p:sp>
      <p:sp>
        <p:nvSpPr>
          <p:cNvPr id="40" name="TextBox 39">
            <a:extLst>
              <a:ext uri="{FF2B5EF4-FFF2-40B4-BE49-F238E27FC236}">
                <a16:creationId xmlns:a16="http://schemas.microsoft.com/office/drawing/2014/main" id="{55FC8F1D-8284-5876-4C85-7EBDB1281E1A}"/>
              </a:ext>
            </a:extLst>
          </p:cNvPr>
          <p:cNvSpPr txBox="1"/>
          <p:nvPr/>
        </p:nvSpPr>
        <p:spPr bwMode="auto">
          <a:xfrm>
            <a:off x="496617" y="2980223"/>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40</a:t>
            </a:r>
          </a:p>
        </p:txBody>
      </p:sp>
      <p:sp>
        <p:nvSpPr>
          <p:cNvPr id="41" name="TextBox 40">
            <a:extLst>
              <a:ext uri="{FF2B5EF4-FFF2-40B4-BE49-F238E27FC236}">
                <a16:creationId xmlns:a16="http://schemas.microsoft.com/office/drawing/2014/main" id="{FE4913D5-B661-2E2A-CBDF-13B8E81B648F}"/>
              </a:ext>
            </a:extLst>
          </p:cNvPr>
          <p:cNvSpPr txBox="1"/>
          <p:nvPr/>
        </p:nvSpPr>
        <p:spPr bwMode="auto">
          <a:xfrm>
            <a:off x="496617" y="3416093"/>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20</a:t>
            </a:r>
          </a:p>
        </p:txBody>
      </p:sp>
      <p:sp>
        <p:nvSpPr>
          <p:cNvPr id="42" name="TextBox 41">
            <a:extLst>
              <a:ext uri="{FF2B5EF4-FFF2-40B4-BE49-F238E27FC236}">
                <a16:creationId xmlns:a16="http://schemas.microsoft.com/office/drawing/2014/main" id="{90C41FFB-0D7D-E6CD-2530-0295B7DB466F}"/>
              </a:ext>
            </a:extLst>
          </p:cNvPr>
          <p:cNvSpPr txBox="1"/>
          <p:nvPr/>
        </p:nvSpPr>
        <p:spPr bwMode="auto">
          <a:xfrm>
            <a:off x="496617" y="3856155"/>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0</a:t>
            </a:r>
          </a:p>
        </p:txBody>
      </p:sp>
      <p:sp>
        <p:nvSpPr>
          <p:cNvPr id="43" name="TextBox 42">
            <a:extLst>
              <a:ext uri="{FF2B5EF4-FFF2-40B4-BE49-F238E27FC236}">
                <a16:creationId xmlns:a16="http://schemas.microsoft.com/office/drawing/2014/main" id="{F0E009C0-3735-CBB8-28EF-B9B8882D1249}"/>
              </a:ext>
            </a:extLst>
          </p:cNvPr>
          <p:cNvSpPr txBox="1"/>
          <p:nvPr/>
        </p:nvSpPr>
        <p:spPr bwMode="auto">
          <a:xfrm rot="16200000">
            <a:off x="-784979" y="2773272"/>
            <a:ext cx="2337903"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b="1" kern="0" dirty="0">
                <a:solidFill>
                  <a:srgbClr val="000000"/>
                </a:solidFill>
                <a:latin typeface="Calibri"/>
                <a:cs typeface="Arial" panose="020B0604020202020204" pitchFamily="34" charset="0"/>
              </a:rPr>
              <a:t>Percentage of Patients</a:t>
            </a:r>
          </a:p>
        </p:txBody>
      </p:sp>
      <p:sp>
        <p:nvSpPr>
          <p:cNvPr id="44" name="TextBox 43">
            <a:extLst>
              <a:ext uri="{FF2B5EF4-FFF2-40B4-BE49-F238E27FC236}">
                <a16:creationId xmlns:a16="http://schemas.microsoft.com/office/drawing/2014/main" id="{FFEFFE34-6E80-25B7-405D-FD79FA7D4901}"/>
              </a:ext>
            </a:extLst>
          </p:cNvPr>
          <p:cNvSpPr txBox="1"/>
          <p:nvPr/>
        </p:nvSpPr>
        <p:spPr bwMode="auto">
          <a:xfrm>
            <a:off x="711906"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0</a:t>
            </a:r>
          </a:p>
        </p:txBody>
      </p:sp>
      <p:sp>
        <p:nvSpPr>
          <p:cNvPr id="45" name="TextBox 44">
            <a:extLst>
              <a:ext uri="{FF2B5EF4-FFF2-40B4-BE49-F238E27FC236}">
                <a16:creationId xmlns:a16="http://schemas.microsoft.com/office/drawing/2014/main" id="{A1F47B18-DC06-7524-211E-A5D52A64377D}"/>
              </a:ext>
            </a:extLst>
          </p:cNvPr>
          <p:cNvSpPr txBox="1"/>
          <p:nvPr/>
        </p:nvSpPr>
        <p:spPr bwMode="auto">
          <a:xfrm>
            <a:off x="933154"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a:t>
            </a:r>
          </a:p>
        </p:txBody>
      </p:sp>
      <p:sp>
        <p:nvSpPr>
          <p:cNvPr id="46" name="TextBox 45">
            <a:extLst>
              <a:ext uri="{FF2B5EF4-FFF2-40B4-BE49-F238E27FC236}">
                <a16:creationId xmlns:a16="http://schemas.microsoft.com/office/drawing/2014/main" id="{B4F7C5DD-9920-8EAC-A743-B4EF52C251CA}"/>
              </a:ext>
            </a:extLst>
          </p:cNvPr>
          <p:cNvSpPr txBox="1"/>
          <p:nvPr/>
        </p:nvSpPr>
        <p:spPr bwMode="auto">
          <a:xfrm>
            <a:off x="1131681"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4</a:t>
            </a:r>
          </a:p>
        </p:txBody>
      </p:sp>
      <p:sp>
        <p:nvSpPr>
          <p:cNvPr id="47" name="TextBox 46">
            <a:extLst>
              <a:ext uri="{FF2B5EF4-FFF2-40B4-BE49-F238E27FC236}">
                <a16:creationId xmlns:a16="http://schemas.microsoft.com/office/drawing/2014/main" id="{98485716-344A-420C-CC32-E8A0A940C37D}"/>
              </a:ext>
            </a:extLst>
          </p:cNvPr>
          <p:cNvSpPr txBox="1"/>
          <p:nvPr/>
        </p:nvSpPr>
        <p:spPr bwMode="auto">
          <a:xfrm>
            <a:off x="1336335"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6</a:t>
            </a:r>
          </a:p>
        </p:txBody>
      </p:sp>
      <p:sp>
        <p:nvSpPr>
          <p:cNvPr id="48" name="TextBox 47">
            <a:extLst>
              <a:ext uri="{FF2B5EF4-FFF2-40B4-BE49-F238E27FC236}">
                <a16:creationId xmlns:a16="http://schemas.microsoft.com/office/drawing/2014/main" id="{B9207177-592A-EB7D-90A2-0DA5ECF3E4FA}"/>
              </a:ext>
            </a:extLst>
          </p:cNvPr>
          <p:cNvSpPr txBox="1"/>
          <p:nvPr/>
        </p:nvSpPr>
        <p:spPr bwMode="auto">
          <a:xfrm>
            <a:off x="1538223"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8</a:t>
            </a:r>
          </a:p>
        </p:txBody>
      </p:sp>
      <p:sp>
        <p:nvSpPr>
          <p:cNvPr id="49" name="TextBox 48">
            <a:extLst>
              <a:ext uri="{FF2B5EF4-FFF2-40B4-BE49-F238E27FC236}">
                <a16:creationId xmlns:a16="http://schemas.microsoft.com/office/drawing/2014/main" id="{8921992D-539E-0A0A-E0BF-1910A9A4D2C4}"/>
              </a:ext>
            </a:extLst>
          </p:cNvPr>
          <p:cNvSpPr txBox="1"/>
          <p:nvPr/>
        </p:nvSpPr>
        <p:spPr bwMode="auto">
          <a:xfrm>
            <a:off x="1751172"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10</a:t>
            </a:r>
          </a:p>
        </p:txBody>
      </p:sp>
      <p:sp>
        <p:nvSpPr>
          <p:cNvPr id="50" name="TextBox 49">
            <a:extLst>
              <a:ext uri="{FF2B5EF4-FFF2-40B4-BE49-F238E27FC236}">
                <a16:creationId xmlns:a16="http://schemas.microsoft.com/office/drawing/2014/main" id="{E2C0C586-1D71-F1DC-D80E-3E97F9A636C7}"/>
              </a:ext>
            </a:extLst>
          </p:cNvPr>
          <p:cNvSpPr txBox="1"/>
          <p:nvPr/>
        </p:nvSpPr>
        <p:spPr bwMode="auto">
          <a:xfrm>
            <a:off x="1941998"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12</a:t>
            </a:r>
          </a:p>
        </p:txBody>
      </p:sp>
      <p:sp>
        <p:nvSpPr>
          <p:cNvPr id="51" name="TextBox 50">
            <a:extLst>
              <a:ext uri="{FF2B5EF4-FFF2-40B4-BE49-F238E27FC236}">
                <a16:creationId xmlns:a16="http://schemas.microsoft.com/office/drawing/2014/main" id="{A8D18161-B0AF-CBE1-E635-378E640FCA67}"/>
              </a:ext>
            </a:extLst>
          </p:cNvPr>
          <p:cNvSpPr txBox="1"/>
          <p:nvPr/>
        </p:nvSpPr>
        <p:spPr bwMode="auto">
          <a:xfrm>
            <a:off x="2149416"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14</a:t>
            </a:r>
          </a:p>
        </p:txBody>
      </p:sp>
      <p:sp>
        <p:nvSpPr>
          <p:cNvPr id="52" name="TextBox 51">
            <a:extLst>
              <a:ext uri="{FF2B5EF4-FFF2-40B4-BE49-F238E27FC236}">
                <a16:creationId xmlns:a16="http://schemas.microsoft.com/office/drawing/2014/main" id="{0173B8F8-713B-D17D-BD1C-C10825689230}"/>
              </a:ext>
            </a:extLst>
          </p:cNvPr>
          <p:cNvSpPr txBox="1"/>
          <p:nvPr/>
        </p:nvSpPr>
        <p:spPr bwMode="auto">
          <a:xfrm>
            <a:off x="2354070"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16</a:t>
            </a:r>
          </a:p>
        </p:txBody>
      </p:sp>
      <p:sp>
        <p:nvSpPr>
          <p:cNvPr id="53" name="TextBox 52">
            <a:extLst>
              <a:ext uri="{FF2B5EF4-FFF2-40B4-BE49-F238E27FC236}">
                <a16:creationId xmlns:a16="http://schemas.microsoft.com/office/drawing/2014/main" id="{79A261A2-16BA-0CB8-B20F-844B48D45214}"/>
              </a:ext>
            </a:extLst>
          </p:cNvPr>
          <p:cNvSpPr txBox="1"/>
          <p:nvPr/>
        </p:nvSpPr>
        <p:spPr bwMode="auto">
          <a:xfrm>
            <a:off x="2564255"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18</a:t>
            </a:r>
          </a:p>
        </p:txBody>
      </p:sp>
      <p:sp>
        <p:nvSpPr>
          <p:cNvPr id="54" name="TextBox 53">
            <a:extLst>
              <a:ext uri="{FF2B5EF4-FFF2-40B4-BE49-F238E27FC236}">
                <a16:creationId xmlns:a16="http://schemas.microsoft.com/office/drawing/2014/main" id="{3623C73C-147A-37D4-A1E7-74977C99B213}"/>
              </a:ext>
            </a:extLst>
          </p:cNvPr>
          <p:cNvSpPr txBox="1"/>
          <p:nvPr/>
        </p:nvSpPr>
        <p:spPr bwMode="auto">
          <a:xfrm>
            <a:off x="2757846"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20</a:t>
            </a:r>
          </a:p>
        </p:txBody>
      </p:sp>
      <p:sp>
        <p:nvSpPr>
          <p:cNvPr id="55" name="TextBox 54">
            <a:extLst>
              <a:ext uri="{FF2B5EF4-FFF2-40B4-BE49-F238E27FC236}">
                <a16:creationId xmlns:a16="http://schemas.microsoft.com/office/drawing/2014/main" id="{453B58AA-0EAA-AC27-AD23-969EB430E810}"/>
              </a:ext>
            </a:extLst>
          </p:cNvPr>
          <p:cNvSpPr txBox="1"/>
          <p:nvPr/>
        </p:nvSpPr>
        <p:spPr bwMode="auto">
          <a:xfrm>
            <a:off x="2965264"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22</a:t>
            </a:r>
          </a:p>
        </p:txBody>
      </p:sp>
      <p:sp>
        <p:nvSpPr>
          <p:cNvPr id="56" name="TextBox 55">
            <a:extLst>
              <a:ext uri="{FF2B5EF4-FFF2-40B4-BE49-F238E27FC236}">
                <a16:creationId xmlns:a16="http://schemas.microsoft.com/office/drawing/2014/main" id="{8C90A7E1-5505-6783-8BAD-DE38B9264ABA}"/>
              </a:ext>
            </a:extLst>
          </p:cNvPr>
          <p:cNvSpPr txBox="1"/>
          <p:nvPr/>
        </p:nvSpPr>
        <p:spPr bwMode="auto">
          <a:xfrm>
            <a:off x="3156090"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24</a:t>
            </a:r>
          </a:p>
        </p:txBody>
      </p:sp>
      <p:sp>
        <p:nvSpPr>
          <p:cNvPr id="57" name="TextBox 56">
            <a:extLst>
              <a:ext uri="{FF2B5EF4-FFF2-40B4-BE49-F238E27FC236}">
                <a16:creationId xmlns:a16="http://schemas.microsoft.com/office/drawing/2014/main" id="{E44E705D-38C2-D4BA-7761-B1228C448180}"/>
              </a:ext>
            </a:extLst>
          </p:cNvPr>
          <p:cNvSpPr txBox="1"/>
          <p:nvPr/>
        </p:nvSpPr>
        <p:spPr bwMode="auto">
          <a:xfrm>
            <a:off x="3374570"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26</a:t>
            </a:r>
          </a:p>
        </p:txBody>
      </p:sp>
      <p:sp>
        <p:nvSpPr>
          <p:cNvPr id="58" name="TextBox 57">
            <a:extLst>
              <a:ext uri="{FF2B5EF4-FFF2-40B4-BE49-F238E27FC236}">
                <a16:creationId xmlns:a16="http://schemas.microsoft.com/office/drawing/2014/main" id="{FAE7B3BF-F319-D456-6235-CD0F3277D199}"/>
              </a:ext>
            </a:extLst>
          </p:cNvPr>
          <p:cNvSpPr txBox="1"/>
          <p:nvPr/>
        </p:nvSpPr>
        <p:spPr bwMode="auto">
          <a:xfrm>
            <a:off x="3573693"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28</a:t>
            </a:r>
          </a:p>
        </p:txBody>
      </p:sp>
      <p:sp>
        <p:nvSpPr>
          <p:cNvPr id="59" name="TextBox 58">
            <a:extLst>
              <a:ext uri="{FF2B5EF4-FFF2-40B4-BE49-F238E27FC236}">
                <a16:creationId xmlns:a16="http://schemas.microsoft.com/office/drawing/2014/main" id="{7433A27C-1732-4F6C-7147-05CC0835883F}"/>
              </a:ext>
            </a:extLst>
          </p:cNvPr>
          <p:cNvSpPr txBox="1"/>
          <p:nvPr/>
        </p:nvSpPr>
        <p:spPr bwMode="auto">
          <a:xfrm>
            <a:off x="3775278"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30</a:t>
            </a:r>
          </a:p>
        </p:txBody>
      </p:sp>
      <p:sp>
        <p:nvSpPr>
          <p:cNvPr id="60" name="TextBox 59">
            <a:extLst>
              <a:ext uri="{FF2B5EF4-FFF2-40B4-BE49-F238E27FC236}">
                <a16:creationId xmlns:a16="http://schemas.microsoft.com/office/drawing/2014/main" id="{5864BE0E-34AD-D0BC-5822-6533DBDFEA8C}"/>
              </a:ext>
            </a:extLst>
          </p:cNvPr>
          <p:cNvSpPr txBox="1"/>
          <p:nvPr/>
        </p:nvSpPr>
        <p:spPr bwMode="auto">
          <a:xfrm>
            <a:off x="3977166" y="4034617"/>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32</a:t>
            </a:r>
          </a:p>
        </p:txBody>
      </p:sp>
      <p:sp>
        <p:nvSpPr>
          <p:cNvPr id="61" name="TextBox 60">
            <a:extLst>
              <a:ext uri="{FF2B5EF4-FFF2-40B4-BE49-F238E27FC236}">
                <a16:creationId xmlns:a16="http://schemas.microsoft.com/office/drawing/2014/main" id="{5BCC67BE-AAD1-586B-38C2-C4CC691BAB31}"/>
              </a:ext>
            </a:extLst>
          </p:cNvPr>
          <p:cNvSpPr txBox="1"/>
          <p:nvPr/>
        </p:nvSpPr>
        <p:spPr bwMode="auto">
          <a:xfrm>
            <a:off x="4173522" y="4034616"/>
            <a:ext cx="27247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dirty="0">
                <a:solidFill>
                  <a:srgbClr val="000000"/>
                </a:solidFill>
                <a:latin typeface="Calibri"/>
                <a:cs typeface="Arial" panose="020B0604020202020204" pitchFamily="34" charset="0"/>
              </a:rPr>
              <a:t>34</a:t>
            </a:r>
          </a:p>
        </p:txBody>
      </p:sp>
      <p:sp>
        <p:nvSpPr>
          <p:cNvPr id="62" name="TextBox 61">
            <a:extLst>
              <a:ext uri="{FF2B5EF4-FFF2-40B4-BE49-F238E27FC236}">
                <a16:creationId xmlns:a16="http://schemas.microsoft.com/office/drawing/2014/main" id="{A8F866DE-4B73-8D79-BFA0-4678B76A26ED}"/>
              </a:ext>
            </a:extLst>
          </p:cNvPr>
          <p:cNvSpPr txBox="1"/>
          <p:nvPr/>
        </p:nvSpPr>
        <p:spPr bwMode="auto">
          <a:xfrm>
            <a:off x="855420" y="4273655"/>
            <a:ext cx="346951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b="1" dirty="0">
                <a:solidFill>
                  <a:srgbClr val="000000"/>
                </a:solidFill>
                <a:latin typeface="Calibri"/>
                <a:cs typeface="Arial" panose="020B0604020202020204" pitchFamily="34" charset="0"/>
              </a:rPr>
              <a:t>Months</a:t>
            </a:r>
          </a:p>
        </p:txBody>
      </p:sp>
      <p:grpSp>
        <p:nvGrpSpPr>
          <p:cNvPr id="63" name="Group 62">
            <a:extLst>
              <a:ext uri="{FF2B5EF4-FFF2-40B4-BE49-F238E27FC236}">
                <a16:creationId xmlns:a16="http://schemas.microsoft.com/office/drawing/2014/main" id="{B3A96A93-8192-3FE8-C523-B08925DEACAD}"/>
              </a:ext>
            </a:extLst>
          </p:cNvPr>
          <p:cNvGrpSpPr/>
          <p:nvPr/>
        </p:nvGrpSpPr>
        <p:grpSpPr>
          <a:xfrm>
            <a:off x="851357" y="1736244"/>
            <a:ext cx="3159680" cy="1618330"/>
            <a:chOff x="914401" y="3038475"/>
            <a:chExt cx="2901949" cy="980790"/>
          </a:xfrm>
        </p:grpSpPr>
        <p:sp>
          <p:nvSpPr>
            <p:cNvPr id="64" name="Freeform 5">
              <a:extLst>
                <a:ext uri="{FF2B5EF4-FFF2-40B4-BE49-F238E27FC236}">
                  <a16:creationId xmlns:a16="http://schemas.microsoft.com/office/drawing/2014/main" id="{CCCD5A87-7AF1-758E-80E4-7D1B24947F48}"/>
                </a:ext>
              </a:extLst>
            </p:cNvPr>
            <p:cNvSpPr>
              <a:spLocks/>
            </p:cNvSpPr>
            <p:nvPr/>
          </p:nvSpPr>
          <p:spPr bwMode="auto">
            <a:xfrm>
              <a:off x="914401" y="3038475"/>
              <a:ext cx="2901949" cy="942975"/>
            </a:xfrm>
            <a:custGeom>
              <a:avLst/>
              <a:gdLst>
                <a:gd name="T0" fmla="*/ 6 w 2209"/>
                <a:gd name="T1" fmla="*/ 20 h 721"/>
                <a:gd name="T2" fmla="*/ 47 w 2209"/>
                <a:gd name="T3" fmla="*/ 35 h 721"/>
                <a:gd name="T4" fmla="*/ 88 w 2209"/>
                <a:gd name="T5" fmla="*/ 45 h 721"/>
                <a:gd name="T6" fmla="*/ 123 w 2209"/>
                <a:gd name="T7" fmla="*/ 67 h 721"/>
                <a:gd name="T8" fmla="*/ 137 w 2209"/>
                <a:gd name="T9" fmla="*/ 88 h 721"/>
                <a:gd name="T10" fmla="*/ 146 w 2209"/>
                <a:gd name="T11" fmla="*/ 125 h 721"/>
                <a:gd name="T12" fmla="*/ 158 w 2209"/>
                <a:gd name="T13" fmla="*/ 147 h 721"/>
                <a:gd name="T14" fmla="*/ 170 w 2209"/>
                <a:gd name="T15" fmla="*/ 180 h 721"/>
                <a:gd name="T16" fmla="*/ 203 w 2209"/>
                <a:gd name="T17" fmla="*/ 190 h 721"/>
                <a:gd name="T18" fmla="*/ 210 w 2209"/>
                <a:gd name="T19" fmla="*/ 197 h 721"/>
                <a:gd name="T20" fmla="*/ 221 w 2209"/>
                <a:gd name="T21" fmla="*/ 202 h 721"/>
                <a:gd name="T22" fmla="*/ 238 w 2209"/>
                <a:gd name="T23" fmla="*/ 202 h 721"/>
                <a:gd name="T24" fmla="*/ 245 w 2209"/>
                <a:gd name="T25" fmla="*/ 241 h 721"/>
                <a:gd name="T26" fmla="*/ 251 w 2209"/>
                <a:gd name="T27" fmla="*/ 257 h 721"/>
                <a:gd name="T28" fmla="*/ 251 w 2209"/>
                <a:gd name="T29" fmla="*/ 327 h 721"/>
                <a:gd name="T30" fmla="*/ 258 w 2209"/>
                <a:gd name="T31" fmla="*/ 336 h 721"/>
                <a:gd name="T32" fmla="*/ 265 w 2209"/>
                <a:gd name="T33" fmla="*/ 354 h 721"/>
                <a:gd name="T34" fmla="*/ 274 w 2209"/>
                <a:gd name="T35" fmla="*/ 371 h 721"/>
                <a:gd name="T36" fmla="*/ 283 w 2209"/>
                <a:gd name="T37" fmla="*/ 394 h 721"/>
                <a:gd name="T38" fmla="*/ 290 w 2209"/>
                <a:gd name="T39" fmla="*/ 412 h 721"/>
                <a:gd name="T40" fmla="*/ 296 w 2209"/>
                <a:gd name="T41" fmla="*/ 422 h 721"/>
                <a:gd name="T42" fmla="*/ 319 w 2209"/>
                <a:gd name="T43" fmla="*/ 429 h 721"/>
                <a:gd name="T44" fmla="*/ 332 w 2209"/>
                <a:gd name="T45" fmla="*/ 437 h 721"/>
                <a:gd name="T46" fmla="*/ 356 w 2209"/>
                <a:gd name="T47" fmla="*/ 445 h 721"/>
                <a:gd name="T48" fmla="*/ 362 w 2209"/>
                <a:gd name="T49" fmla="*/ 456 h 721"/>
                <a:gd name="T50" fmla="*/ 371 w 2209"/>
                <a:gd name="T51" fmla="*/ 468 h 721"/>
                <a:gd name="T52" fmla="*/ 383 w 2209"/>
                <a:gd name="T53" fmla="*/ 480 h 721"/>
                <a:gd name="T54" fmla="*/ 396 w 2209"/>
                <a:gd name="T55" fmla="*/ 495 h 721"/>
                <a:gd name="T56" fmla="*/ 515 w 2209"/>
                <a:gd name="T57" fmla="*/ 504 h 721"/>
                <a:gd name="T58" fmla="*/ 578 w 2209"/>
                <a:gd name="T59" fmla="*/ 510 h 721"/>
                <a:gd name="T60" fmla="*/ 613 w 2209"/>
                <a:gd name="T61" fmla="*/ 515 h 721"/>
                <a:gd name="T62" fmla="*/ 700 w 2209"/>
                <a:gd name="T63" fmla="*/ 521 h 721"/>
                <a:gd name="T64" fmla="*/ 700 w 2209"/>
                <a:gd name="T65" fmla="*/ 531 h 721"/>
                <a:gd name="T66" fmla="*/ 733 w 2209"/>
                <a:gd name="T67" fmla="*/ 536 h 721"/>
                <a:gd name="T68" fmla="*/ 758 w 2209"/>
                <a:gd name="T69" fmla="*/ 545 h 721"/>
                <a:gd name="T70" fmla="*/ 882 w 2209"/>
                <a:gd name="T71" fmla="*/ 551 h 721"/>
                <a:gd name="T72" fmla="*/ 902 w 2209"/>
                <a:gd name="T73" fmla="*/ 557 h 721"/>
                <a:gd name="T74" fmla="*/ 1026 w 2209"/>
                <a:gd name="T75" fmla="*/ 557 h 721"/>
                <a:gd name="T76" fmla="*/ 1057 w 2209"/>
                <a:gd name="T77" fmla="*/ 569 h 721"/>
                <a:gd name="T78" fmla="*/ 1068 w 2209"/>
                <a:gd name="T79" fmla="*/ 578 h 721"/>
                <a:gd name="T80" fmla="*/ 1113 w 2209"/>
                <a:gd name="T81" fmla="*/ 583 h 721"/>
                <a:gd name="T82" fmla="*/ 1136 w 2209"/>
                <a:gd name="T83" fmla="*/ 588 h 721"/>
                <a:gd name="T84" fmla="*/ 1270 w 2209"/>
                <a:gd name="T85" fmla="*/ 594 h 721"/>
                <a:gd name="T86" fmla="*/ 1278 w 2209"/>
                <a:gd name="T87" fmla="*/ 604 h 721"/>
                <a:gd name="T88" fmla="*/ 1538 w 2209"/>
                <a:gd name="T89" fmla="*/ 614 h 721"/>
                <a:gd name="T90" fmla="*/ 2049 w 2209"/>
                <a:gd name="T91" fmla="*/ 645 h 721"/>
                <a:gd name="T92" fmla="*/ 2153 w 2209"/>
                <a:gd name="T93"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9" h="721">
                  <a:moveTo>
                    <a:pt x="6" y="0"/>
                  </a:moveTo>
                  <a:cubicBezTo>
                    <a:pt x="6" y="0"/>
                    <a:pt x="0" y="20"/>
                    <a:pt x="6" y="20"/>
                  </a:cubicBezTo>
                  <a:cubicBezTo>
                    <a:pt x="12" y="20"/>
                    <a:pt x="47" y="20"/>
                    <a:pt x="47" y="20"/>
                  </a:cubicBezTo>
                  <a:cubicBezTo>
                    <a:pt x="47" y="35"/>
                    <a:pt x="47" y="35"/>
                    <a:pt x="47" y="35"/>
                  </a:cubicBezTo>
                  <a:cubicBezTo>
                    <a:pt x="88" y="35"/>
                    <a:pt x="88" y="35"/>
                    <a:pt x="88" y="35"/>
                  </a:cubicBezTo>
                  <a:cubicBezTo>
                    <a:pt x="88" y="45"/>
                    <a:pt x="88" y="45"/>
                    <a:pt x="88" y="45"/>
                  </a:cubicBezTo>
                  <a:cubicBezTo>
                    <a:pt x="123" y="45"/>
                    <a:pt x="123" y="45"/>
                    <a:pt x="123" y="45"/>
                  </a:cubicBezTo>
                  <a:cubicBezTo>
                    <a:pt x="123" y="67"/>
                    <a:pt x="123" y="67"/>
                    <a:pt x="123" y="67"/>
                  </a:cubicBezTo>
                  <a:cubicBezTo>
                    <a:pt x="137" y="67"/>
                    <a:pt x="137" y="67"/>
                    <a:pt x="137" y="67"/>
                  </a:cubicBezTo>
                  <a:cubicBezTo>
                    <a:pt x="137" y="88"/>
                    <a:pt x="137" y="88"/>
                    <a:pt x="137" y="88"/>
                  </a:cubicBezTo>
                  <a:cubicBezTo>
                    <a:pt x="146" y="97"/>
                    <a:pt x="146" y="97"/>
                    <a:pt x="146" y="97"/>
                  </a:cubicBezTo>
                  <a:cubicBezTo>
                    <a:pt x="146" y="125"/>
                    <a:pt x="146" y="125"/>
                    <a:pt x="146" y="125"/>
                  </a:cubicBezTo>
                  <a:cubicBezTo>
                    <a:pt x="158" y="125"/>
                    <a:pt x="158" y="125"/>
                    <a:pt x="158" y="125"/>
                  </a:cubicBezTo>
                  <a:cubicBezTo>
                    <a:pt x="158" y="147"/>
                    <a:pt x="158" y="147"/>
                    <a:pt x="158" y="147"/>
                  </a:cubicBezTo>
                  <a:cubicBezTo>
                    <a:pt x="170" y="160"/>
                    <a:pt x="170" y="160"/>
                    <a:pt x="170" y="160"/>
                  </a:cubicBezTo>
                  <a:cubicBezTo>
                    <a:pt x="170" y="180"/>
                    <a:pt x="170" y="180"/>
                    <a:pt x="170" y="180"/>
                  </a:cubicBezTo>
                  <a:cubicBezTo>
                    <a:pt x="203" y="180"/>
                    <a:pt x="203" y="180"/>
                    <a:pt x="203" y="180"/>
                  </a:cubicBezTo>
                  <a:cubicBezTo>
                    <a:pt x="203" y="190"/>
                    <a:pt x="203" y="190"/>
                    <a:pt x="203" y="190"/>
                  </a:cubicBezTo>
                  <a:cubicBezTo>
                    <a:pt x="210" y="190"/>
                    <a:pt x="210" y="190"/>
                    <a:pt x="210" y="190"/>
                  </a:cubicBezTo>
                  <a:cubicBezTo>
                    <a:pt x="210" y="197"/>
                    <a:pt x="210" y="197"/>
                    <a:pt x="210" y="197"/>
                  </a:cubicBezTo>
                  <a:cubicBezTo>
                    <a:pt x="221" y="197"/>
                    <a:pt x="221" y="197"/>
                    <a:pt x="221" y="197"/>
                  </a:cubicBezTo>
                  <a:cubicBezTo>
                    <a:pt x="221" y="202"/>
                    <a:pt x="221" y="202"/>
                    <a:pt x="221" y="202"/>
                  </a:cubicBezTo>
                  <a:cubicBezTo>
                    <a:pt x="228" y="202"/>
                    <a:pt x="228" y="202"/>
                    <a:pt x="228" y="202"/>
                  </a:cubicBezTo>
                  <a:cubicBezTo>
                    <a:pt x="238" y="202"/>
                    <a:pt x="238" y="202"/>
                    <a:pt x="238" y="202"/>
                  </a:cubicBezTo>
                  <a:cubicBezTo>
                    <a:pt x="238" y="241"/>
                    <a:pt x="238" y="241"/>
                    <a:pt x="238" y="241"/>
                  </a:cubicBezTo>
                  <a:cubicBezTo>
                    <a:pt x="245" y="241"/>
                    <a:pt x="245" y="241"/>
                    <a:pt x="245" y="241"/>
                  </a:cubicBezTo>
                  <a:cubicBezTo>
                    <a:pt x="245" y="257"/>
                    <a:pt x="245" y="257"/>
                    <a:pt x="245" y="257"/>
                  </a:cubicBezTo>
                  <a:cubicBezTo>
                    <a:pt x="251" y="257"/>
                    <a:pt x="251" y="257"/>
                    <a:pt x="251" y="257"/>
                  </a:cubicBezTo>
                  <a:cubicBezTo>
                    <a:pt x="251" y="294"/>
                    <a:pt x="251" y="294"/>
                    <a:pt x="251" y="294"/>
                  </a:cubicBezTo>
                  <a:cubicBezTo>
                    <a:pt x="251" y="327"/>
                    <a:pt x="251" y="327"/>
                    <a:pt x="251" y="327"/>
                  </a:cubicBezTo>
                  <a:cubicBezTo>
                    <a:pt x="258" y="327"/>
                    <a:pt x="258" y="327"/>
                    <a:pt x="258" y="327"/>
                  </a:cubicBezTo>
                  <a:cubicBezTo>
                    <a:pt x="258" y="336"/>
                    <a:pt x="258" y="336"/>
                    <a:pt x="258" y="336"/>
                  </a:cubicBezTo>
                  <a:cubicBezTo>
                    <a:pt x="265" y="336"/>
                    <a:pt x="265" y="336"/>
                    <a:pt x="265" y="336"/>
                  </a:cubicBezTo>
                  <a:cubicBezTo>
                    <a:pt x="265" y="354"/>
                    <a:pt x="265" y="354"/>
                    <a:pt x="265" y="354"/>
                  </a:cubicBezTo>
                  <a:cubicBezTo>
                    <a:pt x="265" y="371"/>
                    <a:pt x="265" y="371"/>
                    <a:pt x="265" y="371"/>
                  </a:cubicBezTo>
                  <a:cubicBezTo>
                    <a:pt x="274" y="371"/>
                    <a:pt x="274" y="371"/>
                    <a:pt x="274" y="371"/>
                  </a:cubicBezTo>
                  <a:cubicBezTo>
                    <a:pt x="274" y="394"/>
                    <a:pt x="274" y="394"/>
                    <a:pt x="274" y="394"/>
                  </a:cubicBezTo>
                  <a:cubicBezTo>
                    <a:pt x="283" y="394"/>
                    <a:pt x="283" y="394"/>
                    <a:pt x="283" y="394"/>
                  </a:cubicBezTo>
                  <a:cubicBezTo>
                    <a:pt x="283" y="412"/>
                    <a:pt x="283" y="412"/>
                    <a:pt x="283" y="412"/>
                  </a:cubicBezTo>
                  <a:cubicBezTo>
                    <a:pt x="290" y="412"/>
                    <a:pt x="290" y="412"/>
                    <a:pt x="290" y="412"/>
                  </a:cubicBezTo>
                  <a:cubicBezTo>
                    <a:pt x="290" y="422"/>
                    <a:pt x="290" y="422"/>
                    <a:pt x="290" y="422"/>
                  </a:cubicBezTo>
                  <a:cubicBezTo>
                    <a:pt x="296" y="422"/>
                    <a:pt x="296" y="422"/>
                    <a:pt x="296" y="422"/>
                  </a:cubicBezTo>
                  <a:cubicBezTo>
                    <a:pt x="296" y="429"/>
                    <a:pt x="296" y="429"/>
                    <a:pt x="296" y="429"/>
                  </a:cubicBezTo>
                  <a:cubicBezTo>
                    <a:pt x="319" y="429"/>
                    <a:pt x="319" y="429"/>
                    <a:pt x="319" y="429"/>
                  </a:cubicBezTo>
                  <a:cubicBezTo>
                    <a:pt x="319" y="437"/>
                    <a:pt x="319" y="437"/>
                    <a:pt x="319" y="437"/>
                  </a:cubicBezTo>
                  <a:cubicBezTo>
                    <a:pt x="332" y="437"/>
                    <a:pt x="332" y="437"/>
                    <a:pt x="332" y="437"/>
                  </a:cubicBezTo>
                  <a:cubicBezTo>
                    <a:pt x="332" y="445"/>
                    <a:pt x="332" y="445"/>
                    <a:pt x="332" y="445"/>
                  </a:cubicBezTo>
                  <a:cubicBezTo>
                    <a:pt x="356" y="445"/>
                    <a:pt x="356" y="445"/>
                    <a:pt x="356" y="445"/>
                  </a:cubicBezTo>
                  <a:cubicBezTo>
                    <a:pt x="356" y="456"/>
                    <a:pt x="356" y="456"/>
                    <a:pt x="356" y="456"/>
                  </a:cubicBezTo>
                  <a:cubicBezTo>
                    <a:pt x="362" y="456"/>
                    <a:pt x="362" y="456"/>
                    <a:pt x="362" y="456"/>
                  </a:cubicBezTo>
                  <a:cubicBezTo>
                    <a:pt x="362" y="468"/>
                    <a:pt x="362" y="468"/>
                    <a:pt x="362" y="468"/>
                  </a:cubicBezTo>
                  <a:cubicBezTo>
                    <a:pt x="371" y="468"/>
                    <a:pt x="371" y="468"/>
                    <a:pt x="371" y="468"/>
                  </a:cubicBezTo>
                  <a:cubicBezTo>
                    <a:pt x="371" y="480"/>
                    <a:pt x="371" y="480"/>
                    <a:pt x="371" y="480"/>
                  </a:cubicBezTo>
                  <a:cubicBezTo>
                    <a:pt x="383" y="480"/>
                    <a:pt x="383" y="480"/>
                    <a:pt x="383" y="480"/>
                  </a:cubicBezTo>
                  <a:cubicBezTo>
                    <a:pt x="383" y="495"/>
                    <a:pt x="383" y="495"/>
                    <a:pt x="383" y="495"/>
                  </a:cubicBezTo>
                  <a:cubicBezTo>
                    <a:pt x="396" y="495"/>
                    <a:pt x="396" y="495"/>
                    <a:pt x="396" y="495"/>
                  </a:cubicBezTo>
                  <a:cubicBezTo>
                    <a:pt x="396" y="504"/>
                    <a:pt x="396" y="504"/>
                    <a:pt x="396" y="504"/>
                  </a:cubicBezTo>
                  <a:cubicBezTo>
                    <a:pt x="515" y="504"/>
                    <a:pt x="515" y="504"/>
                    <a:pt x="515" y="504"/>
                  </a:cubicBezTo>
                  <a:cubicBezTo>
                    <a:pt x="515" y="510"/>
                    <a:pt x="515" y="510"/>
                    <a:pt x="515" y="510"/>
                  </a:cubicBezTo>
                  <a:cubicBezTo>
                    <a:pt x="578" y="510"/>
                    <a:pt x="578" y="510"/>
                    <a:pt x="578" y="510"/>
                  </a:cubicBezTo>
                  <a:cubicBezTo>
                    <a:pt x="578" y="515"/>
                    <a:pt x="578" y="515"/>
                    <a:pt x="578" y="515"/>
                  </a:cubicBezTo>
                  <a:cubicBezTo>
                    <a:pt x="613" y="515"/>
                    <a:pt x="613" y="515"/>
                    <a:pt x="613" y="515"/>
                  </a:cubicBezTo>
                  <a:cubicBezTo>
                    <a:pt x="613" y="521"/>
                    <a:pt x="613" y="521"/>
                    <a:pt x="613" y="521"/>
                  </a:cubicBezTo>
                  <a:cubicBezTo>
                    <a:pt x="700" y="521"/>
                    <a:pt x="700" y="521"/>
                    <a:pt x="700" y="521"/>
                  </a:cubicBezTo>
                  <a:cubicBezTo>
                    <a:pt x="700" y="526"/>
                    <a:pt x="700" y="526"/>
                    <a:pt x="700" y="526"/>
                  </a:cubicBezTo>
                  <a:cubicBezTo>
                    <a:pt x="700" y="531"/>
                    <a:pt x="700" y="531"/>
                    <a:pt x="700" y="531"/>
                  </a:cubicBezTo>
                  <a:cubicBezTo>
                    <a:pt x="733" y="531"/>
                    <a:pt x="733" y="531"/>
                    <a:pt x="733" y="531"/>
                  </a:cubicBezTo>
                  <a:cubicBezTo>
                    <a:pt x="733" y="536"/>
                    <a:pt x="733" y="536"/>
                    <a:pt x="733" y="536"/>
                  </a:cubicBezTo>
                  <a:cubicBezTo>
                    <a:pt x="758" y="536"/>
                    <a:pt x="758" y="536"/>
                    <a:pt x="758" y="536"/>
                  </a:cubicBezTo>
                  <a:cubicBezTo>
                    <a:pt x="758" y="545"/>
                    <a:pt x="758" y="545"/>
                    <a:pt x="758" y="545"/>
                  </a:cubicBezTo>
                  <a:cubicBezTo>
                    <a:pt x="882" y="545"/>
                    <a:pt x="882" y="545"/>
                    <a:pt x="882" y="545"/>
                  </a:cubicBezTo>
                  <a:cubicBezTo>
                    <a:pt x="882" y="551"/>
                    <a:pt x="882" y="551"/>
                    <a:pt x="882" y="551"/>
                  </a:cubicBezTo>
                  <a:cubicBezTo>
                    <a:pt x="902" y="551"/>
                    <a:pt x="902" y="551"/>
                    <a:pt x="902" y="551"/>
                  </a:cubicBezTo>
                  <a:cubicBezTo>
                    <a:pt x="902" y="557"/>
                    <a:pt x="902" y="557"/>
                    <a:pt x="902" y="557"/>
                  </a:cubicBezTo>
                  <a:cubicBezTo>
                    <a:pt x="971" y="557"/>
                    <a:pt x="971" y="557"/>
                    <a:pt x="971" y="557"/>
                  </a:cubicBezTo>
                  <a:cubicBezTo>
                    <a:pt x="1026" y="557"/>
                    <a:pt x="1026" y="557"/>
                    <a:pt x="1026" y="557"/>
                  </a:cubicBezTo>
                  <a:cubicBezTo>
                    <a:pt x="1026" y="569"/>
                    <a:pt x="1026" y="569"/>
                    <a:pt x="1026" y="569"/>
                  </a:cubicBezTo>
                  <a:cubicBezTo>
                    <a:pt x="1057" y="569"/>
                    <a:pt x="1057" y="569"/>
                    <a:pt x="1057" y="569"/>
                  </a:cubicBezTo>
                  <a:cubicBezTo>
                    <a:pt x="1068" y="569"/>
                    <a:pt x="1068" y="569"/>
                    <a:pt x="1068" y="569"/>
                  </a:cubicBezTo>
                  <a:cubicBezTo>
                    <a:pt x="1068" y="578"/>
                    <a:pt x="1068" y="578"/>
                    <a:pt x="1068" y="578"/>
                  </a:cubicBezTo>
                  <a:cubicBezTo>
                    <a:pt x="1113" y="578"/>
                    <a:pt x="1113" y="578"/>
                    <a:pt x="1113" y="578"/>
                  </a:cubicBezTo>
                  <a:cubicBezTo>
                    <a:pt x="1113" y="583"/>
                    <a:pt x="1113" y="583"/>
                    <a:pt x="1113" y="583"/>
                  </a:cubicBezTo>
                  <a:cubicBezTo>
                    <a:pt x="1136" y="583"/>
                    <a:pt x="1136" y="583"/>
                    <a:pt x="1136" y="583"/>
                  </a:cubicBezTo>
                  <a:cubicBezTo>
                    <a:pt x="1136" y="588"/>
                    <a:pt x="1136" y="588"/>
                    <a:pt x="1136" y="588"/>
                  </a:cubicBezTo>
                  <a:cubicBezTo>
                    <a:pt x="1270" y="588"/>
                    <a:pt x="1270" y="588"/>
                    <a:pt x="1270" y="588"/>
                  </a:cubicBezTo>
                  <a:cubicBezTo>
                    <a:pt x="1270" y="594"/>
                    <a:pt x="1270" y="594"/>
                    <a:pt x="1270" y="594"/>
                  </a:cubicBezTo>
                  <a:cubicBezTo>
                    <a:pt x="1278" y="594"/>
                    <a:pt x="1278" y="594"/>
                    <a:pt x="1278" y="594"/>
                  </a:cubicBezTo>
                  <a:cubicBezTo>
                    <a:pt x="1278" y="604"/>
                    <a:pt x="1278" y="604"/>
                    <a:pt x="1278" y="604"/>
                  </a:cubicBezTo>
                  <a:cubicBezTo>
                    <a:pt x="1538" y="604"/>
                    <a:pt x="1538" y="604"/>
                    <a:pt x="1538" y="604"/>
                  </a:cubicBezTo>
                  <a:cubicBezTo>
                    <a:pt x="1538" y="614"/>
                    <a:pt x="1538" y="614"/>
                    <a:pt x="1538" y="614"/>
                  </a:cubicBezTo>
                  <a:cubicBezTo>
                    <a:pt x="2049" y="614"/>
                    <a:pt x="2049" y="614"/>
                    <a:pt x="2049" y="614"/>
                  </a:cubicBezTo>
                  <a:cubicBezTo>
                    <a:pt x="2049" y="645"/>
                    <a:pt x="2049" y="645"/>
                    <a:pt x="2049" y="645"/>
                  </a:cubicBezTo>
                  <a:cubicBezTo>
                    <a:pt x="2153" y="645"/>
                    <a:pt x="2153" y="645"/>
                    <a:pt x="2153" y="645"/>
                  </a:cubicBezTo>
                  <a:cubicBezTo>
                    <a:pt x="2153" y="721"/>
                    <a:pt x="2153" y="721"/>
                    <a:pt x="2153" y="721"/>
                  </a:cubicBezTo>
                  <a:cubicBezTo>
                    <a:pt x="2209" y="721"/>
                    <a:pt x="2209" y="721"/>
                    <a:pt x="2209" y="721"/>
                  </a:cubicBezTo>
                </a:path>
              </a:pathLst>
            </a:custGeom>
            <a:noFill/>
            <a:ln w="28575" cap="flat">
              <a:solidFill>
                <a:srgbClr val="01587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65" name="Line 6">
              <a:extLst>
                <a:ext uri="{FF2B5EF4-FFF2-40B4-BE49-F238E27FC236}">
                  <a16:creationId xmlns:a16="http://schemas.microsoft.com/office/drawing/2014/main" id="{4A2BED69-932E-CB6C-E7A7-FDFF3DC698B5}"/>
                </a:ext>
              </a:extLst>
            </p:cNvPr>
            <p:cNvSpPr>
              <a:spLocks noChangeShapeType="1"/>
            </p:cNvSpPr>
            <p:nvPr/>
          </p:nvSpPr>
          <p:spPr bwMode="auto">
            <a:xfrm>
              <a:off x="3803650" y="39552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66" name="Line 7">
              <a:extLst>
                <a:ext uri="{FF2B5EF4-FFF2-40B4-BE49-F238E27FC236}">
                  <a16:creationId xmlns:a16="http://schemas.microsoft.com/office/drawing/2014/main" id="{70448619-2873-7BF1-87BC-933175BB285D}"/>
                </a:ext>
              </a:extLst>
            </p:cNvPr>
            <p:cNvSpPr>
              <a:spLocks noChangeShapeType="1"/>
            </p:cNvSpPr>
            <p:nvPr/>
          </p:nvSpPr>
          <p:spPr bwMode="auto">
            <a:xfrm>
              <a:off x="3790950" y="39552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67" name="Line 8">
              <a:extLst>
                <a:ext uri="{FF2B5EF4-FFF2-40B4-BE49-F238E27FC236}">
                  <a16:creationId xmlns:a16="http://schemas.microsoft.com/office/drawing/2014/main" id="{4D73829D-6C69-D907-18C6-52A834D280BF}"/>
                </a:ext>
              </a:extLst>
            </p:cNvPr>
            <p:cNvSpPr>
              <a:spLocks noChangeShapeType="1"/>
            </p:cNvSpPr>
            <p:nvPr/>
          </p:nvSpPr>
          <p:spPr bwMode="auto">
            <a:xfrm>
              <a:off x="3762375" y="39552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68" name="Line 9">
              <a:extLst>
                <a:ext uri="{FF2B5EF4-FFF2-40B4-BE49-F238E27FC236}">
                  <a16:creationId xmlns:a16="http://schemas.microsoft.com/office/drawing/2014/main" id="{93744792-4350-7A5E-6133-87319B7C0EB5}"/>
                </a:ext>
              </a:extLst>
            </p:cNvPr>
            <p:cNvSpPr>
              <a:spLocks noChangeShapeType="1"/>
            </p:cNvSpPr>
            <p:nvPr/>
          </p:nvSpPr>
          <p:spPr bwMode="auto">
            <a:xfrm>
              <a:off x="3732213" y="38536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69" name="Line 10">
              <a:extLst>
                <a:ext uri="{FF2B5EF4-FFF2-40B4-BE49-F238E27FC236}">
                  <a16:creationId xmlns:a16="http://schemas.microsoft.com/office/drawing/2014/main" id="{382FB6BE-AC71-2AFA-8548-24E1D07013D2}"/>
                </a:ext>
              </a:extLst>
            </p:cNvPr>
            <p:cNvSpPr>
              <a:spLocks noChangeShapeType="1"/>
            </p:cNvSpPr>
            <p:nvPr/>
          </p:nvSpPr>
          <p:spPr bwMode="auto">
            <a:xfrm>
              <a:off x="3702050" y="38536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0" name="Line 11">
              <a:extLst>
                <a:ext uri="{FF2B5EF4-FFF2-40B4-BE49-F238E27FC236}">
                  <a16:creationId xmlns:a16="http://schemas.microsoft.com/office/drawing/2014/main" id="{4F7BB366-9370-9324-3377-1DF08FD9B2A1}"/>
                </a:ext>
              </a:extLst>
            </p:cNvPr>
            <p:cNvSpPr>
              <a:spLocks noChangeShapeType="1"/>
            </p:cNvSpPr>
            <p:nvPr/>
          </p:nvSpPr>
          <p:spPr bwMode="auto">
            <a:xfrm>
              <a:off x="3675063" y="38536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1" name="Line 12">
              <a:extLst>
                <a:ext uri="{FF2B5EF4-FFF2-40B4-BE49-F238E27FC236}">
                  <a16:creationId xmlns:a16="http://schemas.microsoft.com/office/drawing/2014/main" id="{B98C60AB-2C5A-A8E0-A277-FA51F992028F}"/>
                </a:ext>
              </a:extLst>
            </p:cNvPr>
            <p:cNvSpPr>
              <a:spLocks noChangeShapeType="1"/>
            </p:cNvSpPr>
            <p:nvPr/>
          </p:nvSpPr>
          <p:spPr bwMode="auto">
            <a:xfrm>
              <a:off x="3338513"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2" name="Line 13">
              <a:extLst>
                <a:ext uri="{FF2B5EF4-FFF2-40B4-BE49-F238E27FC236}">
                  <a16:creationId xmlns:a16="http://schemas.microsoft.com/office/drawing/2014/main" id="{F70606F4-5076-4054-43E6-71CE06C52329}"/>
                </a:ext>
              </a:extLst>
            </p:cNvPr>
            <p:cNvSpPr>
              <a:spLocks noChangeShapeType="1"/>
            </p:cNvSpPr>
            <p:nvPr/>
          </p:nvSpPr>
          <p:spPr bwMode="auto">
            <a:xfrm>
              <a:off x="3267075"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3" name="Line 14">
              <a:extLst>
                <a:ext uri="{FF2B5EF4-FFF2-40B4-BE49-F238E27FC236}">
                  <a16:creationId xmlns:a16="http://schemas.microsoft.com/office/drawing/2014/main" id="{0B3CE907-7858-2054-2AEB-9ED48957CD81}"/>
                </a:ext>
              </a:extLst>
            </p:cNvPr>
            <p:cNvSpPr>
              <a:spLocks noChangeShapeType="1"/>
            </p:cNvSpPr>
            <p:nvPr/>
          </p:nvSpPr>
          <p:spPr bwMode="auto">
            <a:xfrm>
              <a:off x="3254375"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4" name="Line 15">
              <a:extLst>
                <a:ext uri="{FF2B5EF4-FFF2-40B4-BE49-F238E27FC236}">
                  <a16:creationId xmlns:a16="http://schemas.microsoft.com/office/drawing/2014/main" id="{7239AB92-CA8A-4DFB-972B-E230A72F1F8E}"/>
                </a:ext>
              </a:extLst>
            </p:cNvPr>
            <p:cNvSpPr>
              <a:spLocks noChangeShapeType="1"/>
            </p:cNvSpPr>
            <p:nvPr/>
          </p:nvSpPr>
          <p:spPr bwMode="auto">
            <a:xfrm>
              <a:off x="324485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5" name="Line 16">
              <a:extLst>
                <a:ext uri="{FF2B5EF4-FFF2-40B4-BE49-F238E27FC236}">
                  <a16:creationId xmlns:a16="http://schemas.microsoft.com/office/drawing/2014/main" id="{971E0580-B11D-797A-29D1-796C7F6D6C52}"/>
                </a:ext>
              </a:extLst>
            </p:cNvPr>
            <p:cNvSpPr>
              <a:spLocks noChangeShapeType="1"/>
            </p:cNvSpPr>
            <p:nvPr/>
          </p:nvSpPr>
          <p:spPr bwMode="auto">
            <a:xfrm>
              <a:off x="321468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6" name="Line 17">
              <a:extLst>
                <a:ext uri="{FF2B5EF4-FFF2-40B4-BE49-F238E27FC236}">
                  <a16:creationId xmlns:a16="http://schemas.microsoft.com/office/drawing/2014/main" id="{027E311E-4A08-474C-255E-F10825BB13FE}"/>
                </a:ext>
              </a:extLst>
            </p:cNvPr>
            <p:cNvSpPr>
              <a:spLocks noChangeShapeType="1"/>
            </p:cNvSpPr>
            <p:nvPr/>
          </p:nvSpPr>
          <p:spPr bwMode="auto">
            <a:xfrm>
              <a:off x="3205163"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7" name="Line 18">
              <a:extLst>
                <a:ext uri="{FF2B5EF4-FFF2-40B4-BE49-F238E27FC236}">
                  <a16:creationId xmlns:a16="http://schemas.microsoft.com/office/drawing/2014/main" id="{99DFD6E6-E2C8-500C-39EF-9EB8BFE649FB}"/>
                </a:ext>
              </a:extLst>
            </p:cNvPr>
            <p:cNvSpPr>
              <a:spLocks noChangeShapeType="1"/>
            </p:cNvSpPr>
            <p:nvPr/>
          </p:nvSpPr>
          <p:spPr bwMode="auto">
            <a:xfrm>
              <a:off x="318928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8" name="Line 19">
              <a:extLst>
                <a:ext uri="{FF2B5EF4-FFF2-40B4-BE49-F238E27FC236}">
                  <a16:creationId xmlns:a16="http://schemas.microsoft.com/office/drawing/2014/main" id="{D39FBFA1-2DE7-628A-6854-3516D37D5118}"/>
                </a:ext>
              </a:extLst>
            </p:cNvPr>
            <p:cNvSpPr>
              <a:spLocks noChangeShapeType="1"/>
            </p:cNvSpPr>
            <p:nvPr/>
          </p:nvSpPr>
          <p:spPr bwMode="auto">
            <a:xfrm>
              <a:off x="3179763"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79" name="Line 20">
              <a:extLst>
                <a:ext uri="{FF2B5EF4-FFF2-40B4-BE49-F238E27FC236}">
                  <a16:creationId xmlns:a16="http://schemas.microsoft.com/office/drawing/2014/main" id="{AE31B9E9-D076-40E4-1A40-AD13C14CB001}"/>
                </a:ext>
              </a:extLst>
            </p:cNvPr>
            <p:cNvSpPr>
              <a:spLocks noChangeShapeType="1"/>
            </p:cNvSpPr>
            <p:nvPr/>
          </p:nvSpPr>
          <p:spPr bwMode="auto">
            <a:xfrm>
              <a:off x="317023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0" name="Line 21">
              <a:extLst>
                <a:ext uri="{FF2B5EF4-FFF2-40B4-BE49-F238E27FC236}">
                  <a16:creationId xmlns:a16="http://schemas.microsoft.com/office/drawing/2014/main" id="{E69FB881-4B92-DC7E-B558-6DBE68E33B88}"/>
                </a:ext>
              </a:extLst>
            </p:cNvPr>
            <p:cNvSpPr>
              <a:spLocks noChangeShapeType="1"/>
            </p:cNvSpPr>
            <p:nvPr/>
          </p:nvSpPr>
          <p:spPr bwMode="auto">
            <a:xfrm>
              <a:off x="316230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1" name="Line 22">
              <a:extLst>
                <a:ext uri="{FF2B5EF4-FFF2-40B4-BE49-F238E27FC236}">
                  <a16:creationId xmlns:a16="http://schemas.microsoft.com/office/drawing/2014/main" id="{94EC1920-4540-3ECE-192B-9595D65625C7}"/>
                </a:ext>
              </a:extLst>
            </p:cNvPr>
            <p:cNvSpPr>
              <a:spLocks noChangeShapeType="1"/>
            </p:cNvSpPr>
            <p:nvPr/>
          </p:nvSpPr>
          <p:spPr bwMode="auto">
            <a:xfrm>
              <a:off x="314325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2" name="Line 23">
              <a:extLst>
                <a:ext uri="{FF2B5EF4-FFF2-40B4-BE49-F238E27FC236}">
                  <a16:creationId xmlns:a16="http://schemas.microsoft.com/office/drawing/2014/main" id="{8520AF13-B5D2-8283-DDD0-6125ACF7578C}"/>
                </a:ext>
              </a:extLst>
            </p:cNvPr>
            <p:cNvSpPr>
              <a:spLocks noChangeShapeType="1"/>
            </p:cNvSpPr>
            <p:nvPr/>
          </p:nvSpPr>
          <p:spPr bwMode="auto">
            <a:xfrm>
              <a:off x="3121025"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3" name="Line 24">
              <a:extLst>
                <a:ext uri="{FF2B5EF4-FFF2-40B4-BE49-F238E27FC236}">
                  <a16:creationId xmlns:a16="http://schemas.microsoft.com/office/drawing/2014/main" id="{785ADAF7-2FD1-3BA4-CBCC-E9CC153AE742}"/>
                </a:ext>
              </a:extLst>
            </p:cNvPr>
            <p:cNvSpPr>
              <a:spLocks noChangeShapeType="1"/>
            </p:cNvSpPr>
            <p:nvPr/>
          </p:nvSpPr>
          <p:spPr bwMode="auto">
            <a:xfrm>
              <a:off x="3076575"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4" name="Line 25">
              <a:extLst>
                <a:ext uri="{FF2B5EF4-FFF2-40B4-BE49-F238E27FC236}">
                  <a16:creationId xmlns:a16="http://schemas.microsoft.com/office/drawing/2014/main" id="{60B271E3-19F0-9539-A065-F10818791552}"/>
                </a:ext>
              </a:extLst>
            </p:cNvPr>
            <p:cNvSpPr>
              <a:spLocks noChangeShapeType="1"/>
            </p:cNvSpPr>
            <p:nvPr/>
          </p:nvSpPr>
          <p:spPr bwMode="auto">
            <a:xfrm>
              <a:off x="3076575"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5" name="Line 26">
              <a:extLst>
                <a:ext uri="{FF2B5EF4-FFF2-40B4-BE49-F238E27FC236}">
                  <a16:creationId xmlns:a16="http://schemas.microsoft.com/office/drawing/2014/main" id="{766B3492-4866-4928-1C8C-C2B0E8A855EF}"/>
                </a:ext>
              </a:extLst>
            </p:cNvPr>
            <p:cNvSpPr>
              <a:spLocks noChangeShapeType="1"/>
            </p:cNvSpPr>
            <p:nvPr/>
          </p:nvSpPr>
          <p:spPr bwMode="auto">
            <a:xfrm>
              <a:off x="306705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6" name="Line 27">
              <a:extLst>
                <a:ext uri="{FF2B5EF4-FFF2-40B4-BE49-F238E27FC236}">
                  <a16:creationId xmlns:a16="http://schemas.microsoft.com/office/drawing/2014/main" id="{DC7258DB-D6BA-A91A-EB7D-0852EFFDEFEC}"/>
                </a:ext>
              </a:extLst>
            </p:cNvPr>
            <p:cNvSpPr>
              <a:spLocks noChangeShapeType="1"/>
            </p:cNvSpPr>
            <p:nvPr/>
          </p:nvSpPr>
          <p:spPr bwMode="auto">
            <a:xfrm>
              <a:off x="305435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7" name="Line 28">
              <a:extLst>
                <a:ext uri="{FF2B5EF4-FFF2-40B4-BE49-F238E27FC236}">
                  <a16:creationId xmlns:a16="http://schemas.microsoft.com/office/drawing/2014/main" id="{9B08ACC2-95FF-E459-4933-48DD2EF7EA77}"/>
                </a:ext>
              </a:extLst>
            </p:cNvPr>
            <p:cNvSpPr>
              <a:spLocks noChangeShapeType="1"/>
            </p:cNvSpPr>
            <p:nvPr/>
          </p:nvSpPr>
          <p:spPr bwMode="auto">
            <a:xfrm>
              <a:off x="3046413"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8" name="Line 29">
              <a:extLst>
                <a:ext uri="{FF2B5EF4-FFF2-40B4-BE49-F238E27FC236}">
                  <a16:creationId xmlns:a16="http://schemas.microsoft.com/office/drawing/2014/main" id="{8DC6561F-8D35-3748-8C5F-616CD53E506B}"/>
                </a:ext>
              </a:extLst>
            </p:cNvPr>
            <p:cNvSpPr>
              <a:spLocks noChangeShapeType="1"/>
            </p:cNvSpPr>
            <p:nvPr/>
          </p:nvSpPr>
          <p:spPr bwMode="auto">
            <a:xfrm>
              <a:off x="303688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89" name="Line 30">
              <a:extLst>
                <a:ext uri="{FF2B5EF4-FFF2-40B4-BE49-F238E27FC236}">
                  <a16:creationId xmlns:a16="http://schemas.microsoft.com/office/drawing/2014/main" id="{595DCE80-D53D-48CD-AAC8-F3D1A3766369}"/>
                </a:ext>
              </a:extLst>
            </p:cNvPr>
            <p:cNvSpPr>
              <a:spLocks noChangeShapeType="1"/>
            </p:cNvSpPr>
            <p:nvPr/>
          </p:nvSpPr>
          <p:spPr bwMode="auto">
            <a:xfrm>
              <a:off x="294798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0" name="Line 31">
              <a:extLst>
                <a:ext uri="{FF2B5EF4-FFF2-40B4-BE49-F238E27FC236}">
                  <a16:creationId xmlns:a16="http://schemas.microsoft.com/office/drawing/2014/main" id="{FF9564C1-F955-C4BD-73AB-51C81A20219A}"/>
                </a:ext>
              </a:extLst>
            </p:cNvPr>
            <p:cNvSpPr>
              <a:spLocks noChangeShapeType="1"/>
            </p:cNvSpPr>
            <p:nvPr/>
          </p:nvSpPr>
          <p:spPr bwMode="auto">
            <a:xfrm>
              <a:off x="2941638"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1" name="Line 32">
              <a:extLst>
                <a:ext uri="{FF2B5EF4-FFF2-40B4-BE49-F238E27FC236}">
                  <a16:creationId xmlns:a16="http://schemas.microsoft.com/office/drawing/2014/main" id="{43C01EE4-88A4-906E-A252-9BEEB93C471C}"/>
                </a:ext>
              </a:extLst>
            </p:cNvPr>
            <p:cNvSpPr>
              <a:spLocks noChangeShapeType="1"/>
            </p:cNvSpPr>
            <p:nvPr/>
          </p:nvSpPr>
          <p:spPr bwMode="auto">
            <a:xfrm>
              <a:off x="2933700" y="381079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2" name="Line 33">
              <a:extLst>
                <a:ext uri="{FF2B5EF4-FFF2-40B4-BE49-F238E27FC236}">
                  <a16:creationId xmlns:a16="http://schemas.microsoft.com/office/drawing/2014/main" id="{439266BF-733E-C2D9-397A-9A2A063CE2F6}"/>
                </a:ext>
              </a:extLst>
            </p:cNvPr>
            <p:cNvSpPr>
              <a:spLocks noChangeShapeType="1"/>
            </p:cNvSpPr>
            <p:nvPr/>
          </p:nvSpPr>
          <p:spPr bwMode="auto">
            <a:xfrm>
              <a:off x="2913063"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3" name="Line 34">
              <a:extLst>
                <a:ext uri="{FF2B5EF4-FFF2-40B4-BE49-F238E27FC236}">
                  <a16:creationId xmlns:a16="http://schemas.microsoft.com/office/drawing/2014/main" id="{986A5755-37B9-69C3-EE49-BC460F98B1A9}"/>
                </a:ext>
              </a:extLst>
            </p:cNvPr>
            <p:cNvSpPr>
              <a:spLocks noChangeShapeType="1"/>
            </p:cNvSpPr>
            <p:nvPr/>
          </p:nvSpPr>
          <p:spPr bwMode="auto">
            <a:xfrm>
              <a:off x="2897188"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4" name="Line 35">
              <a:extLst>
                <a:ext uri="{FF2B5EF4-FFF2-40B4-BE49-F238E27FC236}">
                  <a16:creationId xmlns:a16="http://schemas.microsoft.com/office/drawing/2014/main" id="{530DC67B-4936-4C7E-BEF6-9E197407CBA5}"/>
                </a:ext>
              </a:extLst>
            </p:cNvPr>
            <p:cNvSpPr>
              <a:spLocks noChangeShapeType="1"/>
            </p:cNvSpPr>
            <p:nvPr/>
          </p:nvSpPr>
          <p:spPr bwMode="auto">
            <a:xfrm>
              <a:off x="289242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5" name="Line 36">
              <a:extLst>
                <a:ext uri="{FF2B5EF4-FFF2-40B4-BE49-F238E27FC236}">
                  <a16:creationId xmlns:a16="http://schemas.microsoft.com/office/drawing/2014/main" id="{CD302A19-C7B6-D973-F859-51F8B366F849}"/>
                </a:ext>
              </a:extLst>
            </p:cNvPr>
            <p:cNvSpPr>
              <a:spLocks noChangeShapeType="1"/>
            </p:cNvSpPr>
            <p:nvPr/>
          </p:nvSpPr>
          <p:spPr bwMode="auto">
            <a:xfrm>
              <a:off x="288607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6" name="Line 37">
              <a:extLst>
                <a:ext uri="{FF2B5EF4-FFF2-40B4-BE49-F238E27FC236}">
                  <a16:creationId xmlns:a16="http://schemas.microsoft.com/office/drawing/2014/main" id="{7E0066F4-449F-3DAD-95C4-63039E21D54D}"/>
                </a:ext>
              </a:extLst>
            </p:cNvPr>
            <p:cNvSpPr>
              <a:spLocks noChangeShapeType="1"/>
            </p:cNvSpPr>
            <p:nvPr/>
          </p:nvSpPr>
          <p:spPr bwMode="auto">
            <a:xfrm>
              <a:off x="287972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7" name="Line 38">
              <a:extLst>
                <a:ext uri="{FF2B5EF4-FFF2-40B4-BE49-F238E27FC236}">
                  <a16:creationId xmlns:a16="http://schemas.microsoft.com/office/drawing/2014/main" id="{1EA64C0D-D3AD-E7BC-148D-1471B1D5E883}"/>
                </a:ext>
              </a:extLst>
            </p:cNvPr>
            <p:cNvSpPr>
              <a:spLocks noChangeShapeType="1"/>
            </p:cNvSpPr>
            <p:nvPr/>
          </p:nvSpPr>
          <p:spPr bwMode="auto">
            <a:xfrm>
              <a:off x="2874963"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8" name="Line 39">
              <a:extLst>
                <a:ext uri="{FF2B5EF4-FFF2-40B4-BE49-F238E27FC236}">
                  <a16:creationId xmlns:a16="http://schemas.microsoft.com/office/drawing/2014/main" id="{51925084-5783-8972-3ED3-B5626AE50728}"/>
                </a:ext>
              </a:extLst>
            </p:cNvPr>
            <p:cNvSpPr>
              <a:spLocks noChangeShapeType="1"/>
            </p:cNvSpPr>
            <p:nvPr/>
          </p:nvSpPr>
          <p:spPr bwMode="auto">
            <a:xfrm>
              <a:off x="2868613"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99" name="Line 40">
              <a:extLst>
                <a:ext uri="{FF2B5EF4-FFF2-40B4-BE49-F238E27FC236}">
                  <a16:creationId xmlns:a16="http://schemas.microsoft.com/office/drawing/2014/main" id="{17D9A07D-2A62-6352-85FD-85E4BCCF631D}"/>
                </a:ext>
              </a:extLst>
            </p:cNvPr>
            <p:cNvSpPr>
              <a:spLocks noChangeShapeType="1"/>
            </p:cNvSpPr>
            <p:nvPr/>
          </p:nvSpPr>
          <p:spPr bwMode="auto">
            <a:xfrm>
              <a:off x="2863850"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0" name="Line 41">
              <a:extLst>
                <a:ext uri="{FF2B5EF4-FFF2-40B4-BE49-F238E27FC236}">
                  <a16:creationId xmlns:a16="http://schemas.microsoft.com/office/drawing/2014/main" id="{7A9DE491-C789-45BE-CC08-214FD1E442F1}"/>
                </a:ext>
              </a:extLst>
            </p:cNvPr>
            <p:cNvSpPr>
              <a:spLocks noChangeShapeType="1"/>
            </p:cNvSpPr>
            <p:nvPr/>
          </p:nvSpPr>
          <p:spPr bwMode="auto">
            <a:xfrm>
              <a:off x="286067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1" name="Line 42">
              <a:extLst>
                <a:ext uri="{FF2B5EF4-FFF2-40B4-BE49-F238E27FC236}">
                  <a16:creationId xmlns:a16="http://schemas.microsoft.com/office/drawing/2014/main" id="{7EEC664D-AD14-0D50-122F-CE7043B87C8A}"/>
                </a:ext>
              </a:extLst>
            </p:cNvPr>
            <p:cNvSpPr>
              <a:spLocks noChangeShapeType="1"/>
            </p:cNvSpPr>
            <p:nvPr/>
          </p:nvSpPr>
          <p:spPr bwMode="auto">
            <a:xfrm>
              <a:off x="282892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2" name="Line 43">
              <a:extLst>
                <a:ext uri="{FF2B5EF4-FFF2-40B4-BE49-F238E27FC236}">
                  <a16:creationId xmlns:a16="http://schemas.microsoft.com/office/drawing/2014/main" id="{92AB2514-7B81-B2A3-E925-16F060E7A3EC}"/>
                </a:ext>
              </a:extLst>
            </p:cNvPr>
            <p:cNvSpPr>
              <a:spLocks noChangeShapeType="1"/>
            </p:cNvSpPr>
            <p:nvPr/>
          </p:nvSpPr>
          <p:spPr bwMode="auto">
            <a:xfrm>
              <a:off x="282257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3" name="Line 44">
              <a:extLst>
                <a:ext uri="{FF2B5EF4-FFF2-40B4-BE49-F238E27FC236}">
                  <a16:creationId xmlns:a16="http://schemas.microsoft.com/office/drawing/2014/main" id="{C202926C-A1CA-7149-2802-96C1A29CF413}"/>
                </a:ext>
              </a:extLst>
            </p:cNvPr>
            <p:cNvSpPr>
              <a:spLocks noChangeShapeType="1"/>
            </p:cNvSpPr>
            <p:nvPr/>
          </p:nvSpPr>
          <p:spPr bwMode="auto">
            <a:xfrm>
              <a:off x="2795588"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4" name="Line 45">
              <a:extLst>
                <a:ext uri="{FF2B5EF4-FFF2-40B4-BE49-F238E27FC236}">
                  <a16:creationId xmlns:a16="http://schemas.microsoft.com/office/drawing/2014/main" id="{2B4CF14A-4738-12CC-8E56-2EDCEC09EAAC}"/>
                </a:ext>
              </a:extLst>
            </p:cNvPr>
            <p:cNvSpPr>
              <a:spLocks noChangeShapeType="1"/>
            </p:cNvSpPr>
            <p:nvPr/>
          </p:nvSpPr>
          <p:spPr bwMode="auto">
            <a:xfrm>
              <a:off x="279082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5" name="Line 46">
              <a:extLst>
                <a:ext uri="{FF2B5EF4-FFF2-40B4-BE49-F238E27FC236}">
                  <a16:creationId xmlns:a16="http://schemas.microsoft.com/office/drawing/2014/main" id="{601998AB-AD50-D1AB-00FB-47FB8013D59E}"/>
                </a:ext>
              </a:extLst>
            </p:cNvPr>
            <p:cNvSpPr>
              <a:spLocks noChangeShapeType="1"/>
            </p:cNvSpPr>
            <p:nvPr/>
          </p:nvSpPr>
          <p:spPr bwMode="auto">
            <a:xfrm>
              <a:off x="2760663"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6" name="Line 47">
              <a:extLst>
                <a:ext uri="{FF2B5EF4-FFF2-40B4-BE49-F238E27FC236}">
                  <a16:creationId xmlns:a16="http://schemas.microsoft.com/office/drawing/2014/main" id="{753AE051-50A5-7BE3-B171-0B2B2432CA17}"/>
                </a:ext>
              </a:extLst>
            </p:cNvPr>
            <p:cNvSpPr>
              <a:spLocks noChangeShapeType="1"/>
            </p:cNvSpPr>
            <p:nvPr/>
          </p:nvSpPr>
          <p:spPr bwMode="auto">
            <a:xfrm>
              <a:off x="2754313"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7" name="Line 48">
              <a:extLst>
                <a:ext uri="{FF2B5EF4-FFF2-40B4-BE49-F238E27FC236}">
                  <a16:creationId xmlns:a16="http://schemas.microsoft.com/office/drawing/2014/main" id="{59FEC07B-41BE-7928-4B22-47D9F254A0B2}"/>
                </a:ext>
              </a:extLst>
            </p:cNvPr>
            <p:cNvSpPr>
              <a:spLocks noChangeShapeType="1"/>
            </p:cNvSpPr>
            <p:nvPr/>
          </p:nvSpPr>
          <p:spPr bwMode="auto">
            <a:xfrm>
              <a:off x="2746375" y="37996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8" name="Line 49">
              <a:extLst>
                <a:ext uri="{FF2B5EF4-FFF2-40B4-BE49-F238E27FC236}">
                  <a16:creationId xmlns:a16="http://schemas.microsoft.com/office/drawing/2014/main" id="{83036B8D-AF92-6A79-3B37-C7793E3D21A2}"/>
                </a:ext>
              </a:extLst>
            </p:cNvPr>
            <p:cNvSpPr>
              <a:spLocks noChangeShapeType="1"/>
            </p:cNvSpPr>
            <p:nvPr/>
          </p:nvSpPr>
          <p:spPr bwMode="auto">
            <a:xfrm>
              <a:off x="2746375" y="3794919"/>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09" name="Line 50">
              <a:extLst>
                <a:ext uri="{FF2B5EF4-FFF2-40B4-BE49-F238E27FC236}">
                  <a16:creationId xmlns:a16="http://schemas.microsoft.com/office/drawing/2014/main" id="{ED05CD3C-4BF9-3191-D13A-8823F22D69A7}"/>
                </a:ext>
              </a:extLst>
            </p:cNvPr>
            <p:cNvSpPr>
              <a:spLocks noChangeShapeType="1"/>
            </p:cNvSpPr>
            <p:nvPr/>
          </p:nvSpPr>
          <p:spPr bwMode="auto">
            <a:xfrm>
              <a:off x="2717800"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0" name="Line 51">
              <a:extLst>
                <a:ext uri="{FF2B5EF4-FFF2-40B4-BE49-F238E27FC236}">
                  <a16:creationId xmlns:a16="http://schemas.microsoft.com/office/drawing/2014/main" id="{EE2B73DE-A856-B7A1-8A13-DB1C2EB0BA8B}"/>
                </a:ext>
              </a:extLst>
            </p:cNvPr>
            <p:cNvSpPr>
              <a:spLocks noChangeShapeType="1"/>
            </p:cNvSpPr>
            <p:nvPr/>
          </p:nvSpPr>
          <p:spPr bwMode="auto">
            <a:xfrm>
              <a:off x="2709863"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1" name="Line 52">
              <a:extLst>
                <a:ext uri="{FF2B5EF4-FFF2-40B4-BE49-F238E27FC236}">
                  <a16:creationId xmlns:a16="http://schemas.microsoft.com/office/drawing/2014/main" id="{D30E0A85-C874-8B43-90C3-5DB0D74118DE}"/>
                </a:ext>
              </a:extLst>
            </p:cNvPr>
            <p:cNvSpPr>
              <a:spLocks noChangeShapeType="1"/>
            </p:cNvSpPr>
            <p:nvPr/>
          </p:nvSpPr>
          <p:spPr bwMode="auto">
            <a:xfrm>
              <a:off x="2701925"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2" name="Line 53">
              <a:extLst>
                <a:ext uri="{FF2B5EF4-FFF2-40B4-BE49-F238E27FC236}">
                  <a16:creationId xmlns:a16="http://schemas.microsoft.com/office/drawing/2014/main" id="{BDE2A6DB-9A6B-37AD-7FE9-2492B0CD1423}"/>
                </a:ext>
              </a:extLst>
            </p:cNvPr>
            <p:cNvSpPr>
              <a:spLocks noChangeShapeType="1"/>
            </p:cNvSpPr>
            <p:nvPr/>
          </p:nvSpPr>
          <p:spPr bwMode="auto">
            <a:xfrm>
              <a:off x="2693988"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3" name="Line 54">
              <a:extLst>
                <a:ext uri="{FF2B5EF4-FFF2-40B4-BE49-F238E27FC236}">
                  <a16:creationId xmlns:a16="http://schemas.microsoft.com/office/drawing/2014/main" id="{30ED583A-5A1F-0694-5D19-18B2ED034A50}"/>
                </a:ext>
              </a:extLst>
            </p:cNvPr>
            <p:cNvSpPr>
              <a:spLocks noChangeShapeType="1"/>
            </p:cNvSpPr>
            <p:nvPr/>
          </p:nvSpPr>
          <p:spPr bwMode="auto">
            <a:xfrm>
              <a:off x="2686050"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4" name="Line 55">
              <a:extLst>
                <a:ext uri="{FF2B5EF4-FFF2-40B4-BE49-F238E27FC236}">
                  <a16:creationId xmlns:a16="http://schemas.microsoft.com/office/drawing/2014/main" id="{DB203FC0-5898-EEDA-7E87-289582E16F1C}"/>
                </a:ext>
              </a:extLst>
            </p:cNvPr>
            <p:cNvSpPr>
              <a:spLocks noChangeShapeType="1"/>
            </p:cNvSpPr>
            <p:nvPr/>
          </p:nvSpPr>
          <p:spPr bwMode="auto">
            <a:xfrm>
              <a:off x="2679700"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5" name="Line 56">
              <a:extLst>
                <a:ext uri="{FF2B5EF4-FFF2-40B4-BE49-F238E27FC236}">
                  <a16:creationId xmlns:a16="http://schemas.microsoft.com/office/drawing/2014/main" id="{876A62DE-65BE-31E8-D204-5929541B89EF}"/>
                </a:ext>
              </a:extLst>
            </p:cNvPr>
            <p:cNvSpPr>
              <a:spLocks noChangeShapeType="1"/>
            </p:cNvSpPr>
            <p:nvPr/>
          </p:nvSpPr>
          <p:spPr bwMode="auto">
            <a:xfrm>
              <a:off x="2673350"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6" name="Line 57">
              <a:extLst>
                <a:ext uri="{FF2B5EF4-FFF2-40B4-BE49-F238E27FC236}">
                  <a16:creationId xmlns:a16="http://schemas.microsoft.com/office/drawing/2014/main" id="{8C021316-DCB6-8BD7-AB8D-6C66FFE949AC}"/>
                </a:ext>
              </a:extLst>
            </p:cNvPr>
            <p:cNvSpPr>
              <a:spLocks noChangeShapeType="1"/>
            </p:cNvSpPr>
            <p:nvPr/>
          </p:nvSpPr>
          <p:spPr bwMode="auto">
            <a:xfrm>
              <a:off x="2668588"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7" name="Line 58">
              <a:extLst>
                <a:ext uri="{FF2B5EF4-FFF2-40B4-BE49-F238E27FC236}">
                  <a16:creationId xmlns:a16="http://schemas.microsoft.com/office/drawing/2014/main" id="{C001E76B-35B7-1F62-D349-0530234EF76B}"/>
                </a:ext>
              </a:extLst>
            </p:cNvPr>
            <p:cNvSpPr>
              <a:spLocks noChangeShapeType="1"/>
            </p:cNvSpPr>
            <p:nvPr/>
          </p:nvSpPr>
          <p:spPr bwMode="auto">
            <a:xfrm>
              <a:off x="2663825"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8" name="Line 59">
              <a:extLst>
                <a:ext uri="{FF2B5EF4-FFF2-40B4-BE49-F238E27FC236}">
                  <a16:creationId xmlns:a16="http://schemas.microsoft.com/office/drawing/2014/main" id="{1720BD0E-DB0E-2322-67D9-5980E750D844}"/>
                </a:ext>
              </a:extLst>
            </p:cNvPr>
            <p:cNvSpPr>
              <a:spLocks noChangeShapeType="1"/>
            </p:cNvSpPr>
            <p:nvPr/>
          </p:nvSpPr>
          <p:spPr bwMode="auto">
            <a:xfrm>
              <a:off x="2630488"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19" name="Line 60">
              <a:extLst>
                <a:ext uri="{FF2B5EF4-FFF2-40B4-BE49-F238E27FC236}">
                  <a16:creationId xmlns:a16="http://schemas.microsoft.com/office/drawing/2014/main" id="{472DD991-C609-3837-D972-C9EC1D6749BA}"/>
                </a:ext>
              </a:extLst>
            </p:cNvPr>
            <p:cNvSpPr>
              <a:spLocks noChangeShapeType="1"/>
            </p:cNvSpPr>
            <p:nvPr/>
          </p:nvSpPr>
          <p:spPr bwMode="auto">
            <a:xfrm>
              <a:off x="2625725"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0" name="Line 61">
              <a:extLst>
                <a:ext uri="{FF2B5EF4-FFF2-40B4-BE49-F238E27FC236}">
                  <a16:creationId xmlns:a16="http://schemas.microsoft.com/office/drawing/2014/main" id="{9A204CB8-F93B-9210-772C-AEF4704F5423}"/>
                </a:ext>
              </a:extLst>
            </p:cNvPr>
            <p:cNvSpPr>
              <a:spLocks noChangeShapeType="1"/>
            </p:cNvSpPr>
            <p:nvPr/>
          </p:nvSpPr>
          <p:spPr bwMode="auto">
            <a:xfrm>
              <a:off x="2617788"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1" name="Line 62">
              <a:extLst>
                <a:ext uri="{FF2B5EF4-FFF2-40B4-BE49-F238E27FC236}">
                  <a16:creationId xmlns:a16="http://schemas.microsoft.com/office/drawing/2014/main" id="{62B65907-DB27-54E7-B129-DA9253C13228}"/>
                </a:ext>
              </a:extLst>
            </p:cNvPr>
            <p:cNvSpPr>
              <a:spLocks noChangeShapeType="1"/>
            </p:cNvSpPr>
            <p:nvPr/>
          </p:nvSpPr>
          <p:spPr bwMode="auto">
            <a:xfrm>
              <a:off x="2611438" y="3798094"/>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2" name="Line 63">
              <a:extLst>
                <a:ext uri="{FF2B5EF4-FFF2-40B4-BE49-F238E27FC236}">
                  <a16:creationId xmlns:a16="http://schemas.microsoft.com/office/drawing/2014/main" id="{09C99B91-B6FE-D8F6-EFAE-23E65F3BC4AF}"/>
                </a:ext>
              </a:extLst>
            </p:cNvPr>
            <p:cNvSpPr>
              <a:spLocks noChangeShapeType="1"/>
            </p:cNvSpPr>
            <p:nvPr/>
          </p:nvSpPr>
          <p:spPr bwMode="auto">
            <a:xfrm>
              <a:off x="2601913" y="3794919"/>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3" name="Line 64">
              <a:extLst>
                <a:ext uri="{FF2B5EF4-FFF2-40B4-BE49-F238E27FC236}">
                  <a16:creationId xmlns:a16="http://schemas.microsoft.com/office/drawing/2014/main" id="{4AF1DBEA-F58D-EED0-BB51-5F5C0307B4D6}"/>
                </a:ext>
              </a:extLst>
            </p:cNvPr>
            <p:cNvSpPr>
              <a:spLocks noChangeShapeType="1"/>
            </p:cNvSpPr>
            <p:nvPr/>
          </p:nvSpPr>
          <p:spPr bwMode="auto">
            <a:xfrm>
              <a:off x="2595563" y="3794919"/>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4" name="Line 65">
              <a:extLst>
                <a:ext uri="{FF2B5EF4-FFF2-40B4-BE49-F238E27FC236}">
                  <a16:creationId xmlns:a16="http://schemas.microsoft.com/office/drawing/2014/main" id="{2A7106D8-5687-21B3-94ED-2799D1FFB2D0}"/>
                </a:ext>
              </a:extLst>
            </p:cNvPr>
            <p:cNvSpPr>
              <a:spLocks noChangeShapeType="1"/>
            </p:cNvSpPr>
            <p:nvPr/>
          </p:nvSpPr>
          <p:spPr bwMode="auto">
            <a:xfrm>
              <a:off x="2592388" y="3790156"/>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5" name="Line 66">
              <a:extLst>
                <a:ext uri="{FF2B5EF4-FFF2-40B4-BE49-F238E27FC236}">
                  <a16:creationId xmlns:a16="http://schemas.microsoft.com/office/drawing/2014/main" id="{73EE6DFB-7054-5752-3036-6ED1F819810A}"/>
                </a:ext>
              </a:extLst>
            </p:cNvPr>
            <p:cNvSpPr>
              <a:spLocks noChangeShapeType="1"/>
            </p:cNvSpPr>
            <p:nvPr/>
          </p:nvSpPr>
          <p:spPr bwMode="auto">
            <a:xfrm>
              <a:off x="2587625" y="3790156"/>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6" name="Line 67">
              <a:extLst>
                <a:ext uri="{FF2B5EF4-FFF2-40B4-BE49-F238E27FC236}">
                  <a16:creationId xmlns:a16="http://schemas.microsoft.com/office/drawing/2014/main" id="{FF8E86F0-F09D-373D-19B1-F514F93B43C4}"/>
                </a:ext>
              </a:extLst>
            </p:cNvPr>
            <p:cNvSpPr>
              <a:spLocks noChangeShapeType="1"/>
            </p:cNvSpPr>
            <p:nvPr/>
          </p:nvSpPr>
          <p:spPr bwMode="auto">
            <a:xfrm>
              <a:off x="2587625"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7" name="Line 68">
              <a:extLst>
                <a:ext uri="{FF2B5EF4-FFF2-40B4-BE49-F238E27FC236}">
                  <a16:creationId xmlns:a16="http://schemas.microsoft.com/office/drawing/2014/main" id="{3CF7ACB3-AEA5-5A52-6C8F-5B486A8F5FA0}"/>
                </a:ext>
              </a:extLst>
            </p:cNvPr>
            <p:cNvSpPr>
              <a:spLocks noChangeShapeType="1"/>
            </p:cNvSpPr>
            <p:nvPr/>
          </p:nvSpPr>
          <p:spPr bwMode="auto">
            <a:xfrm>
              <a:off x="2581275"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8" name="Line 69">
              <a:extLst>
                <a:ext uri="{FF2B5EF4-FFF2-40B4-BE49-F238E27FC236}">
                  <a16:creationId xmlns:a16="http://schemas.microsoft.com/office/drawing/2014/main" id="{781587AB-A650-5A9B-ECC0-1012FCD27DBA}"/>
                </a:ext>
              </a:extLst>
            </p:cNvPr>
            <p:cNvSpPr>
              <a:spLocks noChangeShapeType="1"/>
            </p:cNvSpPr>
            <p:nvPr/>
          </p:nvSpPr>
          <p:spPr bwMode="auto">
            <a:xfrm>
              <a:off x="2576513"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29" name="Line 70">
              <a:extLst>
                <a:ext uri="{FF2B5EF4-FFF2-40B4-BE49-F238E27FC236}">
                  <a16:creationId xmlns:a16="http://schemas.microsoft.com/office/drawing/2014/main" id="{B4D5D8E0-C8BB-ABF9-CC6D-EAF9AD48B1DD}"/>
                </a:ext>
              </a:extLst>
            </p:cNvPr>
            <p:cNvSpPr>
              <a:spLocks noChangeShapeType="1"/>
            </p:cNvSpPr>
            <p:nvPr/>
          </p:nvSpPr>
          <p:spPr bwMode="auto">
            <a:xfrm>
              <a:off x="2570163"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0" name="Line 71">
              <a:extLst>
                <a:ext uri="{FF2B5EF4-FFF2-40B4-BE49-F238E27FC236}">
                  <a16:creationId xmlns:a16="http://schemas.microsoft.com/office/drawing/2014/main" id="{294BFFF0-EC52-57C6-EB3E-8193F81BBED6}"/>
                </a:ext>
              </a:extLst>
            </p:cNvPr>
            <p:cNvSpPr>
              <a:spLocks noChangeShapeType="1"/>
            </p:cNvSpPr>
            <p:nvPr/>
          </p:nvSpPr>
          <p:spPr bwMode="auto">
            <a:xfrm>
              <a:off x="2524125"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1" name="Line 72">
              <a:extLst>
                <a:ext uri="{FF2B5EF4-FFF2-40B4-BE49-F238E27FC236}">
                  <a16:creationId xmlns:a16="http://schemas.microsoft.com/office/drawing/2014/main" id="{7FC52F82-E0F0-0FCA-87B8-C715CB6C7551}"/>
                </a:ext>
              </a:extLst>
            </p:cNvPr>
            <p:cNvSpPr>
              <a:spLocks noChangeShapeType="1"/>
            </p:cNvSpPr>
            <p:nvPr/>
          </p:nvSpPr>
          <p:spPr bwMode="auto">
            <a:xfrm>
              <a:off x="2519363" y="3779045"/>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2" name="Line 73">
              <a:extLst>
                <a:ext uri="{FF2B5EF4-FFF2-40B4-BE49-F238E27FC236}">
                  <a16:creationId xmlns:a16="http://schemas.microsoft.com/office/drawing/2014/main" id="{D10C6567-ED5E-C7E9-FE60-780A5FF37C83}"/>
                </a:ext>
              </a:extLst>
            </p:cNvPr>
            <p:cNvSpPr>
              <a:spLocks noChangeShapeType="1"/>
            </p:cNvSpPr>
            <p:nvPr/>
          </p:nvSpPr>
          <p:spPr bwMode="auto">
            <a:xfrm>
              <a:off x="2359025" y="3764756"/>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3" name="Line 74">
              <a:extLst>
                <a:ext uri="{FF2B5EF4-FFF2-40B4-BE49-F238E27FC236}">
                  <a16:creationId xmlns:a16="http://schemas.microsoft.com/office/drawing/2014/main" id="{6103D97A-B34B-1DD3-4857-92554FFE0029}"/>
                </a:ext>
              </a:extLst>
            </p:cNvPr>
            <p:cNvSpPr>
              <a:spLocks noChangeShapeType="1"/>
            </p:cNvSpPr>
            <p:nvPr/>
          </p:nvSpPr>
          <p:spPr bwMode="auto">
            <a:xfrm>
              <a:off x="2352675" y="3764756"/>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4" name="Line 75">
              <a:extLst>
                <a:ext uri="{FF2B5EF4-FFF2-40B4-BE49-F238E27FC236}">
                  <a16:creationId xmlns:a16="http://schemas.microsoft.com/office/drawing/2014/main" id="{39BD042D-DE0D-D40D-7513-FF9908845BB9}"/>
                </a:ext>
              </a:extLst>
            </p:cNvPr>
            <p:cNvSpPr>
              <a:spLocks noChangeShapeType="1"/>
            </p:cNvSpPr>
            <p:nvPr/>
          </p:nvSpPr>
          <p:spPr bwMode="auto">
            <a:xfrm>
              <a:off x="2274888" y="3750470"/>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5" name="Line 76">
              <a:extLst>
                <a:ext uri="{FF2B5EF4-FFF2-40B4-BE49-F238E27FC236}">
                  <a16:creationId xmlns:a16="http://schemas.microsoft.com/office/drawing/2014/main" id="{22459855-43DE-E853-0FAB-4BEF20527633}"/>
                </a:ext>
              </a:extLst>
            </p:cNvPr>
            <p:cNvSpPr>
              <a:spLocks noChangeShapeType="1"/>
            </p:cNvSpPr>
            <p:nvPr/>
          </p:nvSpPr>
          <p:spPr bwMode="auto">
            <a:xfrm>
              <a:off x="2266950" y="3750470"/>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6" name="Line 77">
              <a:extLst>
                <a:ext uri="{FF2B5EF4-FFF2-40B4-BE49-F238E27FC236}">
                  <a16:creationId xmlns:a16="http://schemas.microsoft.com/office/drawing/2014/main" id="{B4BA5C57-762F-DBBE-CC45-ABB755895F8A}"/>
                </a:ext>
              </a:extLst>
            </p:cNvPr>
            <p:cNvSpPr>
              <a:spLocks noChangeShapeType="1"/>
            </p:cNvSpPr>
            <p:nvPr/>
          </p:nvSpPr>
          <p:spPr bwMode="auto">
            <a:xfrm>
              <a:off x="2252663" y="37361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7" name="Line 78">
              <a:extLst>
                <a:ext uri="{FF2B5EF4-FFF2-40B4-BE49-F238E27FC236}">
                  <a16:creationId xmlns:a16="http://schemas.microsoft.com/office/drawing/2014/main" id="{4A95F2F1-BE43-34AC-D414-ABD8B16776C2}"/>
                </a:ext>
              </a:extLst>
            </p:cNvPr>
            <p:cNvSpPr>
              <a:spLocks noChangeShapeType="1"/>
            </p:cNvSpPr>
            <p:nvPr/>
          </p:nvSpPr>
          <p:spPr bwMode="auto">
            <a:xfrm>
              <a:off x="2244725" y="3736182"/>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38" name="Line 11">
              <a:extLst>
                <a:ext uri="{FF2B5EF4-FFF2-40B4-BE49-F238E27FC236}">
                  <a16:creationId xmlns:a16="http://schemas.microsoft.com/office/drawing/2014/main" id="{5E67126C-615F-C9BD-4B1E-30708D792674}"/>
                </a:ext>
              </a:extLst>
            </p:cNvPr>
            <p:cNvSpPr>
              <a:spLocks noChangeShapeType="1"/>
            </p:cNvSpPr>
            <p:nvPr/>
          </p:nvSpPr>
          <p:spPr bwMode="auto">
            <a:xfrm>
              <a:off x="3629819" y="3853657"/>
              <a:ext cx="0" cy="64008"/>
            </a:xfrm>
            <a:prstGeom prst="line">
              <a:avLst/>
            </a:prstGeom>
            <a:noFill/>
            <a:ln w="19050" cap="flat">
              <a:solidFill>
                <a:srgbClr val="015873"/>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grpSp>
      <p:grpSp>
        <p:nvGrpSpPr>
          <p:cNvPr id="139" name="Group 138">
            <a:extLst>
              <a:ext uri="{FF2B5EF4-FFF2-40B4-BE49-F238E27FC236}">
                <a16:creationId xmlns:a16="http://schemas.microsoft.com/office/drawing/2014/main" id="{BF208736-C961-7D6B-CDDD-FBA211638879}"/>
              </a:ext>
            </a:extLst>
          </p:cNvPr>
          <p:cNvGrpSpPr/>
          <p:nvPr/>
        </p:nvGrpSpPr>
        <p:grpSpPr>
          <a:xfrm>
            <a:off x="847900" y="1859358"/>
            <a:ext cx="3415496" cy="1803158"/>
            <a:chOff x="911226" y="3113088"/>
            <a:chExt cx="3136900" cy="1092806"/>
          </a:xfrm>
        </p:grpSpPr>
        <p:sp>
          <p:nvSpPr>
            <p:cNvPr id="140" name="Line 82">
              <a:extLst>
                <a:ext uri="{FF2B5EF4-FFF2-40B4-BE49-F238E27FC236}">
                  <a16:creationId xmlns:a16="http://schemas.microsoft.com/office/drawing/2014/main" id="{B1CC51A7-80F4-B25B-B3D5-3284C535A9E3}"/>
                </a:ext>
              </a:extLst>
            </p:cNvPr>
            <p:cNvSpPr>
              <a:spLocks noChangeShapeType="1"/>
            </p:cNvSpPr>
            <p:nvPr/>
          </p:nvSpPr>
          <p:spPr bwMode="auto">
            <a:xfrm>
              <a:off x="4048125"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1" name="Line 83">
              <a:extLst>
                <a:ext uri="{FF2B5EF4-FFF2-40B4-BE49-F238E27FC236}">
                  <a16:creationId xmlns:a16="http://schemas.microsoft.com/office/drawing/2014/main" id="{875D3186-C180-EA16-820E-1373BA4B9FBD}"/>
                </a:ext>
              </a:extLst>
            </p:cNvPr>
            <p:cNvSpPr>
              <a:spLocks noChangeShapeType="1"/>
            </p:cNvSpPr>
            <p:nvPr/>
          </p:nvSpPr>
          <p:spPr bwMode="auto">
            <a:xfrm>
              <a:off x="376396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2" name="Line 84">
              <a:extLst>
                <a:ext uri="{FF2B5EF4-FFF2-40B4-BE49-F238E27FC236}">
                  <a16:creationId xmlns:a16="http://schemas.microsoft.com/office/drawing/2014/main" id="{FEC9B648-3E6E-EFEC-407B-AC9394B47AC7}"/>
                </a:ext>
              </a:extLst>
            </p:cNvPr>
            <p:cNvSpPr>
              <a:spLocks noChangeShapeType="1"/>
            </p:cNvSpPr>
            <p:nvPr/>
          </p:nvSpPr>
          <p:spPr bwMode="auto">
            <a:xfrm>
              <a:off x="37592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3" name="Line 85">
              <a:extLst>
                <a:ext uri="{FF2B5EF4-FFF2-40B4-BE49-F238E27FC236}">
                  <a16:creationId xmlns:a16="http://schemas.microsoft.com/office/drawing/2014/main" id="{1EF27A61-6760-57B1-46A6-27A53B2BC77E}"/>
                </a:ext>
              </a:extLst>
            </p:cNvPr>
            <p:cNvSpPr>
              <a:spLocks noChangeShapeType="1"/>
            </p:cNvSpPr>
            <p:nvPr/>
          </p:nvSpPr>
          <p:spPr bwMode="auto">
            <a:xfrm>
              <a:off x="3736975"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4" name="Line 86">
              <a:extLst>
                <a:ext uri="{FF2B5EF4-FFF2-40B4-BE49-F238E27FC236}">
                  <a16:creationId xmlns:a16="http://schemas.microsoft.com/office/drawing/2014/main" id="{EE201CE7-B10F-5CA9-C963-CC051F67ED47}"/>
                </a:ext>
              </a:extLst>
            </p:cNvPr>
            <p:cNvSpPr>
              <a:spLocks noChangeShapeType="1"/>
            </p:cNvSpPr>
            <p:nvPr/>
          </p:nvSpPr>
          <p:spPr bwMode="auto">
            <a:xfrm>
              <a:off x="37338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5" name="Line 87">
              <a:extLst>
                <a:ext uri="{FF2B5EF4-FFF2-40B4-BE49-F238E27FC236}">
                  <a16:creationId xmlns:a16="http://schemas.microsoft.com/office/drawing/2014/main" id="{5751235F-3569-0F5C-8C92-F271E420F15F}"/>
                </a:ext>
              </a:extLst>
            </p:cNvPr>
            <p:cNvSpPr>
              <a:spLocks noChangeShapeType="1"/>
            </p:cNvSpPr>
            <p:nvPr/>
          </p:nvSpPr>
          <p:spPr bwMode="auto">
            <a:xfrm>
              <a:off x="37274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6" name="Line 88">
              <a:extLst>
                <a:ext uri="{FF2B5EF4-FFF2-40B4-BE49-F238E27FC236}">
                  <a16:creationId xmlns:a16="http://schemas.microsoft.com/office/drawing/2014/main" id="{49770091-976C-1AC7-C8AA-08EF7557C00C}"/>
                </a:ext>
              </a:extLst>
            </p:cNvPr>
            <p:cNvSpPr>
              <a:spLocks noChangeShapeType="1"/>
            </p:cNvSpPr>
            <p:nvPr/>
          </p:nvSpPr>
          <p:spPr bwMode="auto">
            <a:xfrm>
              <a:off x="369411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7" name="Line 89">
              <a:extLst>
                <a:ext uri="{FF2B5EF4-FFF2-40B4-BE49-F238E27FC236}">
                  <a16:creationId xmlns:a16="http://schemas.microsoft.com/office/drawing/2014/main" id="{8A5510F9-0B72-F204-5F4B-31277C9CDF97}"/>
                </a:ext>
              </a:extLst>
            </p:cNvPr>
            <p:cNvSpPr>
              <a:spLocks noChangeShapeType="1"/>
            </p:cNvSpPr>
            <p:nvPr/>
          </p:nvSpPr>
          <p:spPr bwMode="auto">
            <a:xfrm>
              <a:off x="368776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8" name="Line 90">
              <a:extLst>
                <a:ext uri="{FF2B5EF4-FFF2-40B4-BE49-F238E27FC236}">
                  <a16:creationId xmlns:a16="http://schemas.microsoft.com/office/drawing/2014/main" id="{9737B943-805F-1C37-86B0-902BF7FE0083}"/>
                </a:ext>
              </a:extLst>
            </p:cNvPr>
            <p:cNvSpPr>
              <a:spLocks noChangeShapeType="1"/>
            </p:cNvSpPr>
            <p:nvPr/>
          </p:nvSpPr>
          <p:spPr bwMode="auto">
            <a:xfrm>
              <a:off x="3679825"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49" name="Line 91">
              <a:extLst>
                <a:ext uri="{FF2B5EF4-FFF2-40B4-BE49-F238E27FC236}">
                  <a16:creationId xmlns:a16="http://schemas.microsoft.com/office/drawing/2014/main" id="{DBF9C48E-A238-7BB7-06B3-9E1B25809197}"/>
                </a:ext>
              </a:extLst>
            </p:cNvPr>
            <p:cNvSpPr>
              <a:spLocks noChangeShapeType="1"/>
            </p:cNvSpPr>
            <p:nvPr/>
          </p:nvSpPr>
          <p:spPr bwMode="auto">
            <a:xfrm>
              <a:off x="34353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0" name="Line 92">
              <a:extLst>
                <a:ext uri="{FF2B5EF4-FFF2-40B4-BE49-F238E27FC236}">
                  <a16:creationId xmlns:a16="http://schemas.microsoft.com/office/drawing/2014/main" id="{4ACAD6C7-D1CF-8AC5-2E55-4934220D8113}"/>
                </a:ext>
              </a:extLst>
            </p:cNvPr>
            <p:cNvSpPr>
              <a:spLocks noChangeShapeType="1"/>
            </p:cNvSpPr>
            <p:nvPr/>
          </p:nvSpPr>
          <p:spPr bwMode="auto">
            <a:xfrm>
              <a:off x="342741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1" name="Line 93">
              <a:extLst>
                <a:ext uri="{FF2B5EF4-FFF2-40B4-BE49-F238E27FC236}">
                  <a16:creationId xmlns:a16="http://schemas.microsoft.com/office/drawing/2014/main" id="{D83A6954-4F84-B100-9685-5227478B95D2}"/>
                </a:ext>
              </a:extLst>
            </p:cNvPr>
            <p:cNvSpPr>
              <a:spLocks noChangeShapeType="1"/>
            </p:cNvSpPr>
            <p:nvPr/>
          </p:nvSpPr>
          <p:spPr bwMode="auto">
            <a:xfrm>
              <a:off x="323691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2" name="Line 94">
              <a:extLst>
                <a:ext uri="{FF2B5EF4-FFF2-40B4-BE49-F238E27FC236}">
                  <a16:creationId xmlns:a16="http://schemas.microsoft.com/office/drawing/2014/main" id="{03181337-CDC8-4CB7-1F36-94BD451F120A}"/>
                </a:ext>
              </a:extLst>
            </p:cNvPr>
            <p:cNvSpPr>
              <a:spLocks noChangeShapeType="1"/>
            </p:cNvSpPr>
            <p:nvPr/>
          </p:nvSpPr>
          <p:spPr bwMode="auto">
            <a:xfrm>
              <a:off x="317341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3" name="Line 95">
              <a:extLst>
                <a:ext uri="{FF2B5EF4-FFF2-40B4-BE49-F238E27FC236}">
                  <a16:creationId xmlns:a16="http://schemas.microsoft.com/office/drawing/2014/main" id="{BD0B61D9-F3B8-68A4-9F6A-A5DA38015DDD}"/>
                </a:ext>
              </a:extLst>
            </p:cNvPr>
            <p:cNvSpPr>
              <a:spLocks noChangeShapeType="1"/>
            </p:cNvSpPr>
            <p:nvPr/>
          </p:nvSpPr>
          <p:spPr bwMode="auto">
            <a:xfrm>
              <a:off x="31686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4" name="Line 96">
              <a:extLst>
                <a:ext uri="{FF2B5EF4-FFF2-40B4-BE49-F238E27FC236}">
                  <a16:creationId xmlns:a16="http://schemas.microsoft.com/office/drawing/2014/main" id="{97756AD6-2B01-B251-66F9-696C76DE9323}"/>
                </a:ext>
              </a:extLst>
            </p:cNvPr>
            <p:cNvSpPr>
              <a:spLocks noChangeShapeType="1"/>
            </p:cNvSpPr>
            <p:nvPr/>
          </p:nvSpPr>
          <p:spPr bwMode="auto">
            <a:xfrm>
              <a:off x="3141663"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5" name="Line 97">
              <a:extLst>
                <a:ext uri="{FF2B5EF4-FFF2-40B4-BE49-F238E27FC236}">
                  <a16:creationId xmlns:a16="http://schemas.microsoft.com/office/drawing/2014/main" id="{3F1CCF41-8228-598F-DA7E-A101D42BB084}"/>
                </a:ext>
              </a:extLst>
            </p:cNvPr>
            <p:cNvSpPr>
              <a:spLocks noChangeShapeType="1"/>
            </p:cNvSpPr>
            <p:nvPr/>
          </p:nvSpPr>
          <p:spPr bwMode="auto">
            <a:xfrm>
              <a:off x="31369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6" name="Line 98">
              <a:extLst>
                <a:ext uri="{FF2B5EF4-FFF2-40B4-BE49-F238E27FC236}">
                  <a16:creationId xmlns:a16="http://schemas.microsoft.com/office/drawing/2014/main" id="{9D53EACB-B869-9CE0-E868-56F6A004039C}"/>
                </a:ext>
              </a:extLst>
            </p:cNvPr>
            <p:cNvSpPr>
              <a:spLocks noChangeShapeType="1"/>
            </p:cNvSpPr>
            <p:nvPr/>
          </p:nvSpPr>
          <p:spPr bwMode="auto">
            <a:xfrm>
              <a:off x="30099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7" name="Line 99">
              <a:extLst>
                <a:ext uri="{FF2B5EF4-FFF2-40B4-BE49-F238E27FC236}">
                  <a16:creationId xmlns:a16="http://schemas.microsoft.com/office/drawing/2014/main" id="{574038B0-E73A-75D8-4569-A40629483446}"/>
                </a:ext>
              </a:extLst>
            </p:cNvPr>
            <p:cNvSpPr>
              <a:spLocks noChangeShapeType="1"/>
            </p:cNvSpPr>
            <p:nvPr/>
          </p:nvSpPr>
          <p:spPr bwMode="auto">
            <a:xfrm>
              <a:off x="30035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8" name="Line 100">
              <a:extLst>
                <a:ext uri="{FF2B5EF4-FFF2-40B4-BE49-F238E27FC236}">
                  <a16:creationId xmlns:a16="http://schemas.microsoft.com/office/drawing/2014/main" id="{1E7DDCB6-D137-5B2A-6B49-D14D0F061067}"/>
                </a:ext>
              </a:extLst>
            </p:cNvPr>
            <p:cNvSpPr>
              <a:spLocks noChangeShapeType="1"/>
            </p:cNvSpPr>
            <p:nvPr/>
          </p:nvSpPr>
          <p:spPr bwMode="auto">
            <a:xfrm>
              <a:off x="29908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59" name="Line 101">
              <a:extLst>
                <a:ext uri="{FF2B5EF4-FFF2-40B4-BE49-F238E27FC236}">
                  <a16:creationId xmlns:a16="http://schemas.microsoft.com/office/drawing/2014/main" id="{D0B3697B-F58D-D53C-4D02-D1B454076129}"/>
                </a:ext>
              </a:extLst>
            </p:cNvPr>
            <p:cNvSpPr>
              <a:spLocks noChangeShapeType="1"/>
            </p:cNvSpPr>
            <p:nvPr/>
          </p:nvSpPr>
          <p:spPr bwMode="auto">
            <a:xfrm>
              <a:off x="298608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0" name="Line 102">
              <a:extLst>
                <a:ext uri="{FF2B5EF4-FFF2-40B4-BE49-F238E27FC236}">
                  <a16:creationId xmlns:a16="http://schemas.microsoft.com/office/drawing/2014/main" id="{6B0F9423-A269-29CD-A354-A7F015A11A53}"/>
                </a:ext>
              </a:extLst>
            </p:cNvPr>
            <p:cNvSpPr>
              <a:spLocks noChangeShapeType="1"/>
            </p:cNvSpPr>
            <p:nvPr/>
          </p:nvSpPr>
          <p:spPr bwMode="auto">
            <a:xfrm>
              <a:off x="29464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1" name="Line 103">
              <a:extLst>
                <a:ext uri="{FF2B5EF4-FFF2-40B4-BE49-F238E27FC236}">
                  <a16:creationId xmlns:a16="http://schemas.microsoft.com/office/drawing/2014/main" id="{0BA20A79-B0AB-B200-9553-E47D96AC33B3}"/>
                </a:ext>
              </a:extLst>
            </p:cNvPr>
            <p:cNvSpPr>
              <a:spLocks noChangeShapeType="1"/>
            </p:cNvSpPr>
            <p:nvPr/>
          </p:nvSpPr>
          <p:spPr bwMode="auto">
            <a:xfrm>
              <a:off x="29400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2" name="Line 104">
              <a:extLst>
                <a:ext uri="{FF2B5EF4-FFF2-40B4-BE49-F238E27FC236}">
                  <a16:creationId xmlns:a16="http://schemas.microsoft.com/office/drawing/2014/main" id="{0713EFCD-F3A0-8AC7-F72F-AC6E1224E7EA}"/>
                </a:ext>
              </a:extLst>
            </p:cNvPr>
            <p:cNvSpPr>
              <a:spLocks noChangeShapeType="1"/>
            </p:cNvSpPr>
            <p:nvPr/>
          </p:nvSpPr>
          <p:spPr bwMode="auto">
            <a:xfrm>
              <a:off x="293528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3" name="Line 105">
              <a:extLst>
                <a:ext uri="{FF2B5EF4-FFF2-40B4-BE49-F238E27FC236}">
                  <a16:creationId xmlns:a16="http://schemas.microsoft.com/office/drawing/2014/main" id="{83DAECB7-62F1-3816-057E-852E7B5E48CB}"/>
                </a:ext>
              </a:extLst>
            </p:cNvPr>
            <p:cNvSpPr>
              <a:spLocks noChangeShapeType="1"/>
            </p:cNvSpPr>
            <p:nvPr/>
          </p:nvSpPr>
          <p:spPr bwMode="auto">
            <a:xfrm>
              <a:off x="29083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4" name="Line 106">
              <a:extLst>
                <a:ext uri="{FF2B5EF4-FFF2-40B4-BE49-F238E27FC236}">
                  <a16:creationId xmlns:a16="http://schemas.microsoft.com/office/drawing/2014/main" id="{455CD9B6-E107-BBFA-40AB-6E9CF27F9C13}"/>
                </a:ext>
              </a:extLst>
            </p:cNvPr>
            <p:cNvSpPr>
              <a:spLocks noChangeShapeType="1"/>
            </p:cNvSpPr>
            <p:nvPr/>
          </p:nvSpPr>
          <p:spPr bwMode="auto">
            <a:xfrm>
              <a:off x="29019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5" name="Line 107">
              <a:extLst>
                <a:ext uri="{FF2B5EF4-FFF2-40B4-BE49-F238E27FC236}">
                  <a16:creationId xmlns:a16="http://schemas.microsoft.com/office/drawing/2014/main" id="{4D0AF221-3CF5-7760-2F85-4505C9C79B47}"/>
                </a:ext>
              </a:extLst>
            </p:cNvPr>
            <p:cNvSpPr>
              <a:spLocks noChangeShapeType="1"/>
            </p:cNvSpPr>
            <p:nvPr/>
          </p:nvSpPr>
          <p:spPr bwMode="auto">
            <a:xfrm>
              <a:off x="289718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6" name="Line 108">
              <a:extLst>
                <a:ext uri="{FF2B5EF4-FFF2-40B4-BE49-F238E27FC236}">
                  <a16:creationId xmlns:a16="http://schemas.microsoft.com/office/drawing/2014/main" id="{E9D06090-5EDC-9522-34BA-3D6A1AF68FE2}"/>
                </a:ext>
              </a:extLst>
            </p:cNvPr>
            <p:cNvSpPr>
              <a:spLocks noChangeShapeType="1"/>
            </p:cNvSpPr>
            <p:nvPr/>
          </p:nvSpPr>
          <p:spPr bwMode="auto">
            <a:xfrm>
              <a:off x="289083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7" name="Line 109">
              <a:extLst>
                <a:ext uri="{FF2B5EF4-FFF2-40B4-BE49-F238E27FC236}">
                  <a16:creationId xmlns:a16="http://schemas.microsoft.com/office/drawing/2014/main" id="{5E391D8D-F203-9909-5D5F-5CA91D62CA35}"/>
                </a:ext>
              </a:extLst>
            </p:cNvPr>
            <p:cNvSpPr>
              <a:spLocks noChangeShapeType="1"/>
            </p:cNvSpPr>
            <p:nvPr/>
          </p:nvSpPr>
          <p:spPr bwMode="auto">
            <a:xfrm>
              <a:off x="28829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8" name="Line 110">
              <a:extLst>
                <a:ext uri="{FF2B5EF4-FFF2-40B4-BE49-F238E27FC236}">
                  <a16:creationId xmlns:a16="http://schemas.microsoft.com/office/drawing/2014/main" id="{DB7554D5-1AB8-46AA-9BDB-0B73ABFF4B5D}"/>
                </a:ext>
              </a:extLst>
            </p:cNvPr>
            <p:cNvSpPr>
              <a:spLocks noChangeShapeType="1"/>
            </p:cNvSpPr>
            <p:nvPr/>
          </p:nvSpPr>
          <p:spPr bwMode="auto">
            <a:xfrm>
              <a:off x="28321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69" name="Line 111">
              <a:extLst>
                <a:ext uri="{FF2B5EF4-FFF2-40B4-BE49-F238E27FC236}">
                  <a16:creationId xmlns:a16="http://schemas.microsoft.com/office/drawing/2014/main" id="{417C8268-E4C2-E933-B329-BA961CFB0FC5}"/>
                </a:ext>
              </a:extLst>
            </p:cNvPr>
            <p:cNvSpPr>
              <a:spLocks noChangeShapeType="1"/>
            </p:cNvSpPr>
            <p:nvPr/>
          </p:nvSpPr>
          <p:spPr bwMode="auto">
            <a:xfrm>
              <a:off x="28257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0" name="Line 112">
              <a:extLst>
                <a:ext uri="{FF2B5EF4-FFF2-40B4-BE49-F238E27FC236}">
                  <a16:creationId xmlns:a16="http://schemas.microsoft.com/office/drawing/2014/main" id="{D1BBC31D-A8E6-A927-DF2C-29D84FEFFF65}"/>
                </a:ext>
              </a:extLst>
            </p:cNvPr>
            <p:cNvSpPr>
              <a:spLocks noChangeShapeType="1"/>
            </p:cNvSpPr>
            <p:nvPr/>
          </p:nvSpPr>
          <p:spPr bwMode="auto">
            <a:xfrm>
              <a:off x="276225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1" name="Line 113">
              <a:extLst>
                <a:ext uri="{FF2B5EF4-FFF2-40B4-BE49-F238E27FC236}">
                  <a16:creationId xmlns:a16="http://schemas.microsoft.com/office/drawing/2014/main" id="{CF8A49FF-7334-7D1C-7D94-06CDF7D69F3C}"/>
                </a:ext>
              </a:extLst>
            </p:cNvPr>
            <p:cNvSpPr>
              <a:spLocks noChangeShapeType="1"/>
            </p:cNvSpPr>
            <p:nvPr/>
          </p:nvSpPr>
          <p:spPr bwMode="auto">
            <a:xfrm>
              <a:off x="275748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2" name="Line 114">
              <a:extLst>
                <a:ext uri="{FF2B5EF4-FFF2-40B4-BE49-F238E27FC236}">
                  <a16:creationId xmlns:a16="http://schemas.microsoft.com/office/drawing/2014/main" id="{C549776B-3280-D652-2692-5C18274C3AF8}"/>
                </a:ext>
              </a:extLst>
            </p:cNvPr>
            <p:cNvSpPr>
              <a:spLocks noChangeShapeType="1"/>
            </p:cNvSpPr>
            <p:nvPr/>
          </p:nvSpPr>
          <p:spPr bwMode="auto">
            <a:xfrm>
              <a:off x="2636838"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3" name="Line 115">
              <a:extLst>
                <a:ext uri="{FF2B5EF4-FFF2-40B4-BE49-F238E27FC236}">
                  <a16:creationId xmlns:a16="http://schemas.microsoft.com/office/drawing/2014/main" id="{66FDCD6C-4828-0AC6-9462-BF9A801B8414}"/>
                </a:ext>
              </a:extLst>
            </p:cNvPr>
            <p:cNvSpPr>
              <a:spLocks noChangeShapeType="1"/>
            </p:cNvSpPr>
            <p:nvPr/>
          </p:nvSpPr>
          <p:spPr bwMode="auto">
            <a:xfrm>
              <a:off x="2628900"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4" name="Line 116">
              <a:extLst>
                <a:ext uri="{FF2B5EF4-FFF2-40B4-BE49-F238E27FC236}">
                  <a16:creationId xmlns:a16="http://schemas.microsoft.com/office/drawing/2014/main" id="{63310DB5-C79F-86DC-18D1-9174C9DD0E00}"/>
                </a:ext>
              </a:extLst>
            </p:cNvPr>
            <p:cNvSpPr>
              <a:spLocks noChangeShapeType="1"/>
            </p:cNvSpPr>
            <p:nvPr/>
          </p:nvSpPr>
          <p:spPr bwMode="auto">
            <a:xfrm>
              <a:off x="2625725"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5" name="Line 117">
              <a:extLst>
                <a:ext uri="{FF2B5EF4-FFF2-40B4-BE49-F238E27FC236}">
                  <a16:creationId xmlns:a16="http://schemas.microsoft.com/office/drawing/2014/main" id="{79B75B5C-3DE7-F7A2-18C6-EDFEA5CC6885}"/>
                </a:ext>
              </a:extLst>
            </p:cNvPr>
            <p:cNvSpPr>
              <a:spLocks noChangeShapeType="1"/>
            </p:cNvSpPr>
            <p:nvPr/>
          </p:nvSpPr>
          <p:spPr bwMode="auto">
            <a:xfrm>
              <a:off x="2619375" y="4141886"/>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6" name="Line 118">
              <a:extLst>
                <a:ext uri="{FF2B5EF4-FFF2-40B4-BE49-F238E27FC236}">
                  <a16:creationId xmlns:a16="http://schemas.microsoft.com/office/drawing/2014/main" id="{8E93460C-17E8-55F5-22D3-E22E45812081}"/>
                </a:ext>
              </a:extLst>
            </p:cNvPr>
            <p:cNvSpPr>
              <a:spLocks noChangeShapeType="1"/>
            </p:cNvSpPr>
            <p:nvPr/>
          </p:nvSpPr>
          <p:spPr bwMode="auto">
            <a:xfrm>
              <a:off x="2552700"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7" name="Line 119">
              <a:extLst>
                <a:ext uri="{FF2B5EF4-FFF2-40B4-BE49-F238E27FC236}">
                  <a16:creationId xmlns:a16="http://schemas.microsoft.com/office/drawing/2014/main" id="{AD760E9A-AAE9-67E5-9705-B6469332CAFB}"/>
                </a:ext>
              </a:extLst>
            </p:cNvPr>
            <p:cNvSpPr>
              <a:spLocks noChangeShapeType="1"/>
            </p:cNvSpPr>
            <p:nvPr/>
          </p:nvSpPr>
          <p:spPr bwMode="auto">
            <a:xfrm>
              <a:off x="2287588"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8" name="Line 120">
              <a:extLst>
                <a:ext uri="{FF2B5EF4-FFF2-40B4-BE49-F238E27FC236}">
                  <a16:creationId xmlns:a16="http://schemas.microsoft.com/office/drawing/2014/main" id="{03311193-CC57-E0D5-EB7E-44CD5556D68B}"/>
                </a:ext>
              </a:extLst>
            </p:cNvPr>
            <p:cNvSpPr>
              <a:spLocks noChangeShapeType="1"/>
            </p:cNvSpPr>
            <p:nvPr/>
          </p:nvSpPr>
          <p:spPr bwMode="auto">
            <a:xfrm>
              <a:off x="2281238"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79" name="Line 121">
              <a:extLst>
                <a:ext uri="{FF2B5EF4-FFF2-40B4-BE49-F238E27FC236}">
                  <a16:creationId xmlns:a16="http://schemas.microsoft.com/office/drawing/2014/main" id="{90067001-F5F9-CDCB-0724-42297A6FA863}"/>
                </a:ext>
              </a:extLst>
            </p:cNvPr>
            <p:cNvSpPr>
              <a:spLocks noChangeShapeType="1"/>
            </p:cNvSpPr>
            <p:nvPr/>
          </p:nvSpPr>
          <p:spPr bwMode="auto">
            <a:xfrm>
              <a:off x="2243138"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0" name="Line 122">
              <a:extLst>
                <a:ext uri="{FF2B5EF4-FFF2-40B4-BE49-F238E27FC236}">
                  <a16:creationId xmlns:a16="http://schemas.microsoft.com/office/drawing/2014/main" id="{5D41FAE1-B0F6-2CA5-A61D-F3D868E9E527}"/>
                </a:ext>
              </a:extLst>
            </p:cNvPr>
            <p:cNvSpPr>
              <a:spLocks noChangeShapeType="1"/>
            </p:cNvSpPr>
            <p:nvPr/>
          </p:nvSpPr>
          <p:spPr bwMode="auto">
            <a:xfrm>
              <a:off x="2236788"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1" name="Line 123">
              <a:extLst>
                <a:ext uri="{FF2B5EF4-FFF2-40B4-BE49-F238E27FC236}">
                  <a16:creationId xmlns:a16="http://schemas.microsoft.com/office/drawing/2014/main" id="{74134E93-F385-7A72-3685-D5B9B04BAAB2}"/>
                </a:ext>
              </a:extLst>
            </p:cNvPr>
            <p:cNvSpPr>
              <a:spLocks noChangeShapeType="1"/>
            </p:cNvSpPr>
            <p:nvPr/>
          </p:nvSpPr>
          <p:spPr bwMode="auto">
            <a:xfrm>
              <a:off x="2079625"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2" name="Line 124">
              <a:extLst>
                <a:ext uri="{FF2B5EF4-FFF2-40B4-BE49-F238E27FC236}">
                  <a16:creationId xmlns:a16="http://schemas.microsoft.com/office/drawing/2014/main" id="{B1F2E32F-8443-6C52-0310-1D374D94E774}"/>
                </a:ext>
              </a:extLst>
            </p:cNvPr>
            <p:cNvSpPr>
              <a:spLocks noChangeShapeType="1"/>
            </p:cNvSpPr>
            <p:nvPr/>
          </p:nvSpPr>
          <p:spPr bwMode="auto">
            <a:xfrm>
              <a:off x="2071688" y="4130773"/>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3" name="Line 125">
              <a:extLst>
                <a:ext uri="{FF2B5EF4-FFF2-40B4-BE49-F238E27FC236}">
                  <a16:creationId xmlns:a16="http://schemas.microsoft.com/office/drawing/2014/main" id="{15F4168B-2294-4C95-E122-7C7AC76B3FCA}"/>
                </a:ext>
              </a:extLst>
            </p:cNvPr>
            <p:cNvSpPr>
              <a:spLocks noChangeShapeType="1"/>
            </p:cNvSpPr>
            <p:nvPr/>
          </p:nvSpPr>
          <p:spPr bwMode="auto">
            <a:xfrm>
              <a:off x="1666875" y="4049812"/>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4" name="Line 126">
              <a:extLst>
                <a:ext uri="{FF2B5EF4-FFF2-40B4-BE49-F238E27FC236}">
                  <a16:creationId xmlns:a16="http://schemas.microsoft.com/office/drawing/2014/main" id="{A4BFB79E-050C-79D3-D42B-1EF5A6373C19}"/>
                </a:ext>
              </a:extLst>
            </p:cNvPr>
            <p:cNvSpPr>
              <a:spLocks noChangeShapeType="1"/>
            </p:cNvSpPr>
            <p:nvPr/>
          </p:nvSpPr>
          <p:spPr bwMode="auto">
            <a:xfrm>
              <a:off x="1660525" y="4049812"/>
              <a:ext cx="0" cy="64008"/>
            </a:xfrm>
            <a:prstGeom prst="line">
              <a:avLst/>
            </a:prstGeom>
            <a:noFill/>
            <a:ln w="190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5" name="Line 127">
              <a:extLst>
                <a:ext uri="{FF2B5EF4-FFF2-40B4-BE49-F238E27FC236}">
                  <a16:creationId xmlns:a16="http://schemas.microsoft.com/office/drawing/2014/main" id="{CC47537A-C168-601B-9B61-383A66D543EA}"/>
                </a:ext>
              </a:extLst>
            </p:cNvPr>
            <p:cNvSpPr>
              <a:spLocks noChangeShapeType="1"/>
            </p:cNvSpPr>
            <p:nvPr/>
          </p:nvSpPr>
          <p:spPr bwMode="auto">
            <a:xfrm>
              <a:off x="1311275" y="3948113"/>
              <a:ext cx="0" cy="42863"/>
            </a:xfrm>
            <a:prstGeom prst="line">
              <a:avLst/>
            </a:prstGeom>
            <a:noFill/>
            <a:ln w="63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6" name="Line 128">
              <a:extLst>
                <a:ext uri="{FF2B5EF4-FFF2-40B4-BE49-F238E27FC236}">
                  <a16:creationId xmlns:a16="http://schemas.microsoft.com/office/drawing/2014/main" id="{F0E1FBEC-5E15-929A-96D0-9442A3C66693}"/>
                </a:ext>
              </a:extLst>
            </p:cNvPr>
            <p:cNvSpPr>
              <a:spLocks noChangeShapeType="1"/>
            </p:cNvSpPr>
            <p:nvPr/>
          </p:nvSpPr>
          <p:spPr bwMode="auto">
            <a:xfrm>
              <a:off x="1304925" y="3948113"/>
              <a:ext cx="0" cy="42863"/>
            </a:xfrm>
            <a:prstGeom prst="line">
              <a:avLst/>
            </a:prstGeom>
            <a:noFill/>
            <a:ln w="6350" cap="flat">
              <a:solidFill>
                <a:srgbClr val="E1471D"/>
              </a:solidFill>
              <a:prstDash val="solid"/>
              <a:miter lim="800000"/>
              <a:headEnd/>
              <a:tailEnd/>
            </a:ln>
            <a:extLst>
              <a:ext uri="{909E8E84-426E-40DD-AFC4-6F175D3DCCD1}">
                <a14:hiddenFill xmlns:a14="http://schemas.microsoft.com/office/drawing/2010/main">
                  <a:no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sp>
          <p:nvSpPr>
            <p:cNvPr id="187" name="Freeform 129">
              <a:extLst>
                <a:ext uri="{FF2B5EF4-FFF2-40B4-BE49-F238E27FC236}">
                  <a16:creationId xmlns:a16="http://schemas.microsoft.com/office/drawing/2014/main" id="{16E264E9-E9AB-221E-6129-40736FE3E9BA}"/>
                </a:ext>
              </a:extLst>
            </p:cNvPr>
            <p:cNvSpPr>
              <a:spLocks/>
            </p:cNvSpPr>
            <p:nvPr/>
          </p:nvSpPr>
          <p:spPr bwMode="auto">
            <a:xfrm>
              <a:off x="911226" y="3113088"/>
              <a:ext cx="3136900" cy="1060450"/>
            </a:xfrm>
            <a:custGeom>
              <a:avLst/>
              <a:gdLst>
                <a:gd name="T0" fmla="*/ 41 w 2381"/>
                <a:gd name="T1" fmla="*/ 0 h 803"/>
                <a:gd name="T2" fmla="*/ 55 w 2381"/>
                <a:gd name="T3" fmla="*/ 12 h 803"/>
                <a:gd name="T4" fmla="*/ 66 w 2381"/>
                <a:gd name="T5" fmla="*/ 17 h 803"/>
                <a:gd name="T6" fmla="*/ 73 w 2381"/>
                <a:gd name="T7" fmla="*/ 52 h 803"/>
                <a:gd name="T8" fmla="*/ 85 w 2381"/>
                <a:gd name="T9" fmla="*/ 68 h 803"/>
                <a:gd name="T10" fmla="*/ 92 w 2381"/>
                <a:gd name="T11" fmla="*/ 91 h 803"/>
                <a:gd name="T12" fmla="*/ 98 w 2381"/>
                <a:gd name="T13" fmla="*/ 105 h 803"/>
                <a:gd name="T14" fmla="*/ 104 w 2381"/>
                <a:gd name="T15" fmla="*/ 198 h 803"/>
                <a:gd name="T16" fmla="*/ 109 w 2381"/>
                <a:gd name="T17" fmla="*/ 220 h 803"/>
                <a:gd name="T18" fmla="*/ 114 w 2381"/>
                <a:gd name="T19" fmla="*/ 249 h 803"/>
                <a:gd name="T20" fmla="*/ 114 w 2381"/>
                <a:gd name="T21" fmla="*/ 320 h 803"/>
                <a:gd name="T22" fmla="*/ 125 w 2381"/>
                <a:gd name="T23" fmla="*/ 380 h 803"/>
                <a:gd name="T24" fmla="*/ 125 w 2381"/>
                <a:gd name="T25" fmla="*/ 426 h 803"/>
                <a:gd name="T26" fmla="*/ 133 w 2381"/>
                <a:gd name="T27" fmla="*/ 444 h 803"/>
                <a:gd name="T28" fmla="*/ 140 w 2381"/>
                <a:gd name="T29" fmla="*/ 451 h 803"/>
                <a:gd name="T30" fmla="*/ 146 w 2381"/>
                <a:gd name="T31" fmla="*/ 457 h 803"/>
                <a:gd name="T32" fmla="*/ 153 w 2381"/>
                <a:gd name="T33" fmla="*/ 473 h 803"/>
                <a:gd name="T34" fmla="*/ 167 w 2381"/>
                <a:gd name="T35" fmla="*/ 501 h 803"/>
                <a:gd name="T36" fmla="*/ 177 w 2381"/>
                <a:gd name="T37" fmla="*/ 503 h 803"/>
                <a:gd name="T38" fmla="*/ 188 w 2381"/>
                <a:gd name="T39" fmla="*/ 512 h 803"/>
                <a:gd name="T40" fmla="*/ 194 w 2381"/>
                <a:gd name="T41" fmla="*/ 531 h 803"/>
                <a:gd name="T42" fmla="*/ 201 w 2381"/>
                <a:gd name="T43" fmla="*/ 540 h 803"/>
                <a:gd name="T44" fmla="*/ 210 w 2381"/>
                <a:gd name="T45" fmla="*/ 552 h 803"/>
                <a:gd name="T46" fmla="*/ 223 w 2381"/>
                <a:gd name="T47" fmla="*/ 565 h 803"/>
                <a:gd name="T48" fmla="*/ 229 w 2381"/>
                <a:gd name="T49" fmla="*/ 576 h 803"/>
                <a:gd name="T50" fmla="*/ 234 w 2381"/>
                <a:gd name="T51" fmla="*/ 582 h 803"/>
                <a:gd name="T52" fmla="*/ 240 w 2381"/>
                <a:gd name="T53" fmla="*/ 587 h 803"/>
                <a:gd name="T54" fmla="*/ 250 w 2381"/>
                <a:gd name="T55" fmla="*/ 605 h 803"/>
                <a:gd name="T56" fmla="*/ 255 w 2381"/>
                <a:gd name="T57" fmla="*/ 612 h 803"/>
                <a:gd name="T58" fmla="*/ 267 w 2381"/>
                <a:gd name="T59" fmla="*/ 629 h 803"/>
                <a:gd name="T60" fmla="*/ 270 w 2381"/>
                <a:gd name="T61" fmla="*/ 639 h 803"/>
                <a:gd name="T62" fmla="*/ 285 w 2381"/>
                <a:gd name="T63" fmla="*/ 649 h 803"/>
                <a:gd name="T64" fmla="*/ 327 w 2381"/>
                <a:gd name="T65" fmla="*/ 654 h 803"/>
                <a:gd name="T66" fmla="*/ 359 w 2381"/>
                <a:gd name="T67" fmla="*/ 666 h 803"/>
                <a:gd name="T68" fmla="*/ 374 w 2381"/>
                <a:gd name="T69" fmla="*/ 672 h 803"/>
                <a:gd name="T70" fmla="*/ 381 w 2381"/>
                <a:gd name="T71" fmla="*/ 684 h 803"/>
                <a:gd name="T72" fmla="*/ 392 w 2381"/>
                <a:gd name="T73" fmla="*/ 691 h 803"/>
                <a:gd name="T74" fmla="*/ 428 w 2381"/>
                <a:gd name="T75" fmla="*/ 697 h 803"/>
                <a:gd name="T76" fmla="*/ 466 w 2381"/>
                <a:gd name="T77" fmla="*/ 707 h 803"/>
                <a:gd name="T78" fmla="*/ 473 w 2381"/>
                <a:gd name="T79" fmla="*/ 715 h 803"/>
                <a:gd name="T80" fmla="*/ 519 w 2381"/>
                <a:gd name="T81" fmla="*/ 718 h 803"/>
                <a:gd name="T82" fmla="*/ 524 w 2381"/>
                <a:gd name="T83" fmla="*/ 727 h 803"/>
                <a:gd name="T84" fmla="*/ 544 w 2381"/>
                <a:gd name="T85" fmla="*/ 733 h 803"/>
                <a:gd name="T86" fmla="*/ 595 w 2381"/>
                <a:gd name="T87" fmla="*/ 739 h 803"/>
                <a:gd name="T88" fmla="*/ 606 w 2381"/>
                <a:gd name="T89" fmla="*/ 747 h 803"/>
                <a:gd name="T90" fmla="*/ 616 w 2381"/>
                <a:gd name="T91" fmla="*/ 749 h 803"/>
                <a:gd name="T92" fmla="*/ 629 w 2381"/>
                <a:gd name="T93" fmla="*/ 758 h 803"/>
                <a:gd name="T94" fmla="*/ 639 w 2381"/>
                <a:gd name="T95" fmla="*/ 770 h 803"/>
                <a:gd name="T96" fmla="*/ 727 w 2381"/>
                <a:gd name="T97" fmla="*/ 777 h 803"/>
                <a:gd name="T98" fmla="*/ 741 w 2381"/>
                <a:gd name="T99" fmla="*/ 783 h 803"/>
                <a:gd name="T100" fmla="*/ 858 w 2381"/>
                <a:gd name="T101" fmla="*/ 788 h 803"/>
                <a:gd name="T102" fmla="*/ 866 w 2381"/>
                <a:gd name="T103" fmla="*/ 795 h 803"/>
                <a:gd name="T104" fmla="*/ 1296 w 2381"/>
                <a:gd name="T105" fmla="*/ 80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1" h="803">
                  <a:moveTo>
                    <a:pt x="0" y="0"/>
                  </a:moveTo>
                  <a:cubicBezTo>
                    <a:pt x="41" y="0"/>
                    <a:pt x="41" y="0"/>
                    <a:pt x="41" y="0"/>
                  </a:cubicBezTo>
                  <a:cubicBezTo>
                    <a:pt x="55" y="0"/>
                    <a:pt x="55" y="0"/>
                    <a:pt x="55" y="0"/>
                  </a:cubicBezTo>
                  <a:cubicBezTo>
                    <a:pt x="55" y="12"/>
                    <a:pt x="55" y="12"/>
                    <a:pt x="55" y="12"/>
                  </a:cubicBezTo>
                  <a:cubicBezTo>
                    <a:pt x="55" y="17"/>
                    <a:pt x="55" y="17"/>
                    <a:pt x="55" y="17"/>
                  </a:cubicBezTo>
                  <a:cubicBezTo>
                    <a:pt x="66" y="17"/>
                    <a:pt x="66" y="17"/>
                    <a:pt x="66" y="17"/>
                  </a:cubicBezTo>
                  <a:cubicBezTo>
                    <a:pt x="66" y="52"/>
                    <a:pt x="66" y="52"/>
                    <a:pt x="66" y="52"/>
                  </a:cubicBezTo>
                  <a:cubicBezTo>
                    <a:pt x="73" y="52"/>
                    <a:pt x="73" y="52"/>
                    <a:pt x="73" y="52"/>
                  </a:cubicBezTo>
                  <a:cubicBezTo>
                    <a:pt x="73" y="68"/>
                    <a:pt x="73" y="68"/>
                    <a:pt x="73" y="68"/>
                  </a:cubicBezTo>
                  <a:cubicBezTo>
                    <a:pt x="85" y="68"/>
                    <a:pt x="85" y="68"/>
                    <a:pt x="85" y="68"/>
                  </a:cubicBezTo>
                  <a:cubicBezTo>
                    <a:pt x="85" y="91"/>
                    <a:pt x="85" y="91"/>
                    <a:pt x="85" y="91"/>
                  </a:cubicBezTo>
                  <a:cubicBezTo>
                    <a:pt x="92" y="91"/>
                    <a:pt x="92" y="91"/>
                    <a:pt x="92" y="91"/>
                  </a:cubicBezTo>
                  <a:cubicBezTo>
                    <a:pt x="92" y="99"/>
                    <a:pt x="92" y="99"/>
                    <a:pt x="92" y="99"/>
                  </a:cubicBezTo>
                  <a:cubicBezTo>
                    <a:pt x="98" y="105"/>
                    <a:pt x="98" y="105"/>
                    <a:pt x="98" y="105"/>
                  </a:cubicBezTo>
                  <a:cubicBezTo>
                    <a:pt x="104" y="105"/>
                    <a:pt x="104" y="105"/>
                    <a:pt x="104" y="105"/>
                  </a:cubicBezTo>
                  <a:cubicBezTo>
                    <a:pt x="104" y="198"/>
                    <a:pt x="104" y="198"/>
                    <a:pt x="104" y="198"/>
                  </a:cubicBezTo>
                  <a:cubicBezTo>
                    <a:pt x="104" y="220"/>
                    <a:pt x="104" y="220"/>
                    <a:pt x="104" y="220"/>
                  </a:cubicBezTo>
                  <a:cubicBezTo>
                    <a:pt x="109" y="220"/>
                    <a:pt x="109" y="220"/>
                    <a:pt x="109" y="220"/>
                  </a:cubicBezTo>
                  <a:cubicBezTo>
                    <a:pt x="109" y="249"/>
                    <a:pt x="109" y="249"/>
                    <a:pt x="109" y="249"/>
                  </a:cubicBezTo>
                  <a:cubicBezTo>
                    <a:pt x="114" y="249"/>
                    <a:pt x="114" y="249"/>
                    <a:pt x="114" y="249"/>
                  </a:cubicBezTo>
                  <a:cubicBezTo>
                    <a:pt x="114" y="291"/>
                    <a:pt x="114" y="291"/>
                    <a:pt x="114" y="291"/>
                  </a:cubicBezTo>
                  <a:cubicBezTo>
                    <a:pt x="114" y="320"/>
                    <a:pt x="114" y="320"/>
                    <a:pt x="114" y="320"/>
                  </a:cubicBezTo>
                  <a:cubicBezTo>
                    <a:pt x="114" y="380"/>
                    <a:pt x="114" y="380"/>
                    <a:pt x="114" y="380"/>
                  </a:cubicBezTo>
                  <a:cubicBezTo>
                    <a:pt x="125" y="380"/>
                    <a:pt x="125" y="380"/>
                    <a:pt x="125" y="380"/>
                  </a:cubicBezTo>
                  <a:cubicBezTo>
                    <a:pt x="125" y="403"/>
                    <a:pt x="125" y="403"/>
                    <a:pt x="125" y="403"/>
                  </a:cubicBezTo>
                  <a:cubicBezTo>
                    <a:pt x="125" y="426"/>
                    <a:pt x="125" y="426"/>
                    <a:pt x="125" y="426"/>
                  </a:cubicBezTo>
                  <a:cubicBezTo>
                    <a:pt x="133" y="426"/>
                    <a:pt x="133" y="426"/>
                    <a:pt x="133" y="426"/>
                  </a:cubicBezTo>
                  <a:cubicBezTo>
                    <a:pt x="133" y="444"/>
                    <a:pt x="133" y="444"/>
                    <a:pt x="133" y="444"/>
                  </a:cubicBezTo>
                  <a:cubicBezTo>
                    <a:pt x="140" y="444"/>
                    <a:pt x="140" y="444"/>
                    <a:pt x="140" y="444"/>
                  </a:cubicBezTo>
                  <a:cubicBezTo>
                    <a:pt x="140" y="451"/>
                    <a:pt x="140" y="451"/>
                    <a:pt x="140" y="451"/>
                  </a:cubicBezTo>
                  <a:cubicBezTo>
                    <a:pt x="146" y="451"/>
                    <a:pt x="146" y="451"/>
                    <a:pt x="146" y="451"/>
                  </a:cubicBezTo>
                  <a:cubicBezTo>
                    <a:pt x="146" y="457"/>
                    <a:pt x="146" y="457"/>
                    <a:pt x="146" y="457"/>
                  </a:cubicBezTo>
                  <a:cubicBezTo>
                    <a:pt x="153" y="457"/>
                    <a:pt x="153" y="457"/>
                    <a:pt x="153" y="457"/>
                  </a:cubicBezTo>
                  <a:cubicBezTo>
                    <a:pt x="153" y="473"/>
                    <a:pt x="153" y="473"/>
                    <a:pt x="153" y="473"/>
                  </a:cubicBezTo>
                  <a:cubicBezTo>
                    <a:pt x="167" y="473"/>
                    <a:pt x="167" y="473"/>
                    <a:pt x="167" y="473"/>
                  </a:cubicBezTo>
                  <a:cubicBezTo>
                    <a:pt x="167" y="501"/>
                    <a:pt x="167" y="501"/>
                    <a:pt x="167" y="501"/>
                  </a:cubicBezTo>
                  <a:cubicBezTo>
                    <a:pt x="177" y="501"/>
                    <a:pt x="177" y="501"/>
                    <a:pt x="177" y="501"/>
                  </a:cubicBezTo>
                  <a:cubicBezTo>
                    <a:pt x="177" y="503"/>
                    <a:pt x="177" y="503"/>
                    <a:pt x="177" y="503"/>
                  </a:cubicBezTo>
                  <a:cubicBezTo>
                    <a:pt x="188" y="503"/>
                    <a:pt x="188" y="503"/>
                    <a:pt x="188" y="503"/>
                  </a:cubicBezTo>
                  <a:cubicBezTo>
                    <a:pt x="188" y="512"/>
                    <a:pt x="188" y="512"/>
                    <a:pt x="188" y="512"/>
                  </a:cubicBezTo>
                  <a:cubicBezTo>
                    <a:pt x="194" y="512"/>
                    <a:pt x="194" y="512"/>
                    <a:pt x="194" y="512"/>
                  </a:cubicBezTo>
                  <a:cubicBezTo>
                    <a:pt x="194" y="531"/>
                    <a:pt x="194" y="531"/>
                    <a:pt x="194" y="531"/>
                  </a:cubicBezTo>
                  <a:cubicBezTo>
                    <a:pt x="201" y="531"/>
                    <a:pt x="201" y="531"/>
                    <a:pt x="201" y="531"/>
                  </a:cubicBezTo>
                  <a:cubicBezTo>
                    <a:pt x="201" y="540"/>
                    <a:pt x="201" y="540"/>
                    <a:pt x="201" y="540"/>
                  </a:cubicBezTo>
                  <a:cubicBezTo>
                    <a:pt x="210" y="540"/>
                    <a:pt x="210" y="540"/>
                    <a:pt x="210" y="540"/>
                  </a:cubicBezTo>
                  <a:cubicBezTo>
                    <a:pt x="210" y="552"/>
                    <a:pt x="210" y="552"/>
                    <a:pt x="210" y="552"/>
                  </a:cubicBezTo>
                  <a:cubicBezTo>
                    <a:pt x="223" y="552"/>
                    <a:pt x="223" y="552"/>
                    <a:pt x="223" y="552"/>
                  </a:cubicBezTo>
                  <a:cubicBezTo>
                    <a:pt x="223" y="565"/>
                    <a:pt x="223" y="565"/>
                    <a:pt x="223" y="565"/>
                  </a:cubicBezTo>
                  <a:cubicBezTo>
                    <a:pt x="229" y="565"/>
                    <a:pt x="229" y="565"/>
                    <a:pt x="229" y="565"/>
                  </a:cubicBezTo>
                  <a:cubicBezTo>
                    <a:pt x="229" y="576"/>
                    <a:pt x="229" y="576"/>
                    <a:pt x="229" y="576"/>
                  </a:cubicBezTo>
                  <a:cubicBezTo>
                    <a:pt x="234" y="576"/>
                    <a:pt x="234" y="576"/>
                    <a:pt x="234" y="576"/>
                  </a:cubicBezTo>
                  <a:cubicBezTo>
                    <a:pt x="234" y="582"/>
                    <a:pt x="234" y="582"/>
                    <a:pt x="234" y="582"/>
                  </a:cubicBezTo>
                  <a:cubicBezTo>
                    <a:pt x="240" y="582"/>
                    <a:pt x="240" y="582"/>
                    <a:pt x="240" y="582"/>
                  </a:cubicBezTo>
                  <a:cubicBezTo>
                    <a:pt x="240" y="587"/>
                    <a:pt x="240" y="587"/>
                    <a:pt x="240" y="587"/>
                  </a:cubicBezTo>
                  <a:cubicBezTo>
                    <a:pt x="250" y="587"/>
                    <a:pt x="250" y="587"/>
                    <a:pt x="250" y="587"/>
                  </a:cubicBezTo>
                  <a:cubicBezTo>
                    <a:pt x="250" y="605"/>
                    <a:pt x="250" y="605"/>
                    <a:pt x="250" y="605"/>
                  </a:cubicBezTo>
                  <a:cubicBezTo>
                    <a:pt x="255" y="605"/>
                    <a:pt x="255" y="605"/>
                    <a:pt x="255" y="605"/>
                  </a:cubicBezTo>
                  <a:cubicBezTo>
                    <a:pt x="255" y="612"/>
                    <a:pt x="255" y="612"/>
                    <a:pt x="255" y="612"/>
                  </a:cubicBezTo>
                  <a:cubicBezTo>
                    <a:pt x="267" y="612"/>
                    <a:pt x="267" y="612"/>
                    <a:pt x="267" y="612"/>
                  </a:cubicBezTo>
                  <a:cubicBezTo>
                    <a:pt x="267" y="629"/>
                    <a:pt x="267" y="629"/>
                    <a:pt x="267" y="629"/>
                  </a:cubicBezTo>
                  <a:cubicBezTo>
                    <a:pt x="270" y="629"/>
                    <a:pt x="270" y="629"/>
                    <a:pt x="270" y="629"/>
                  </a:cubicBezTo>
                  <a:cubicBezTo>
                    <a:pt x="270" y="639"/>
                    <a:pt x="270" y="639"/>
                    <a:pt x="270" y="639"/>
                  </a:cubicBezTo>
                  <a:cubicBezTo>
                    <a:pt x="285" y="639"/>
                    <a:pt x="285" y="639"/>
                    <a:pt x="285" y="639"/>
                  </a:cubicBezTo>
                  <a:cubicBezTo>
                    <a:pt x="285" y="649"/>
                    <a:pt x="285" y="649"/>
                    <a:pt x="285" y="649"/>
                  </a:cubicBezTo>
                  <a:cubicBezTo>
                    <a:pt x="327" y="649"/>
                    <a:pt x="327" y="649"/>
                    <a:pt x="327" y="649"/>
                  </a:cubicBezTo>
                  <a:cubicBezTo>
                    <a:pt x="327" y="654"/>
                    <a:pt x="327" y="654"/>
                    <a:pt x="327" y="654"/>
                  </a:cubicBezTo>
                  <a:cubicBezTo>
                    <a:pt x="359" y="654"/>
                    <a:pt x="359" y="654"/>
                    <a:pt x="359" y="654"/>
                  </a:cubicBezTo>
                  <a:cubicBezTo>
                    <a:pt x="359" y="666"/>
                    <a:pt x="359" y="666"/>
                    <a:pt x="359" y="666"/>
                  </a:cubicBezTo>
                  <a:cubicBezTo>
                    <a:pt x="374" y="666"/>
                    <a:pt x="374" y="666"/>
                    <a:pt x="374" y="666"/>
                  </a:cubicBezTo>
                  <a:cubicBezTo>
                    <a:pt x="374" y="672"/>
                    <a:pt x="374" y="672"/>
                    <a:pt x="374" y="672"/>
                  </a:cubicBezTo>
                  <a:cubicBezTo>
                    <a:pt x="381" y="672"/>
                    <a:pt x="381" y="672"/>
                    <a:pt x="381" y="672"/>
                  </a:cubicBezTo>
                  <a:cubicBezTo>
                    <a:pt x="381" y="684"/>
                    <a:pt x="381" y="684"/>
                    <a:pt x="381" y="684"/>
                  </a:cubicBezTo>
                  <a:cubicBezTo>
                    <a:pt x="392" y="684"/>
                    <a:pt x="392" y="684"/>
                    <a:pt x="392" y="684"/>
                  </a:cubicBezTo>
                  <a:cubicBezTo>
                    <a:pt x="392" y="691"/>
                    <a:pt x="392" y="691"/>
                    <a:pt x="392" y="691"/>
                  </a:cubicBezTo>
                  <a:cubicBezTo>
                    <a:pt x="428" y="691"/>
                    <a:pt x="428" y="691"/>
                    <a:pt x="428" y="691"/>
                  </a:cubicBezTo>
                  <a:cubicBezTo>
                    <a:pt x="428" y="697"/>
                    <a:pt x="428" y="697"/>
                    <a:pt x="428" y="697"/>
                  </a:cubicBezTo>
                  <a:cubicBezTo>
                    <a:pt x="466" y="697"/>
                    <a:pt x="466" y="697"/>
                    <a:pt x="466" y="697"/>
                  </a:cubicBezTo>
                  <a:cubicBezTo>
                    <a:pt x="466" y="707"/>
                    <a:pt x="466" y="707"/>
                    <a:pt x="466" y="707"/>
                  </a:cubicBezTo>
                  <a:cubicBezTo>
                    <a:pt x="473" y="707"/>
                    <a:pt x="473" y="707"/>
                    <a:pt x="473" y="707"/>
                  </a:cubicBezTo>
                  <a:cubicBezTo>
                    <a:pt x="473" y="715"/>
                    <a:pt x="473" y="715"/>
                    <a:pt x="473" y="715"/>
                  </a:cubicBezTo>
                  <a:cubicBezTo>
                    <a:pt x="519" y="715"/>
                    <a:pt x="519" y="715"/>
                    <a:pt x="519" y="715"/>
                  </a:cubicBezTo>
                  <a:cubicBezTo>
                    <a:pt x="519" y="718"/>
                    <a:pt x="519" y="718"/>
                    <a:pt x="519" y="718"/>
                  </a:cubicBezTo>
                  <a:cubicBezTo>
                    <a:pt x="524" y="718"/>
                    <a:pt x="524" y="718"/>
                    <a:pt x="524" y="718"/>
                  </a:cubicBezTo>
                  <a:cubicBezTo>
                    <a:pt x="524" y="727"/>
                    <a:pt x="524" y="727"/>
                    <a:pt x="524" y="727"/>
                  </a:cubicBezTo>
                  <a:cubicBezTo>
                    <a:pt x="544" y="727"/>
                    <a:pt x="544" y="727"/>
                    <a:pt x="544" y="727"/>
                  </a:cubicBezTo>
                  <a:cubicBezTo>
                    <a:pt x="544" y="733"/>
                    <a:pt x="544" y="733"/>
                    <a:pt x="544" y="733"/>
                  </a:cubicBezTo>
                  <a:cubicBezTo>
                    <a:pt x="595" y="733"/>
                    <a:pt x="595" y="733"/>
                    <a:pt x="595" y="733"/>
                  </a:cubicBezTo>
                  <a:cubicBezTo>
                    <a:pt x="595" y="733"/>
                    <a:pt x="593" y="739"/>
                    <a:pt x="595" y="739"/>
                  </a:cubicBezTo>
                  <a:cubicBezTo>
                    <a:pt x="597" y="739"/>
                    <a:pt x="606" y="739"/>
                    <a:pt x="606" y="739"/>
                  </a:cubicBezTo>
                  <a:cubicBezTo>
                    <a:pt x="606" y="747"/>
                    <a:pt x="606" y="747"/>
                    <a:pt x="606" y="747"/>
                  </a:cubicBezTo>
                  <a:cubicBezTo>
                    <a:pt x="616" y="747"/>
                    <a:pt x="616" y="747"/>
                    <a:pt x="616" y="747"/>
                  </a:cubicBezTo>
                  <a:cubicBezTo>
                    <a:pt x="616" y="749"/>
                    <a:pt x="616" y="749"/>
                    <a:pt x="616" y="749"/>
                  </a:cubicBezTo>
                  <a:cubicBezTo>
                    <a:pt x="629" y="749"/>
                    <a:pt x="629" y="749"/>
                    <a:pt x="629" y="749"/>
                  </a:cubicBezTo>
                  <a:cubicBezTo>
                    <a:pt x="629" y="758"/>
                    <a:pt x="629" y="758"/>
                    <a:pt x="629" y="758"/>
                  </a:cubicBezTo>
                  <a:cubicBezTo>
                    <a:pt x="639" y="758"/>
                    <a:pt x="639" y="758"/>
                    <a:pt x="639" y="758"/>
                  </a:cubicBezTo>
                  <a:cubicBezTo>
                    <a:pt x="639" y="770"/>
                    <a:pt x="639" y="770"/>
                    <a:pt x="639" y="770"/>
                  </a:cubicBezTo>
                  <a:cubicBezTo>
                    <a:pt x="727" y="770"/>
                    <a:pt x="727" y="770"/>
                    <a:pt x="727" y="770"/>
                  </a:cubicBezTo>
                  <a:cubicBezTo>
                    <a:pt x="727" y="777"/>
                    <a:pt x="727" y="777"/>
                    <a:pt x="727" y="777"/>
                  </a:cubicBezTo>
                  <a:cubicBezTo>
                    <a:pt x="741" y="777"/>
                    <a:pt x="741" y="777"/>
                    <a:pt x="741" y="777"/>
                  </a:cubicBezTo>
                  <a:cubicBezTo>
                    <a:pt x="741" y="783"/>
                    <a:pt x="741" y="783"/>
                    <a:pt x="741" y="783"/>
                  </a:cubicBezTo>
                  <a:cubicBezTo>
                    <a:pt x="858" y="783"/>
                    <a:pt x="858" y="783"/>
                    <a:pt x="858" y="783"/>
                  </a:cubicBezTo>
                  <a:cubicBezTo>
                    <a:pt x="858" y="788"/>
                    <a:pt x="858" y="788"/>
                    <a:pt x="858" y="788"/>
                  </a:cubicBezTo>
                  <a:cubicBezTo>
                    <a:pt x="866" y="788"/>
                    <a:pt x="866" y="788"/>
                    <a:pt x="866" y="788"/>
                  </a:cubicBezTo>
                  <a:cubicBezTo>
                    <a:pt x="866" y="795"/>
                    <a:pt x="866" y="795"/>
                    <a:pt x="866" y="795"/>
                  </a:cubicBezTo>
                  <a:cubicBezTo>
                    <a:pt x="1296" y="795"/>
                    <a:pt x="1296" y="795"/>
                    <a:pt x="1296" y="795"/>
                  </a:cubicBezTo>
                  <a:cubicBezTo>
                    <a:pt x="1296" y="803"/>
                    <a:pt x="1296" y="803"/>
                    <a:pt x="1296" y="803"/>
                  </a:cubicBezTo>
                  <a:cubicBezTo>
                    <a:pt x="2381" y="803"/>
                    <a:pt x="2381" y="803"/>
                    <a:pt x="2381" y="803"/>
                  </a:cubicBezTo>
                </a:path>
              </a:pathLst>
            </a:custGeom>
            <a:noFill/>
            <a:ln w="28575" cap="flat">
              <a:solidFill>
                <a:srgbClr val="E147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16" tIns="34259" rIns="68516" bIns="34259" numCol="1" anchor="t" anchorCtr="0" compatLnSpc="1">
              <a:prstTxWarp prst="textNoShape">
                <a:avLst/>
              </a:prstTxWarp>
            </a:bodyPr>
            <a:lstStyle/>
            <a:p>
              <a:pP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grpSp>
      <p:grpSp>
        <p:nvGrpSpPr>
          <p:cNvPr id="188" name="Group 187">
            <a:extLst>
              <a:ext uri="{FF2B5EF4-FFF2-40B4-BE49-F238E27FC236}">
                <a16:creationId xmlns:a16="http://schemas.microsoft.com/office/drawing/2014/main" id="{579C439F-9998-EA9D-179B-3F593F88961A}"/>
              </a:ext>
            </a:extLst>
          </p:cNvPr>
          <p:cNvGrpSpPr/>
          <p:nvPr/>
        </p:nvGrpSpPr>
        <p:grpSpPr>
          <a:xfrm>
            <a:off x="2903179" y="2501405"/>
            <a:ext cx="1148967" cy="348813"/>
            <a:chOff x="6496939" y="3093905"/>
            <a:chExt cx="1533374" cy="465514"/>
          </a:xfrm>
        </p:grpSpPr>
        <p:sp>
          <p:nvSpPr>
            <p:cNvPr id="189" name="TextBox 188">
              <a:extLst>
                <a:ext uri="{FF2B5EF4-FFF2-40B4-BE49-F238E27FC236}">
                  <a16:creationId xmlns:a16="http://schemas.microsoft.com/office/drawing/2014/main" id="{C3919C1E-DEFC-8ABE-ACC1-179172CC5F35}"/>
                </a:ext>
              </a:extLst>
            </p:cNvPr>
            <p:cNvSpPr txBox="1"/>
            <p:nvPr/>
          </p:nvSpPr>
          <p:spPr bwMode="auto">
            <a:xfrm>
              <a:off x="6714429" y="3093905"/>
              <a:ext cx="1315884" cy="4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lnSpc>
                  <a:spcPts val="974"/>
                </a:lnSpc>
                <a:spcBef>
                  <a:spcPct val="50000"/>
                </a:spcBef>
                <a:defRPr/>
              </a:pPr>
              <a:r>
                <a:rPr lang="en-US" sz="899" kern="0" dirty="0">
                  <a:solidFill>
                    <a:srgbClr val="000000"/>
                  </a:solidFill>
                  <a:latin typeface="Calibri"/>
                  <a:cs typeface="Arial" panose="020B0604020202020204" pitchFamily="34" charset="0"/>
                </a:rPr>
                <a:t>Axi-cel</a:t>
              </a:r>
              <a:br>
                <a:rPr lang="en-US" sz="899" kern="0" dirty="0">
                  <a:solidFill>
                    <a:srgbClr val="000000"/>
                  </a:solidFill>
                  <a:latin typeface="Calibri"/>
                  <a:cs typeface="Arial" panose="020B0604020202020204" pitchFamily="34" charset="0"/>
                </a:rPr>
              </a:br>
              <a:r>
                <a:rPr lang="en-US" sz="899" kern="0" dirty="0">
                  <a:solidFill>
                    <a:srgbClr val="000000"/>
                  </a:solidFill>
                  <a:latin typeface="Calibri"/>
                  <a:cs typeface="Arial" panose="020B0604020202020204" pitchFamily="34" charset="0"/>
                </a:rPr>
                <a:t>SoC</a:t>
              </a:r>
            </a:p>
          </p:txBody>
        </p:sp>
        <p:cxnSp>
          <p:nvCxnSpPr>
            <p:cNvPr id="190" name="Straight Connector 189">
              <a:extLst>
                <a:ext uri="{FF2B5EF4-FFF2-40B4-BE49-F238E27FC236}">
                  <a16:creationId xmlns:a16="http://schemas.microsoft.com/office/drawing/2014/main" id="{0F769A36-7EA9-6B27-41D5-757CC5CD0D1C}"/>
                </a:ext>
              </a:extLst>
            </p:cNvPr>
            <p:cNvCxnSpPr/>
            <p:nvPr/>
          </p:nvCxnSpPr>
          <p:spPr bwMode="auto">
            <a:xfrm>
              <a:off x="6496939" y="3209289"/>
              <a:ext cx="241115" cy="0"/>
            </a:xfrm>
            <a:prstGeom prst="line">
              <a:avLst/>
            </a:prstGeom>
            <a:noFill/>
            <a:ln w="28575" cap="flat" cmpd="sng" algn="ctr">
              <a:solidFill>
                <a:srgbClr val="015873"/>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A4F95B8A-3C71-FD11-D89B-2353382E8F59}"/>
                </a:ext>
              </a:extLst>
            </p:cNvPr>
            <p:cNvCxnSpPr/>
            <p:nvPr/>
          </p:nvCxnSpPr>
          <p:spPr bwMode="auto">
            <a:xfrm>
              <a:off x="6496939" y="3380739"/>
              <a:ext cx="241115" cy="0"/>
            </a:xfrm>
            <a:prstGeom prst="line">
              <a:avLst/>
            </a:prstGeom>
            <a:noFill/>
            <a:ln w="28575" cap="flat" cmpd="sng" algn="ctr">
              <a:solidFill>
                <a:srgbClr val="E1471D"/>
              </a:solidFill>
              <a:prstDash val="solid"/>
              <a:round/>
              <a:headEnd type="none" w="med" len="med"/>
              <a:tailEnd type="none" w="med" len="med"/>
            </a:ln>
            <a:effectLst/>
          </p:spPr>
        </p:cxnSp>
      </p:grpSp>
      <p:sp>
        <p:nvSpPr>
          <p:cNvPr id="194" name="TextBox 193">
            <a:extLst>
              <a:ext uri="{FF2B5EF4-FFF2-40B4-BE49-F238E27FC236}">
                <a16:creationId xmlns:a16="http://schemas.microsoft.com/office/drawing/2014/main" id="{8826BB4C-7B7D-D2DC-F39C-D23AE267B7A8}"/>
              </a:ext>
            </a:extLst>
          </p:cNvPr>
          <p:cNvSpPr txBox="1"/>
          <p:nvPr/>
        </p:nvSpPr>
        <p:spPr bwMode="auto">
          <a:xfrm>
            <a:off x="6161370" y="1950633"/>
            <a:ext cx="2530425" cy="3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Aft>
                <a:spcPts val="974"/>
              </a:spcAft>
              <a:defRPr/>
            </a:pPr>
            <a:r>
              <a:rPr lang="en-US" sz="899" dirty="0">
                <a:solidFill>
                  <a:srgbClr val="000000"/>
                </a:solidFill>
                <a:latin typeface="Calibri"/>
                <a:cs typeface="Arial" panose="020B0604020202020204" pitchFamily="34" charset="0"/>
              </a:rPr>
              <a:t>HR (95% CI): 		0.349 (0.229-0.530)  </a:t>
            </a:r>
            <a:r>
              <a:rPr lang="en-US" sz="899" i="1" dirty="0">
                <a:solidFill>
                  <a:srgbClr val="000000"/>
                </a:solidFill>
                <a:latin typeface="Calibri"/>
                <a:cs typeface="Arial" panose="020B0604020202020204" pitchFamily="34" charset="0"/>
              </a:rPr>
              <a:t>P</a:t>
            </a:r>
            <a:r>
              <a:rPr lang="en-US" sz="899" dirty="0">
                <a:solidFill>
                  <a:srgbClr val="000000"/>
                </a:solidFill>
                <a:latin typeface="Calibri"/>
                <a:cs typeface="Arial" panose="020B0604020202020204" pitchFamily="34" charset="0"/>
              </a:rPr>
              <a:t> value                           	        &lt;.0001</a:t>
            </a:r>
          </a:p>
        </p:txBody>
      </p:sp>
      <p:grpSp>
        <p:nvGrpSpPr>
          <p:cNvPr id="195" name="Group 194">
            <a:extLst>
              <a:ext uri="{FF2B5EF4-FFF2-40B4-BE49-F238E27FC236}">
                <a16:creationId xmlns:a16="http://schemas.microsoft.com/office/drawing/2014/main" id="{14CFC8DB-68A0-F1A0-0FC0-23A11F8416C0}"/>
              </a:ext>
            </a:extLst>
          </p:cNvPr>
          <p:cNvGrpSpPr/>
          <p:nvPr/>
        </p:nvGrpSpPr>
        <p:grpSpPr>
          <a:xfrm>
            <a:off x="5169614" y="1739007"/>
            <a:ext cx="3180795" cy="1396648"/>
            <a:chOff x="862013" y="2843213"/>
            <a:chExt cx="2540793" cy="1193006"/>
          </a:xfrm>
        </p:grpSpPr>
        <p:sp>
          <p:nvSpPr>
            <p:cNvPr id="196" name="Freeform: Shape 195">
              <a:extLst>
                <a:ext uri="{FF2B5EF4-FFF2-40B4-BE49-F238E27FC236}">
                  <a16:creationId xmlns:a16="http://schemas.microsoft.com/office/drawing/2014/main" id="{67AB4D42-C6D2-18D8-F908-42279ACB8617}"/>
                </a:ext>
              </a:extLst>
            </p:cNvPr>
            <p:cNvSpPr/>
            <p:nvPr/>
          </p:nvSpPr>
          <p:spPr bwMode="auto">
            <a:xfrm>
              <a:off x="862013" y="2843213"/>
              <a:ext cx="2102643" cy="1059656"/>
            </a:xfrm>
            <a:custGeom>
              <a:avLst/>
              <a:gdLst>
                <a:gd name="connsiteX0" fmla="*/ 0 w 2102643"/>
                <a:gd name="connsiteY0" fmla="*/ 0 h 1059656"/>
                <a:gd name="connsiteX1" fmla="*/ 114300 w 2102643"/>
                <a:gd name="connsiteY1" fmla="*/ 0 h 1059656"/>
                <a:gd name="connsiteX2" fmla="*/ 114300 w 2102643"/>
                <a:gd name="connsiteY2" fmla="*/ 21431 h 1059656"/>
                <a:gd name="connsiteX3" fmla="*/ 197643 w 2102643"/>
                <a:gd name="connsiteY3" fmla="*/ 21431 h 1059656"/>
                <a:gd name="connsiteX4" fmla="*/ 197643 w 2102643"/>
                <a:gd name="connsiteY4" fmla="*/ 50006 h 1059656"/>
                <a:gd name="connsiteX5" fmla="*/ 247650 w 2102643"/>
                <a:gd name="connsiteY5" fmla="*/ 50006 h 1059656"/>
                <a:gd name="connsiteX6" fmla="*/ 247650 w 2102643"/>
                <a:gd name="connsiteY6" fmla="*/ 69056 h 1059656"/>
                <a:gd name="connsiteX7" fmla="*/ 264318 w 2102643"/>
                <a:gd name="connsiteY7" fmla="*/ 69056 h 1059656"/>
                <a:gd name="connsiteX8" fmla="*/ 264318 w 2102643"/>
                <a:gd name="connsiteY8" fmla="*/ 90487 h 1059656"/>
                <a:gd name="connsiteX9" fmla="*/ 283368 w 2102643"/>
                <a:gd name="connsiteY9" fmla="*/ 90487 h 1059656"/>
                <a:gd name="connsiteX10" fmla="*/ 283368 w 2102643"/>
                <a:gd name="connsiteY10" fmla="*/ 90487 h 1059656"/>
                <a:gd name="connsiteX11" fmla="*/ 283368 w 2102643"/>
                <a:gd name="connsiteY11" fmla="*/ 104775 h 1059656"/>
                <a:gd name="connsiteX12" fmla="*/ 302418 w 2102643"/>
                <a:gd name="connsiteY12" fmla="*/ 123825 h 1059656"/>
                <a:gd name="connsiteX13" fmla="*/ 309562 w 2102643"/>
                <a:gd name="connsiteY13" fmla="*/ 130969 h 1059656"/>
                <a:gd name="connsiteX14" fmla="*/ 309562 w 2102643"/>
                <a:gd name="connsiteY14" fmla="*/ 245268 h 1059656"/>
                <a:gd name="connsiteX15" fmla="*/ 352425 w 2102643"/>
                <a:gd name="connsiteY15" fmla="*/ 245268 h 1059656"/>
                <a:gd name="connsiteX16" fmla="*/ 352425 w 2102643"/>
                <a:gd name="connsiteY16" fmla="*/ 276225 h 1059656"/>
                <a:gd name="connsiteX17" fmla="*/ 395287 w 2102643"/>
                <a:gd name="connsiteY17" fmla="*/ 276225 h 1059656"/>
                <a:gd name="connsiteX18" fmla="*/ 395287 w 2102643"/>
                <a:gd name="connsiteY18" fmla="*/ 300037 h 1059656"/>
                <a:gd name="connsiteX19" fmla="*/ 502443 w 2102643"/>
                <a:gd name="connsiteY19" fmla="*/ 300037 h 1059656"/>
                <a:gd name="connsiteX20" fmla="*/ 502443 w 2102643"/>
                <a:gd name="connsiteY20" fmla="*/ 328612 h 1059656"/>
                <a:gd name="connsiteX21" fmla="*/ 552450 w 2102643"/>
                <a:gd name="connsiteY21" fmla="*/ 328612 h 1059656"/>
                <a:gd name="connsiteX22" fmla="*/ 552450 w 2102643"/>
                <a:gd name="connsiteY22" fmla="*/ 350043 h 1059656"/>
                <a:gd name="connsiteX23" fmla="*/ 557212 w 2102643"/>
                <a:gd name="connsiteY23" fmla="*/ 350043 h 1059656"/>
                <a:gd name="connsiteX24" fmla="*/ 561975 w 2102643"/>
                <a:gd name="connsiteY24" fmla="*/ 354806 h 1059656"/>
                <a:gd name="connsiteX25" fmla="*/ 571500 w 2102643"/>
                <a:gd name="connsiteY25" fmla="*/ 364331 h 1059656"/>
                <a:gd name="connsiteX26" fmla="*/ 571500 w 2102643"/>
                <a:gd name="connsiteY26" fmla="*/ 383381 h 1059656"/>
                <a:gd name="connsiteX27" fmla="*/ 583406 w 2102643"/>
                <a:gd name="connsiteY27" fmla="*/ 383381 h 1059656"/>
                <a:gd name="connsiteX28" fmla="*/ 583406 w 2102643"/>
                <a:gd name="connsiteY28" fmla="*/ 402431 h 1059656"/>
                <a:gd name="connsiteX29" fmla="*/ 600075 w 2102643"/>
                <a:gd name="connsiteY29" fmla="*/ 402431 h 1059656"/>
                <a:gd name="connsiteX30" fmla="*/ 600075 w 2102643"/>
                <a:gd name="connsiteY30" fmla="*/ 402431 h 1059656"/>
                <a:gd name="connsiteX31" fmla="*/ 600075 w 2102643"/>
                <a:gd name="connsiteY31" fmla="*/ 459581 h 1059656"/>
                <a:gd name="connsiteX32" fmla="*/ 614362 w 2102643"/>
                <a:gd name="connsiteY32" fmla="*/ 459581 h 1059656"/>
                <a:gd name="connsiteX33" fmla="*/ 614362 w 2102643"/>
                <a:gd name="connsiteY33" fmla="*/ 514350 h 1059656"/>
                <a:gd name="connsiteX34" fmla="*/ 623887 w 2102643"/>
                <a:gd name="connsiteY34" fmla="*/ 514350 h 1059656"/>
                <a:gd name="connsiteX35" fmla="*/ 623887 w 2102643"/>
                <a:gd name="connsiteY35" fmla="*/ 547687 h 1059656"/>
                <a:gd name="connsiteX36" fmla="*/ 681037 w 2102643"/>
                <a:gd name="connsiteY36" fmla="*/ 547687 h 1059656"/>
                <a:gd name="connsiteX37" fmla="*/ 681037 w 2102643"/>
                <a:gd name="connsiteY37" fmla="*/ 581025 h 1059656"/>
                <a:gd name="connsiteX38" fmla="*/ 695325 w 2102643"/>
                <a:gd name="connsiteY38" fmla="*/ 581025 h 1059656"/>
                <a:gd name="connsiteX39" fmla="*/ 695325 w 2102643"/>
                <a:gd name="connsiteY39" fmla="*/ 607218 h 1059656"/>
                <a:gd name="connsiteX40" fmla="*/ 795337 w 2102643"/>
                <a:gd name="connsiteY40" fmla="*/ 607218 h 1059656"/>
                <a:gd name="connsiteX41" fmla="*/ 795337 w 2102643"/>
                <a:gd name="connsiteY41" fmla="*/ 638175 h 1059656"/>
                <a:gd name="connsiteX42" fmla="*/ 819150 w 2102643"/>
                <a:gd name="connsiteY42" fmla="*/ 638175 h 1059656"/>
                <a:gd name="connsiteX43" fmla="*/ 819150 w 2102643"/>
                <a:gd name="connsiteY43" fmla="*/ 671512 h 1059656"/>
                <a:gd name="connsiteX44" fmla="*/ 842962 w 2102643"/>
                <a:gd name="connsiteY44" fmla="*/ 678656 h 1059656"/>
                <a:gd name="connsiteX45" fmla="*/ 842962 w 2102643"/>
                <a:gd name="connsiteY45" fmla="*/ 692943 h 1059656"/>
                <a:gd name="connsiteX46" fmla="*/ 854868 w 2102643"/>
                <a:gd name="connsiteY46" fmla="*/ 692943 h 1059656"/>
                <a:gd name="connsiteX47" fmla="*/ 854868 w 2102643"/>
                <a:gd name="connsiteY47" fmla="*/ 711993 h 1059656"/>
                <a:gd name="connsiteX48" fmla="*/ 866775 w 2102643"/>
                <a:gd name="connsiteY48" fmla="*/ 711993 h 1059656"/>
                <a:gd name="connsiteX49" fmla="*/ 866775 w 2102643"/>
                <a:gd name="connsiteY49" fmla="*/ 723900 h 1059656"/>
                <a:gd name="connsiteX50" fmla="*/ 871537 w 2102643"/>
                <a:gd name="connsiteY50" fmla="*/ 723900 h 1059656"/>
                <a:gd name="connsiteX51" fmla="*/ 866775 w 2102643"/>
                <a:gd name="connsiteY51" fmla="*/ 742950 h 1059656"/>
                <a:gd name="connsiteX52" fmla="*/ 878681 w 2102643"/>
                <a:gd name="connsiteY52" fmla="*/ 742950 h 1059656"/>
                <a:gd name="connsiteX53" fmla="*/ 878681 w 2102643"/>
                <a:gd name="connsiteY53" fmla="*/ 778668 h 1059656"/>
                <a:gd name="connsiteX54" fmla="*/ 940593 w 2102643"/>
                <a:gd name="connsiteY54" fmla="*/ 778668 h 1059656"/>
                <a:gd name="connsiteX55" fmla="*/ 940593 w 2102643"/>
                <a:gd name="connsiteY55" fmla="*/ 823912 h 1059656"/>
                <a:gd name="connsiteX56" fmla="*/ 1190625 w 2102643"/>
                <a:gd name="connsiteY56" fmla="*/ 823912 h 1059656"/>
                <a:gd name="connsiteX57" fmla="*/ 1190625 w 2102643"/>
                <a:gd name="connsiteY57" fmla="*/ 862012 h 1059656"/>
                <a:gd name="connsiteX58" fmla="*/ 1343025 w 2102643"/>
                <a:gd name="connsiteY58" fmla="*/ 862012 h 1059656"/>
                <a:gd name="connsiteX59" fmla="*/ 1343025 w 2102643"/>
                <a:gd name="connsiteY59" fmla="*/ 923925 h 1059656"/>
                <a:gd name="connsiteX60" fmla="*/ 1426368 w 2102643"/>
                <a:gd name="connsiteY60" fmla="*/ 923925 h 1059656"/>
                <a:gd name="connsiteX61" fmla="*/ 1426368 w 2102643"/>
                <a:gd name="connsiteY61" fmla="*/ 973931 h 1059656"/>
                <a:gd name="connsiteX62" fmla="*/ 1664493 w 2102643"/>
                <a:gd name="connsiteY62" fmla="*/ 973931 h 1059656"/>
                <a:gd name="connsiteX63" fmla="*/ 1664493 w 2102643"/>
                <a:gd name="connsiteY63" fmla="*/ 1059656 h 1059656"/>
                <a:gd name="connsiteX64" fmla="*/ 2102643 w 2102643"/>
                <a:gd name="connsiteY64" fmla="*/ 1059656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02643" h="1059656">
                  <a:moveTo>
                    <a:pt x="0" y="0"/>
                  </a:moveTo>
                  <a:lnTo>
                    <a:pt x="114300" y="0"/>
                  </a:lnTo>
                  <a:lnTo>
                    <a:pt x="114300" y="21431"/>
                  </a:lnTo>
                  <a:lnTo>
                    <a:pt x="197643" y="21431"/>
                  </a:lnTo>
                  <a:lnTo>
                    <a:pt x="197643" y="50006"/>
                  </a:lnTo>
                  <a:lnTo>
                    <a:pt x="247650" y="50006"/>
                  </a:lnTo>
                  <a:lnTo>
                    <a:pt x="247650" y="69056"/>
                  </a:lnTo>
                  <a:lnTo>
                    <a:pt x="264318" y="69056"/>
                  </a:lnTo>
                  <a:lnTo>
                    <a:pt x="264318" y="90487"/>
                  </a:lnTo>
                  <a:lnTo>
                    <a:pt x="283368" y="90487"/>
                  </a:lnTo>
                  <a:lnTo>
                    <a:pt x="283368" y="90487"/>
                  </a:lnTo>
                  <a:lnTo>
                    <a:pt x="283368" y="104775"/>
                  </a:lnTo>
                  <a:lnTo>
                    <a:pt x="302418" y="123825"/>
                  </a:lnTo>
                  <a:lnTo>
                    <a:pt x="309562" y="130969"/>
                  </a:lnTo>
                  <a:lnTo>
                    <a:pt x="309562" y="245268"/>
                  </a:lnTo>
                  <a:lnTo>
                    <a:pt x="352425" y="245268"/>
                  </a:lnTo>
                  <a:lnTo>
                    <a:pt x="352425" y="276225"/>
                  </a:lnTo>
                  <a:lnTo>
                    <a:pt x="395287" y="276225"/>
                  </a:lnTo>
                  <a:lnTo>
                    <a:pt x="395287" y="300037"/>
                  </a:lnTo>
                  <a:lnTo>
                    <a:pt x="502443" y="300037"/>
                  </a:lnTo>
                  <a:lnTo>
                    <a:pt x="502443" y="328612"/>
                  </a:lnTo>
                  <a:lnTo>
                    <a:pt x="552450" y="328612"/>
                  </a:lnTo>
                  <a:lnTo>
                    <a:pt x="552450" y="350043"/>
                  </a:lnTo>
                  <a:lnTo>
                    <a:pt x="557212" y="350043"/>
                  </a:lnTo>
                  <a:lnTo>
                    <a:pt x="561975" y="354806"/>
                  </a:lnTo>
                  <a:lnTo>
                    <a:pt x="571500" y="364331"/>
                  </a:lnTo>
                  <a:lnTo>
                    <a:pt x="571500" y="383381"/>
                  </a:lnTo>
                  <a:lnTo>
                    <a:pt x="583406" y="383381"/>
                  </a:lnTo>
                  <a:lnTo>
                    <a:pt x="583406" y="402431"/>
                  </a:lnTo>
                  <a:lnTo>
                    <a:pt x="600075" y="402431"/>
                  </a:lnTo>
                  <a:lnTo>
                    <a:pt x="600075" y="402431"/>
                  </a:lnTo>
                  <a:lnTo>
                    <a:pt x="600075" y="459581"/>
                  </a:lnTo>
                  <a:lnTo>
                    <a:pt x="614362" y="459581"/>
                  </a:lnTo>
                  <a:lnTo>
                    <a:pt x="614362" y="514350"/>
                  </a:lnTo>
                  <a:lnTo>
                    <a:pt x="623887" y="514350"/>
                  </a:lnTo>
                  <a:lnTo>
                    <a:pt x="623887" y="547687"/>
                  </a:lnTo>
                  <a:lnTo>
                    <a:pt x="681037" y="547687"/>
                  </a:lnTo>
                  <a:lnTo>
                    <a:pt x="681037" y="581025"/>
                  </a:lnTo>
                  <a:lnTo>
                    <a:pt x="695325" y="581025"/>
                  </a:lnTo>
                  <a:lnTo>
                    <a:pt x="695325" y="607218"/>
                  </a:lnTo>
                  <a:lnTo>
                    <a:pt x="795337" y="607218"/>
                  </a:lnTo>
                  <a:lnTo>
                    <a:pt x="795337" y="638175"/>
                  </a:lnTo>
                  <a:lnTo>
                    <a:pt x="819150" y="638175"/>
                  </a:lnTo>
                  <a:lnTo>
                    <a:pt x="819150" y="671512"/>
                  </a:lnTo>
                  <a:lnTo>
                    <a:pt x="842962" y="678656"/>
                  </a:lnTo>
                  <a:lnTo>
                    <a:pt x="842962" y="692943"/>
                  </a:lnTo>
                  <a:lnTo>
                    <a:pt x="854868" y="692943"/>
                  </a:lnTo>
                  <a:lnTo>
                    <a:pt x="854868" y="711993"/>
                  </a:lnTo>
                  <a:lnTo>
                    <a:pt x="866775" y="711993"/>
                  </a:lnTo>
                  <a:lnTo>
                    <a:pt x="866775" y="723900"/>
                  </a:lnTo>
                  <a:lnTo>
                    <a:pt x="871537" y="723900"/>
                  </a:lnTo>
                  <a:lnTo>
                    <a:pt x="866775" y="742950"/>
                  </a:lnTo>
                  <a:lnTo>
                    <a:pt x="878681" y="742950"/>
                  </a:lnTo>
                  <a:lnTo>
                    <a:pt x="878681" y="778668"/>
                  </a:lnTo>
                  <a:lnTo>
                    <a:pt x="940593" y="778668"/>
                  </a:lnTo>
                  <a:lnTo>
                    <a:pt x="940593" y="823912"/>
                  </a:lnTo>
                  <a:lnTo>
                    <a:pt x="1190625" y="823912"/>
                  </a:lnTo>
                  <a:lnTo>
                    <a:pt x="1190625" y="862012"/>
                  </a:lnTo>
                  <a:lnTo>
                    <a:pt x="1343025" y="862012"/>
                  </a:lnTo>
                  <a:lnTo>
                    <a:pt x="1343025" y="923925"/>
                  </a:lnTo>
                  <a:lnTo>
                    <a:pt x="1426368" y="923925"/>
                  </a:lnTo>
                  <a:lnTo>
                    <a:pt x="1426368" y="973931"/>
                  </a:lnTo>
                  <a:lnTo>
                    <a:pt x="1664493" y="973931"/>
                  </a:lnTo>
                  <a:lnTo>
                    <a:pt x="1664493" y="1059656"/>
                  </a:lnTo>
                  <a:lnTo>
                    <a:pt x="2102643" y="1059656"/>
                  </a:lnTo>
                </a:path>
              </a:pathLst>
            </a:custGeom>
            <a:noFill/>
            <a:ln w="28575">
              <a:solidFill>
                <a:srgbClr val="015873"/>
              </a:solidFill>
              <a:miter lim="800000"/>
              <a:headEnd/>
              <a:tailEnd/>
            </a:ln>
          </p:spPr>
          <p:txBody>
            <a:bodyPr rtlCol="0" anchor="ctr"/>
            <a:lstStyle/>
            <a:p>
              <a:pPr algn="ctr" defTabSz="685166" eaLnBrk="0" hangingPunct="0">
                <a:defRPr/>
              </a:pPr>
              <a:r>
                <a:rPr lang="en-US" sz="1349" b="1" dirty="0">
                  <a:solidFill>
                    <a:srgbClr val="FFFFFF"/>
                  </a:solidFill>
                  <a:latin typeface="Arial" panose="020B0604020202020204" pitchFamily="34" charset="0"/>
                  <a:cs typeface="Arial" panose="020B0604020202020204" pitchFamily="34" charset="0"/>
                </a:rPr>
                <a:t> </a:t>
              </a:r>
            </a:p>
          </p:txBody>
        </p:sp>
        <p:sp>
          <p:nvSpPr>
            <p:cNvPr id="197" name="Freeform: Shape 196">
              <a:extLst>
                <a:ext uri="{FF2B5EF4-FFF2-40B4-BE49-F238E27FC236}">
                  <a16:creationId xmlns:a16="http://schemas.microsoft.com/office/drawing/2014/main" id="{8656F923-2D22-7AD8-A7DF-EAFB05AF49BE}"/>
                </a:ext>
              </a:extLst>
            </p:cNvPr>
            <p:cNvSpPr/>
            <p:nvPr/>
          </p:nvSpPr>
          <p:spPr bwMode="auto">
            <a:xfrm>
              <a:off x="2962275" y="3902869"/>
              <a:ext cx="440531" cy="133350"/>
            </a:xfrm>
            <a:custGeom>
              <a:avLst/>
              <a:gdLst>
                <a:gd name="connsiteX0" fmla="*/ 0 w 440531"/>
                <a:gd name="connsiteY0" fmla="*/ 0 h 133350"/>
                <a:gd name="connsiteX1" fmla="*/ 0 w 440531"/>
                <a:gd name="connsiteY1" fmla="*/ 133350 h 133350"/>
                <a:gd name="connsiteX2" fmla="*/ 440531 w 440531"/>
                <a:gd name="connsiteY2" fmla="*/ 133350 h 133350"/>
              </a:gdLst>
              <a:ahLst/>
              <a:cxnLst>
                <a:cxn ang="0">
                  <a:pos x="connsiteX0" y="connsiteY0"/>
                </a:cxn>
                <a:cxn ang="0">
                  <a:pos x="connsiteX1" y="connsiteY1"/>
                </a:cxn>
                <a:cxn ang="0">
                  <a:pos x="connsiteX2" y="connsiteY2"/>
                </a:cxn>
              </a:cxnLst>
              <a:rect l="l" t="t" r="r" b="b"/>
              <a:pathLst>
                <a:path w="440531" h="133350">
                  <a:moveTo>
                    <a:pt x="0" y="0"/>
                  </a:moveTo>
                  <a:lnTo>
                    <a:pt x="0" y="133350"/>
                  </a:lnTo>
                  <a:lnTo>
                    <a:pt x="440531" y="133350"/>
                  </a:lnTo>
                </a:path>
              </a:pathLst>
            </a:custGeom>
            <a:noFill/>
            <a:ln w="28575">
              <a:solidFill>
                <a:srgbClr val="015873"/>
              </a:solidFill>
              <a:miter lim="800000"/>
              <a:headEnd/>
              <a:tailEnd/>
            </a:ln>
          </p:spPr>
          <p:txBody>
            <a:bodyPr rtlCol="0" anchor="ctr"/>
            <a:lstStyle/>
            <a:p>
              <a:pPr algn="ctr" defTabSz="685166" eaLnBrk="0" hangingPunct="0">
                <a:defRPr/>
              </a:pPr>
              <a:endParaRPr lang="en-US" sz="1349" b="1" dirty="0">
                <a:solidFill>
                  <a:srgbClr val="FFFFFF"/>
                </a:solidFill>
                <a:latin typeface="Arial" panose="020B0604020202020204" pitchFamily="34" charset="0"/>
                <a:cs typeface="Arial" panose="020B0604020202020204" pitchFamily="34" charset="0"/>
              </a:endParaRPr>
            </a:p>
          </p:txBody>
        </p:sp>
      </p:grpSp>
      <p:cxnSp>
        <p:nvCxnSpPr>
          <p:cNvPr id="198" name="Straight Connector 197">
            <a:extLst>
              <a:ext uri="{FF2B5EF4-FFF2-40B4-BE49-F238E27FC236}">
                <a16:creationId xmlns:a16="http://schemas.microsoft.com/office/drawing/2014/main" id="{628AEE46-9366-69DA-3156-565C00E0FA5D}"/>
              </a:ext>
            </a:extLst>
          </p:cNvPr>
          <p:cNvCxnSpPr/>
          <p:nvPr/>
        </p:nvCxnSpPr>
        <p:spPr bwMode="auto">
          <a:xfrm>
            <a:off x="8317841"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1DECD139-51C9-80BB-93EB-BD389B3D310D}"/>
              </a:ext>
            </a:extLst>
          </p:cNvPr>
          <p:cNvCxnSpPr/>
          <p:nvPr/>
        </p:nvCxnSpPr>
        <p:spPr bwMode="auto">
          <a:xfrm>
            <a:off x="8299955"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A4C955BA-0A72-67A2-9BB4-E25A1A01B030}"/>
              </a:ext>
            </a:extLst>
          </p:cNvPr>
          <p:cNvCxnSpPr/>
          <p:nvPr/>
        </p:nvCxnSpPr>
        <p:spPr bwMode="auto">
          <a:xfrm>
            <a:off x="8258219"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DA1DD1B0-7F27-2839-EB1C-0BE20A32FF2D}"/>
              </a:ext>
            </a:extLst>
          </p:cNvPr>
          <p:cNvCxnSpPr/>
          <p:nvPr/>
        </p:nvCxnSpPr>
        <p:spPr bwMode="auto">
          <a:xfrm>
            <a:off x="8186673"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EA0346C9-E0D8-42F7-61F9-25279D48062A}"/>
              </a:ext>
            </a:extLst>
          </p:cNvPr>
          <p:cNvCxnSpPr/>
          <p:nvPr/>
        </p:nvCxnSpPr>
        <p:spPr bwMode="auto">
          <a:xfrm>
            <a:off x="8127053"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8522E0E7-F88D-38EA-B3E0-631277C7D43F}"/>
              </a:ext>
            </a:extLst>
          </p:cNvPr>
          <p:cNvCxnSpPr/>
          <p:nvPr/>
        </p:nvCxnSpPr>
        <p:spPr bwMode="auto">
          <a:xfrm>
            <a:off x="8085318" y="30936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8EB8B98C-46A9-F89D-A0F6-F35CE5EACE39}"/>
              </a:ext>
            </a:extLst>
          </p:cNvPr>
          <p:cNvCxnSpPr/>
          <p:nvPr/>
        </p:nvCxnSpPr>
        <p:spPr bwMode="auto">
          <a:xfrm>
            <a:off x="7614308" y="2948674"/>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7BAB671C-637C-DC60-8DCE-40BB0B081413}"/>
              </a:ext>
            </a:extLst>
          </p:cNvPr>
          <p:cNvCxnSpPr/>
          <p:nvPr/>
        </p:nvCxnSpPr>
        <p:spPr bwMode="auto">
          <a:xfrm>
            <a:off x="7483142" y="2948674"/>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F81C299A-D241-8110-083D-915A4FC459CA}"/>
              </a:ext>
            </a:extLst>
          </p:cNvPr>
          <p:cNvCxnSpPr/>
          <p:nvPr/>
        </p:nvCxnSpPr>
        <p:spPr bwMode="auto">
          <a:xfrm>
            <a:off x="7208885" y="284274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135A0352-7E8C-C3DF-9DBF-33DA8FBA4FA0}"/>
              </a:ext>
            </a:extLst>
          </p:cNvPr>
          <p:cNvCxnSpPr/>
          <p:nvPr/>
        </p:nvCxnSpPr>
        <p:spPr bwMode="auto">
          <a:xfrm>
            <a:off x="7188017" y="284274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381A8609-70A1-7F2F-92D1-E37EBFD7F0AC}"/>
              </a:ext>
            </a:extLst>
          </p:cNvPr>
          <p:cNvCxnSpPr/>
          <p:nvPr/>
        </p:nvCxnSpPr>
        <p:spPr bwMode="auto">
          <a:xfrm>
            <a:off x="7167149" y="284274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3F2E5027-6143-919C-7920-AADFC5E85F34}"/>
              </a:ext>
            </a:extLst>
          </p:cNvPr>
          <p:cNvCxnSpPr/>
          <p:nvPr/>
        </p:nvCxnSpPr>
        <p:spPr bwMode="auto">
          <a:xfrm>
            <a:off x="7128395" y="284274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3248FA4B-CD3B-1D29-5583-744F606E2648}"/>
              </a:ext>
            </a:extLst>
          </p:cNvPr>
          <p:cNvCxnSpPr/>
          <p:nvPr/>
        </p:nvCxnSpPr>
        <p:spPr bwMode="auto">
          <a:xfrm>
            <a:off x="7047907" y="284274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22BE7FE9-E713-BE27-37BC-CE52C7CDAE8D}"/>
              </a:ext>
            </a:extLst>
          </p:cNvPr>
          <p:cNvCxnSpPr/>
          <p:nvPr/>
        </p:nvCxnSpPr>
        <p:spPr bwMode="auto">
          <a:xfrm>
            <a:off x="6681234" y="2714504"/>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E0E7AF75-A80E-82F4-6BF9-1D9B382DC063}"/>
              </a:ext>
            </a:extLst>
          </p:cNvPr>
          <p:cNvCxnSpPr/>
          <p:nvPr/>
        </p:nvCxnSpPr>
        <p:spPr bwMode="auto">
          <a:xfrm>
            <a:off x="6615652" y="266432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2A61F2C7-C226-85A3-DA38-79C96A476B78}"/>
              </a:ext>
            </a:extLst>
          </p:cNvPr>
          <p:cNvCxnSpPr/>
          <p:nvPr/>
        </p:nvCxnSpPr>
        <p:spPr bwMode="auto">
          <a:xfrm>
            <a:off x="6412940" y="2661538"/>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16950415-EBF2-138B-4708-0E7FF7D2D5ED}"/>
              </a:ext>
            </a:extLst>
          </p:cNvPr>
          <p:cNvCxnSpPr/>
          <p:nvPr/>
        </p:nvCxnSpPr>
        <p:spPr bwMode="auto">
          <a:xfrm>
            <a:off x="6779611" y="2720079"/>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C22230C3-8151-5F25-5A26-5D7A978756D0}"/>
              </a:ext>
            </a:extLst>
          </p:cNvPr>
          <p:cNvCxnSpPr/>
          <p:nvPr/>
        </p:nvCxnSpPr>
        <p:spPr bwMode="auto">
          <a:xfrm>
            <a:off x="6269850" y="2602996"/>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DFF94A84-4844-E991-E586-35FB9CC4F918}"/>
              </a:ext>
            </a:extLst>
          </p:cNvPr>
          <p:cNvCxnSpPr/>
          <p:nvPr/>
        </p:nvCxnSpPr>
        <p:spPr bwMode="auto">
          <a:xfrm>
            <a:off x="6248982" y="2558393"/>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8E59BD84-BFE7-65B1-0EA9-42340690D21A}"/>
              </a:ext>
            </a:extLst>
          </p:cNvPr>
          <p:cNvCxnSpPr/>
          <p:nvPr/>
        </p:nvCxnSpPr>
        <p:spPr bwMode="auto">
          <a:xfrm>
            <a:off x="6234077" y="2522152"/>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CC288030-58A7-87C8-94F7-1FE0FA76287F}"/>
              </a:ext>
            </a:extLst>
          </p:cNvPr>
          <p:cNvCxnSpPr/>
          <p:nvPr/>
        </p:nvCxnSpPr>
        <p:spPr bwMode="auto">
          <a:xfrm>
            <a:off x="6216190" y="2485912"/>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78E5181E-1274-0995-3DF5-3B2579082619}"/>
              </a:ext>
            </a:extLst>
          </p:cNvPr>
          <p:cNvCxnSpPr/>
          <p:nvPr/>
        </p:nvCxnSpPr>
        <p:spPr bwMode="auto">
          <a:xfrm>
            <a:off x="6189362" y="2458035"/>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8113703A-D53F-380A-CE93-4098FDA3879C}"/>
              </a:ext>
            </a:extLst>
          </p:cNvPr>
          <p:cNvCxnSpPr/>
          <p:nvPr/>
        </p:nvCxnSpPr>
        <p:spPr bwMode="auto">
          <a:xfrm>
            <a:off x="6159549" y="2455247"/>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C690F804-0818-5F18-6B84-E1209BA31B2D}"/>
              </a:ext>
            </a:extLst>
          </p:cNvPr>
          <p:cNvCxnSpPr/>
          <p:nvPr/>
        </p:nvCxnSpPr>
        <p:spPr bwMode="auto">
          <a:xfrm>
            <a:off x="6099929" y="2407856"/>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BE5380D1-98A7-5715-90CA-70833B843718}"/>
              </a:ext>
            </a:extLst>
          </p:cNvPr>
          <p:cNvCxnSpPr/>
          <p:nvPr/>
        </p:nvCxnSpPr>
        <p:spPr bwMode="auto">
          <a:xfrm>
            <a:off x="5983668" y="2349314"/>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FF23CE48-C063-009D-6DC4-D69DA35F4589}"/>
              </a:ext>
            </a:extLst>
          </p:cNvPr>
          <p:cNvCxnSpPr/>
          <p:nvPr/>
        </p:nvCxnSpPr>
        <p:spPr bwMode="auto">
          <a:xfrm>
            <a:off x="5912121" y="2229442"/>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DD571EA9-B9A7-2FDD-B2EA-2AABBAE5CC82}"/>
              </a:ext>
            </a:extLst>
          </p:cNvPr>
          <p:cNvCxnSpPr/>
          <p:nvPr/>
        </p:nvCxnSpPr>
        <p:spPr bwMode="auto">
          <a:xfrm>
            <a:off x="5912121" y="2185081"/>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C360EFF8-7BD7-A603-277B-D1C7EBDEDB44}"/>
              </a:ext>
            </a:extLst>
          </p:cNvPr>
          <p:cNvCxnSpPr/>
          <p:nvPr/>
        </p:nvCxnSpPr>
        <p:spPr bwMode="auto">
          <a:xfrm>
            <a:off x="5888273" y="2154416"/>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DF27F24A-366F-8382-E7FC-64E422F253C8}"/>
              </a:ext>
            </a:extLst>
          </p:cNvPr>
          <p:cNvCxnSpPr/>
          <p:nvPr/>
        </p:nvCxnSpPr>
        <p:spPr bwMode="auto">
          <a:xfrm>
            <a:off x="5879330" y="2123750"/>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319C190A-E155-9B6D-321C-CF1B42FBC8E1}"/>
              </a:ext>
            </a:extLst>
          </p:cNvPr>
          <p:cNvCxnSpPr/>
          <p:nvPr/>
        </p:nvCxnSpPr>
        <p:spPr bwMode="auto">
          <a:xfrm>
            <a:off x="5846539" y="2084723"/>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1C4AB3D2-4C47-76B6-FAF4-31DB1421B361}"/>
              </a:ext>
            </a:extLst>
          </p:cNvPr>
          <p:cNvCxnSpPr/>
          <p:nvPr/>
        </p:nvCxnSpPr>
        <p:spPr bwMode="auto">
          <a:xfrm>
            <a:off x="5691524" y="2056846"/>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22535E7A-63EF-4BB4-7B23-DC0BE9B37EFB}"/>
              </a:ext>
            </a:extLst>
          </p:cNvPr>
          <p:cNvCxnSpPr/>
          <p:nvPr/>
        </p:nvCxnSpPr>
        <p:spPr bwMode="auto">
          <a:xfrm>
            <a:off x="5563337" y="1987153"/>
            <a:ext cx="0" cy="74933"/>
          </a:xfrm>
          <a:prstGeom prst="line">
            <a:avLst/>
          </a:prstGeom>
          <a:noFill/>
          <a:ln w="19050" cap="flat" cmpd="sng" algn="ctr">
            <a:solidFill>
              <a:srgbClr val="015873"/>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4046543C-127F-CBB2-987A-2464DD34A159}"/>
              </a:ext>
            </a:extLst>
          </p:cNvPr>
          <p:cNvCxnSpPr>
            <a:cxnSpLocks/>
          </p:cNvCxnSpPr>
          <p:nvPr/>
        </p:nvCxnSpPr>
        <p:spPr bwMode="auto">
          <a:xfrm rot="5400000">
            <a:off x="5523272" y="1819663"/>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D7174A28-F9D8-412D-107C-825CEE241403}"/>
              </a:ext>
            </a:extLst>
          </p:cNvPr>
          <p:cNvCxnSpPr>
            <a:cxnSpLocks/>
          </p:cNvCxnSpPr>
          <p:nvPr/>
        </p:nvCxnSpPr>
        <p:spPr bwMode="auto">
          <a:xfrm rot="5400000">
            <a:off x="5547121" y="1858692"/>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78C92131-EE87-27B7-51EB-5FA815638BF7}"/>
              </a:ext>
            </a:extLst>
          </p:cNvPr>
          <p:cNvCxnSpPr>
            <a:cxnSpLocks/>
          </p:cNvCxnSpPr>
          <p:nvPr/>
        </p:nvCxnSpPr>
        <p:spPr bwMode="auto">
          <a:xfrm rot="5400000">
            <a:off x="5556064" y="1883781"/>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00A4D0E9-E8E0-B111-8742-643D419B6A02}"/>
              </a:ext>
            </a:extLst>
          </p:cNvPr>
          <p:cNvCxnSpPr>
            <a:cxnSpLocks/>
          </p:cNvCxnSpPr>
          <p:nvPr/>
        </p:nvCxnSpPr>
        <p:spPr bwMode="auto">
          <a:xfrm rot="5400000">
            <a:off x="5565007" y="1992502"/>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5100B0FF-D950-C69F-1744-00DF6E8200A9}"/>
              </a:ext>
            </a:extLst>
          </p:cNvPr>
          <p:cNvCxnSpPr>
            <a:cxnSpLocks/>
          </p:cNvCxnSpPr>
          <p:nvPr/>
        </p:nvCxnSpPr>
        <p:spPr bwMode="auto">
          <a:xfrm rot="5400000">
            <a:off x="5883980" y="2134677"/>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24371692-281F-9672-DFB8-7BE07F164D6A}"/>
              </a:ext>
            </a:extLst>
          </p:cNvPr>
          <p:cNvCxnSpPr>
            <a:cxnSpLocks/>
          </p:cNvCxnSpPr>
          <p:nvPr/>
        </p:nvCxnSpPr>
        <p:spPr bwMode="auto">
          <a:xfrm rot="5400000">
            <a:off x="5895905" y="2170917"/>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F0583776-8D28-C310-CF78-D115C2F3C784}"/>
              </a:ext>
            </a:extLst>
          </p:cNvPr>
          <p:cNvCxnSpPr>
            <a:cxnSpLocks/>
          </p:cNvCxnSpPr>
          <p:nvPr/>
        </p:nvCxnSpPr>
        <p:spPr bwMode="auto">
          <a:xfrm rot="5400000">
            <a:off x="5913791" y="2235035"/>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B254565E-F4CF-719A-5187-9DD494883378}"/>
              </a:ext>
            </a:extLst>
          </p:cNvPr>
          <p:cNvCxnSpPr>
            <a:cxnSpLocks/>
          </p:cNvCxnSpPr>
          <p:nvPr/>
        </p:nvCxnSpPr>
        <p:spPr bwMode="auto">
          <a:xfrm rot="5400000">
            <a:off x="6167183" y="2452478"/>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17044490-9452-8698-189A-03CDD585C587}"/>
              </a:ext>
            </a:extLst>
          </p:cNvPr>
          <p:cNvCxnSpPr>
            <a:cxnSpLocks/>
          </p:cNvCxnSpPr>
          <p:nvPr/>
        </p:nvCxnSpPr>
        <p:spPr bwMode="auto">
          <a:xfrm rot="5400000">
            <a:off x="6217861" y="2494294"/>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E3E40AC1-847E-C071-CB8F-C7C3378E7EC8}"/>
              </a:ext>
            </a:extLst>
          </p:cNvPr>
          <p:cNvCxnSpPr>
            <a:cxnSpLocks/>
          </p:cNvCxnSpPr>
          <p:nvPr/>
        </p:nvCxnSpPr>
        <p:spPr bwMode="auto">
          <a:xfrm rot="5400000">
            <a:off x="6229785" y="2524959"/>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BA37459D-9682-D506-1857-4F704EF1A4C6}"/>
              </a:ext>
            </a:extLst>
          </p:cNvPr>
          <p:cNvCxnSpPr>
            <a:cxnSpLocks/>
          </p:cNvCxnSpPr>
          <p:nvPr/>
        </p:nvCxnSpPr>
        <p:spPr bwMode="auto">
          <a:xfrm rot="5400000">
            <a:off x="6253634" y="2580714"/>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51021FE8-51A6-BDC1-0B45-3F296E790464}"/>
              </a:ext>
            </a:extLst>
          </p:cNvPr>
          <p:cNvCxnSpPr>
            <a:cxnSpLocks/>
          </p:cNvCxnSpPr>
          <p:nvPr/>
        </p:nvCxnSpPr>
        <p:spPr bwMode="auto">
          <a:xfrm rot="5400000">
            <a:off x="6265558" y="2619741"/>
            <a:ext cx="0" cy="80131"/>
          </a:xfrm>
          <a:prstGeom prst="line">
            <a:avLst/>
          </a:prstGeom>
          <a:noFill/>
          <a:ln w="19050" cap="flat" cmpd="sng" algn="ctr">
            <a:solidFill>
              <a:srgbClr val="015873"/>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61E42B0B-BF3C-BDB9-9409-83149586CCBB}"/>
              </a:ext>
            </a:extLst>
          </p:cNvPr>
          <p:cNvCxnSpPr>
            <a:cxnSpLocks/>
          </p:cNvCxnSpPr>
          <p:nvPr/>
        </p:nvCxnSpPr>
        <p:spPr bwMode="auto">
          <a:xfrm rot="5400000">
            <a:off x="6682909" y="2717313"/>
            <a:ext cx="0" cy="80131"/>
          </a:xfrm>
          <a:prstGeom prst="line">
            <a:avLst/>
          </a:prstGeom>
          <a:noFill/>
          <a:ln w="19050" cap="flat" cmpd="sng" algn="ctr">
            <a:solidFill>
              <a:srgbClr val="015873"/>
            </a:solidFill>
            <a:prstDash val="solid"/>
            <a:round/>
            <a:headEnd type="none" w="med" len="med"/>
            <a:tailEnd type="none" w="med" len="med"/>
          </a:ln>
          <a:effectLst/>
        </p:spPr>
      </p:cxnSp>
      <p:sp>
        <p:nvSpPr>
          <p:cNvPr id="244" name="Freeform: Shape 243">
            <a:extLst>
              <a:ext uri="{FF2B5EF4-FFF2-40B4-BE49-F238E27FC236}">
                <a16:creationId xmlns:a16="http://schemas.microsoft.com/office/drawing/2014/main" id="{6904AA7A-447B-A3A5-D759-224A44DCC329}"/>
              </a:ext>
            </a:extLst>
          </p:cNvPr>
          <p:cNvSpPr/>
          <p:nvPr/>
        </p:nvSpPr>
        <p:spPr bwMode="auto">
          <a:xfrm>
            <a:off x="5155958" y="1732022"/>
            <a:ext cx="0" cy="2261207"/>
          </a:xfrm>
          <a:custGeom>
            <a:avLst/>
            <a:gdLst>
              <a:gd name="connsiteX0" fmla="*/ 0 w 0"/>
              <a:gd name="connsiteY0" fmla="*/ 0 h 1354805"/>
              <a:gd name="connsiteX1" fmla="*/ 0 w 0"/>
              <a:gd name="connsiteY1" fmla="*/ 1354805 h 1354805"/>
            </a:gdLst>
            <a:ahLst/>
            <a:cxnLst>
              <a:cxn ang="0">
                <a:pos x="connsiteX0" y="connsiteY0"/>
              </a:cxn>
              <a:cxn ang="0">
                <a:pos x="connsiteX1" y="connsiteY1"/>
              </a:cxn>
            </a:cxnLst>
            <a:rect l="l" t="t" r="r" b="b"/>
            <a:pathLst>
              <a:path h="1354805">
                <a:moveTo>
                  <a:pt x="0" y="0"/>
                </a:moveTo>
                <a:lnTo>
                  <a:pt x="0" y="1354805"/>
                </a:lnTo>
              </a:path>
            </a:pathLst>
          </a:custGeom>
          <a:noFill/>
          <a:ln w="28575">
            <a:solidFill>
              <a:srgbClr val="000000"/>
            </a:solidFill>
            <a:miter lim="800000"/>
            <a:headEnd/>
            <a:tailEnd/>
          </a:ln>
        </p:spPr>
        <p:txBody>
          <a:bodyPr rtlCol="0" anchor="ctr"/>
          <a:lstStyle/>
          <a:p>
            <a:pPr algn="ct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cxnSp>
        <p:nvCxnSpPr>
          <p:cNvPr id="245" name="Straight Connector 244">
            <a:extLst>
              <a:ext uri="{FF2B5EF4-FFF2-40B4-BE49-F238E27FC236}">
                <a16:creationId xmlns:a16="http://schemas.microsoft.com/office/drawing/2014/main" id="{04E833F4-B120-F00E-98EC-C50B1B0914E1}"/>
              </a:ext>
            </a:extLst>
          </p:cNvPr>
          <p:cNvCxnSpPr/>
          <p:nvPr/>
        </p:nvCxnSpPr>
        <p:spPr bwMode="auto">
          <a:xfrm>
            <a:off x="5103015" y="1750594"/>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D10B73B8-F234-68A3-8E31-83F4CD6C5035}"/>
              </a:ext>
            </a:extLst>
          </p:cNvPr>
          <p:cNvCxnSpPr/>
          <p:nvPr/>
        </p:nvCxnSpPr>
        <p:spPr bwMode="auto">
          <a:xfrm>
            <a:off x="5103015" y="2178766"/>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1F5C4D57-9910-697A-7E58-BA856B388702}"/>
              </a:ext>
            </a:extLst>
          </p:cNvPr>
          <p:cNvCxnSpPr/>
          <p:nvPr/>
        </p:nvCxnSpPr>
        <p:spPr bwMode="auto">
          <a:xfrm>
            <a:off x="5103015" y="2628135"/>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A8A19412-FBC6-1FE6-A382-C537D8F3D4B8}"/>
              </a:ext>
            </a:extLst>
          </p:cNvPr>
          <p:cNvCxnSpPr/>
          <p:nvPr/>
        </p:nvCxnSpPr>
        <p:spPr bwMode="auto">
          <a:xfrm>
            <a:off x="5103015" y="308598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183ECD7D-FBDF-AD06-048D-32065B583387}"/>
              </a:ext>
            </a:extLst>
          </p:cNvPr>
          <p:cNvCxnSpPr/>
          <p:nvPr/>
        </p:nvCxnSpPr>
        <p:spPr bwMode="auto">
          <a:xfrm>
            <a:off x="5103015" y="3531112"/>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7F709907-9A03-8473-1C11-FDA9E7625C3A}"/>
              </a:ext>
            </a:extLst>
          </p:cNvPr>
          <p:cNvCxnSpPr/>
          <p:nvPr/>
        </p:nvCxnSpPr>
        <p:spPr bwMode="auto">
          <a:xfrm>
            <a:off x="5103015" y="3984721"/>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7B1B846C-A449-E027-791C-8F9F360F1C5C}"/>
              </a:ext>
            </a:extLst>
          </p:cNvPr>
          <p:cNvCxnSpPr>
            <a:cxnSpLocks/>
          </p:cNvCxnSpPr>
          <p:nvPr/>
        </p:nvCxnSpPr>
        <p:spPr bwMode="auto">
          <a:xfrm>
            <a:off x="5157306" y="3984721"/>
            <a:ext cx="3419848" cy="0"/>
          </a:xfrm>
          <a:prstGeom prst="line">
            <a:avLst/>
          </a:prstGeom>
          <a:noFill/>
          <a:ln w="28575" cap="flat" cmpd="sng" algn="ctr">
            <a:solidFill>
              <a:srgbClr val="000000"/>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58A683E9-C75E-9DA1-E7E0-482A62762DC4}"/>
              </a:ext>
            </a:extLst>
          </p:cNvPr>
          <p:cNvCxnSpPr>
            <a:cxnSpLocks/>
          </p:cNvCxnSpPr>
          <p:nvPr/>
        </p:nvCxnSpPr>
        <p:spPr bwMode="auto">
          <a:xfrm rot="5400000">
            <a:off x="5131977"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D73BC162-D5DB-A0D2-9601-EB5F962425D3}"/>
              </a:ext>
            </a:extLst>
          </p:cNvPr>
          <p:cNvCxnSpPr>
            <a:cxnSpLocks/>
          </p:cNvCxnSpPr>
          <p:nvPr/>
        </p:nvCxnSpPr>
        <p:spPr bwMode="auto">
          <a:xfrm rot="5400000">
            <a:off x="5317651"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0C159BEC-A70E-0D54-07BD-6F98BE833FC5}"/>
              </a:ext>
            </a:extLst>
          </p:cNvPr>
          <p:cNvCxnSpPr>
            <a:cxnSpLocks/>
          </p:cNvCxnSpPr>
          <p:nvPr/>
        </p:nvCxnSpPr>
        <p:spPr bwMode="auto">
          <a:xfrm rot="5400000">
            <a:off x="5491108"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248FC658-21A5-2358-B7E9-C5ACDB0D51DE}"/>
              </a:ext>
            </a:extLst>
          </p:cNvPr>
          <p:cNvCxnSpPr>
            <a:cxnSpLocks/>
          </p:cNvCxnSpPr>
          <p:nvPr/>
        </p:nvCxnSpPr>
        <p:spPr bwMode="auto">
          <a:xfrm rot="5400000">
            <a:off x="5676783"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A01BB44E-F562-3249-6641-59B55B91D08B}"/>
              </a:ext>
            </a:extLst>
          </p:cNvPr>
          <p:cNvCxnSpPr>
            <a:cxnSpLocks/>
          </p:cNvCxnSpPr>
          <p:nvPr/>
        </p:nvCxnSpPr>
        <p:spPr bwMode="auto">
          <a:xfrm rot="5400000">
            <a:off x="5855127"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00CAA19C-F3F9-3F5B-0CFD-E723F48C4116}"/>
              </a:ext>
            </a:extLst>
          </p:cNvPr>
          <p:cNvCxnSpPr>
            <a:cxnSpLocks/>
          </p:cNvCxnSpPr>
          <p:nvPr/>
        </p:nvCxnSpPr>
        <p:spPr bwMode="auto">
          <a:xfrm rot="5400000">
            <a:off x="6040801"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565B8B73-4098-2B8F-6998-A21524822625}"/>
              </a:ext>
            </a:extLst>
          </p:cNvPr>
          <p:cNvCxnSpPr>
            <a:cxnSpLocks/>
          </p:cNvCxnSpPr>
          <p:nvPr/>
        </p:nvCxnSpPr>
        <p:spPr bwMode="auto">
          <a:xfrm rot="5400000">
            <a:off x="6214260"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96BEAEB4-020E-4386-97ED-C8BB0DAC32CA}"/>
              </a:ext>
            </a:extLst>
          </p:cNvPr>
          <p:cNvCxnSpPr>
            <a:cxnSpLocks/>
          </p:cNvCxnSpPr>
          <p:nvPr/>
        </p:nvCxnSpPr>
        <p:spPr bwMode="auto">
          <a:xfrm rot="5400000">
            <a:off x="6395049"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96B3DDD1-002C-14FC-BFB2-5FC85F22BC26}"/>
              </a:ext>
            </a:extLst>
          </p:cNvPr>
          <p:cNvCxnSpPr>
            <a:cxnSpLocks/>
          </p:cNvCxnSpPr>
          <p:nvPr/>
        </p:nvCxnSpPr>
        <p:spPr bwMode="auto">
          <a:xfrm rot="5400000">
            <a:off x="6575836"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6DC93058-28F4-A9DC-7AA5-5DAAC0CDFA03}"/>
              </a:ext>
            </a:extLst>
          </p:cNvPr>
          <p:cNvCxnSpPr>
            <a:cxnSpLocks/>
          </p:cNvCxnSpPr>
          <p:nvPr/>
        </p:nvCxnSpPr>
        <p:spPr bwMode="auto">
          <a:xfrm rot="5400000">
            <a:off x="6761510"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AD4789AD-B0A8-6A32-3D33-77927484B9E5}"/>
              </a:ext>
            </a:extLst>
          </p:cNvPr>
          <p:cNvCxnSpPr>
            <a:cxnSpLocks/>
          </p:cNvCxnSpPr>
          <p:nvPr/>
        </p:nvCxnSpPr>
        <p:spPr bwMode="auto">
          <a:xfrm rot="5400000">
            <a:off x="6934969"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AF117A9F-7D1C-A81B-981C-489EA622CDFB}"/>
              </a:ext>
            </a:extLst>
          </p:cNvPr>
          <p:cNvCxnSpPr>
            <a:cxnSpLocks/>
          </p:cNvCxnSpPr>
          <p:nvPr/>
        </p:nvCxnSpPr>
        <p:spPr bwMode="auto">
          <a:xfrm rot="5400000">
            <a:off x="7115756"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091DC75B-9364-B374-8766-8BC04C55D281}"/>
              </a:ext>
            </a:extLst>
          </p:cNvPr>
          <p:cNvCxnSpPr>
            <a:cxnSpLocks/>
          </p:cNvCxnSpPr>
          <p:nvPr/>
        </p:nvCxnSpPr>
        <p:spPr bwMode="auto">
          <a:xfrm rot="5400000">
            <a:off x="7294101"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F4FF8537-223D-2C04-B2C2-5E9CE8D381E9}"/>
              </a:ext>
            </a:extLst>
          </p:cNvPr>
          <p:cNvCxnSpPr>
            <a:cxnSpLocks/>
          </p:cNvCxnSpPr>
          <p:nvPr/>
        </p:nvCxnSpPr>
        <p:spPr bwMode="auto">
          <a:xfrm rot="5400000">
            <a:off x="7479776"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FB096274-2E27-41C2-5CA6-06A6EC501B5C}"/>
              </a:ext>
            </a:extLst>
          </p:cNvPr>
          <p:cNvCxnSpPr>
            <a:cxnSpLocks/>
          </p:cNvCxnSpPr>
          <p:nvPr/>
        </p:nvCxnSpPr>
        <p:spPr bwMode="auto">
          <a:xfrm rot="5400000">
            <a:off x="7653234"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21ED9883-6ADB-F204-1483-1970C09D3F01}"/>
              </a:ext>
            </a:extLst>
          </p:cNvPr>
          <p:cNvCxnSpPr>
            <a:cxnSpLocks/>
          </p:cNvCxnSpPr>
          <p:nvPr/>
        </p:nvCxnSpPr>
        <p:spPr bwMode="auto">
          <a:xfrm rot="5400000">
            <a:off x="7834022"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A26078C9-1ED7-6195-8AE7-B7F8D5E16D82}"/>
              </a:ext>
            </a:extLst>
          </p:cNvPr>
          <p:cNvCxnSpPr>
            <a:cxnSpLocks/>
          </p:cNvCxnSpPr>
          <p:nvPr/>
        </p:nvCxnSpPr>
        <p:spPr bwMode="auto">
          <a:xfrm rot="5400000">
            <a:off x="8007480"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58C461E7-8BB6-9D7E-B85C-5BEE68ABA929}"/>
              </a:ext>
            </a:extLst>
          </p:cNvPr>
          <p:cNvCxnSpPr>
            <a:cxnSpLocks/>
          </p:cNvCxnSpPr>
          <p:nvPr/>
        </p:nvCxnSpPr>
        <p:spPr bwMode="auto">
          <a:xfrm rot="5400000">
            <a:off x="8188268" y="4008703"/>
            <a:ext cx="47962" cy="0"/>
          </a:xfrm>
          <a:prstGeom prst="line">
            <a:avLst/>
          </a:prstGeom>
          <a:noFill/>
          <a:ln w="28575" cap="flat" cmpd="sng" algn="ctr">
            <a:solidFill>
              <a:srgbClr val="000000"/>
            </a:solidFill>
            <a:prstDash val="solid"/>
            <a:round/>
            <a:headEnd type="none" w="med" len="med"/>
            <a:tailEnd type="none" w="med" len="med"/>
          </a:ln>
          <a:effectLst/>
        </p:spPr>
      </p:cxnSp>
      <p:sp>
        <p:nvSpPr>
          <p:cNvPr id="270" name="TextBox 269">
            <a:extLst>
              <a:ext uri="{FF2B5EF4-FFF2-40B4-BE49-F238E27FC236}">
                <a16:creationId xmlns:a16="http://schemas.microsoft.com/office/drawing/2014/main" id="{F8A5B376-8031-FDB4-FEE0-12D73A6EB13B}"/>
              </a:ext>
            </a:extLst>
          </p:cNvPr>
          <p:cNvSpPr txBox="1"/>
          <p:nvPr/>
        </p:nvSpPr>
        <p:spPr bwMode="auto">
          <a:xfrm>
            <a:off x="4811868" y="2082007"/>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80</a:t>
            </a:r>
          </a:p>
        </p:txBody>
      </p:sp>
      <p:sp>
        <p:nvSpPr>
          <p:cNvPr id="271" name="TextBox 270">
            <a:extLst>
              <a:ext uri="{FF2B5EF4-FFF2-40B4-BE49-F238E27FC236}">
                <a16:creationId xmlns:a16="http://schemas.microsoft.com/office/drawing/2014/main" id="{39A1A1D6-E5BF-4568-2A39-3049F5758ACA}"/>
              </a:ext>
            </a:extLst>
          </p:cNvPr>
          <p:cNvSpPr txBox="1"/>
          <p:nvPr/>
        </p:nvSpPr>
        <p:spPr bwMode="auto">
          <a:xfrm>
            <a:off x="4811868" y="2535617"/>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60</a:t>
            </a:r>
          </a:p>
        </p:txBody>
      </p:sp>
      <p:sp>
        <p:nvSpPr>
          <p:cNvPr id="272" name="TextBox 271">
            <a:extLst>
              <a:ext uri="{FF2B5EF4-FFF2-40B4-BE49-F238E27FC236}">
                <a16:creationId xmlns:a16="http://schemas.microsoft.com/office/drawing/2014/main" id="{87D21CFF-3B2F-6E33-AE54-83AD580CC68E}"/>
              </a:ext>
            </a:extLst>
          </p:cNvPr>
          <p:cNvSpPr txBox="1"/>
          <p:nvPr/>
        </p:nvSpPr>
        <p:spPr bwMode="auto">
          <a:xfrm>
            <a:off x="4811868" y="3010719"/>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40</a:t>
            </a:r>
          </a:p>
        </p:txBody>
      </p:sp>
      <p:sp>
        <p:nvSpPr>
          <p:cNvPr id="273" name="TextBox 272">
            <a:extLst>
              <a:ext uri="{FF2B5EF4-FFF2-40B4-BE49-F238E27FC236}">
                <a16:creationId xmlns:a16="http://schemas.microsoft.com/office/drawing/2014/main" id="{C8386981-4448-8FE7-FECD-E059C6032CE0}"/>
              </a:ext>
            </a:extLst>
          </p:cNvPr>
          <p:cNvSpPr txBox="1"/>
          <p:nvPr/>
        </p:nvSpPr>
        <p:spPr bwMode="auto">
          <a:xfrm>
            <a:off x="4811868" y="3434355"/>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20</a:t>
            </a:r>
          </a:p>
        </p:txBody>
      </p:sp>
      <p:sp>
        <p:nvSpPr>
          <p:cNvPr id="274" name="TextBox 273">
            <a:extLst>
              <a:ext uri="{FF2B5EF4-FFF2-40B4-BE49-F238E27FC236}">
                <a16:creationId xmlns:a16="http://schemas.microsoft.com/office/drawing/2014/main" id="{B3604DBA-ED16-54E9-7C0D-E19C6156DC9B}"/>
              </a:ext>
            </a:extLst>
          </p:cNvPr>
          <p:cNvSpPr txBox="1"/>
          <p:nvPr/>
        </p:nvSpPr>
        <p:spPr bwMode="auto">
          <a:xfrm>
            <a:off x="4811868" y="3879485"/>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0</a:t>
            </a:r>
          </a:p>
        </p:txBody>
      </p:sp>
      <p:sp>
        <p:nvSpPr>
          <p:cNvPr id="275" name="TextBox 274">
            <a:extLst>
              <a:ext uri="{FF2B5EF4-FFF2-40B4-BE49-F238E27FC236}">
                <a16:creationId xmlns:a16="http://schemas.microsoft.com/office/drawing/2014/main" id="{A88146E5-878C-0381-131A-258AD018C22F}"/>
              </a:ext>
            </a:extLst>
          </p:cNvPr>
          <p:cNvSpPr txBox="1"/>
          <p:nvPr/>
        </p:nvSpPr>
        <p:spPr bwMode="auto">
          <a:xfrm rot="16200000">
            <a:off x="3514409" y="2785562"/>
            <a:ext cx="2364827"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b="1" kern="0" dirty="0">
                <a:solidFill>
                  <a:srgbClr val="000000"/>
                </a:solidFill>
                <a:latin typeface="Calibri"/>
                <a:cs typeface="Arial" panose="020B0604020202020204" pitchFamily="34" charset="0"/>
              </a:rPr>
              <a:t>Percentage of Patients</a:t>
            </a:r>
          </a:p>
        </p:txBody>
      </p:sp>
      <p:sp>
        <p:nvSpPr>
          <p:cNvPr id="276" name="TextBox 275">
            <a:extLst>
              <a:ext uri="{FF2B5EF4-FFF2-40B4-BE49-F238E27FC236}">
                <a16:creationId xmlns:a16="http://schemas.microsoft.com/office/drawing/2014/main" id="{9AB30145-FDC6-94E2-E124-06B379D0B975}"/>
              </a:ext>
            </a:extLst>
          </p:cNvPr>
          <p:cNvSpPr txBox="1"/>
          <p:nvPr/>
        </p:nvSpPr>
        <p:spPr bwMode="auto">
          <a:xfrm>
            <a:off x="5029181"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0</a:t>
            </a:r>
          </a:p>
        </p:txBody>
      </p:sp>
      <p:cxnSp>
        <p:nvCxnSpPr>
          <p:cNvPr id="277" name="Straight Connector 276">
            <a:extLst>
              <a:ext uri="{FF2B5EF4-FFF2-40B4-BE49-F238E27FC236}">
                <a16:creationId xmlns:a16="http://schemas.microsoft.com/office/drawing/2014/main" id="{65EA8AB2-EC20-0F88-448E-D0A27480BEE8}"/>
              </a:ext>
            </a:extLst>
          </p:cNvPr>
          <p:cNvCxnSpPr>
            <a:cxnSpLocks/>
          </p:cNvCxnSpPr>
          <p:nvPr/>
        </p:nvCxnSpPr>
        <p:spPr bwMode="auto">
          <a:xfrm rot="5400000">
            <a:off x="8356452" y="4008703"/>
            <a:ext cx="47962" cy="0"/>
          </a:xfrm>
          <a:prstGeom prst="line">
            <a:avLst/>
          </a:prstGeom>
          <a:noFill/>
          <a:ln w="28575" cap="flat" cmpd="sng" algn="ctr">
            <a:solidFill>
              <a:srgbClr val="000000"/>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3F48E83F-3BF9-E14A-26C5-A15D7EB11799}"/>
              </a:ext>
            </a:extLst>
          </p:cNvPr>
          <p:cNvCxnSpPr>
            <a:cxnSpLocks/>
          </p:cNvCxnSpPr>
          <p:nvPr/>
        </p:nvCxnSpPr>
        <p:spPr bwMode="auto">
          <a:xfrm rot="5400000">
            <a:off x="8535487" y="4008703"/>
            <a:ext cx="47962" cy="0"/>
          </a:xfrm>
          <a:prstGeom prst="line">
            <a:avLst/>
          </a:prstGeom>
          <a:noFill/>
          <a:ln w="28575" cap="flat" cmpd="sng" algn="ctr">
            <a:solidFill>
              <a:srgbClr val="000000"/>
            </a:solidFill>
            <a:prstDash val="solid"/>
            <a:round/>
            <a:headEnd type="none" w="med" len="med"/>
            <a:tailEnd type="none" w="med" len="med"/>
          </a:ln>
          <a:effectLst/>
        </p:spPr>
      </p:cxnSp>
      <p:sp>
        <p:nvSpPr>
          <p:cNvPr id="279" name="TextBox 278">
            <a:extLst>
              <a:ext uri="{FF2B5EF4-FFF2-40B4-BE49-F238E27FC236}">
                <a16:creationId xmlns:a16="http://schemas.microsoft.com/office/drawing/2014/main" id="{A369A357-04AF-95D3-24DC-C8EC8D4250D4}"/>
              </a:ext>
            </a:extLst>
          </p:cNvPr>
          <p:cNvSpPr txBox="1"/>
          <p:nvPr/>
        </p:nvSpPr>
        <p:spPr bwMode="auto">
          <a:xfrm>
            <a:off x="4694954" y="1655841"/>
            <a:ext cx="357615"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r" defTabSz="685166" eaLnBrk="0" hangingPunct="0">
              <a:spcBef>
                <a:spcPct val="50000"/>
              </a:spcBef>
              <a:defRPr/>
            </a:pPr>
            <a:r>
              <a:rPr lang="en-US" sz="1199" kern="0" dirty="0">
                <a:solidFill>
                  <a:srgbClr val="000000"/>
                </a:solidFill>
                <a:latin typeface="Calibri"/>
                <a:cs typeface="Arial" panose="020B0604020202020204" pitchFamily="34" charset="0"/>
              </a:rPr>
              <a:t>100</a:t>
            </a:r>
          </a:p>
        </p:txBody>
      </p:sp>
      <p:sp>
        <p:nvSpPr>
          <p:cNvPr id="280" name="TextBox 279">
            <a:extLst>
              <a:ext uri="{FF2B5EF4-FFF2-40B4-BE49-F238E27FC236}">
                <a16:creationId xmlns:a16="http://schemas.microsoft.com/office/drawing/2014/main" id="{8943D9CE-A756-CFBF-D6BF-367AD730F21D}"/>
              </a:ext>
            </a:extLst>
          </p:cNvPr>
          <p:cNvSpPr txBox="1"/>
          <p:nvPr/>
        </p:nvSpPr>
        <p:spPr bwMode="auto">
          <a:xfrm>
            <a:off x="5217801"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a:t>
            </a:r>
          </a:p>
        </p:txBody>
      </p:sp>
      <p:sp>
        <p:nvSpPr>
          <p:cNvPr id="281" name="TextBox 280">
            <a:extLst>
              <a:ext uri="{FF2B5EF4-FFF2-40B4-BE49-F238E27FC236}">
                <a16:creationId xmlns:a16="http://schemas.microsoft.com/office/drawing/2014/main" id="{68011342-BC72-969A-FCDC-CD93466A9E20}"/>
              </a:ext>
            </a:extLst>
          </p:cNvPr>
          <p:cNvSpPr txBox="1"/>
          <p:nvPr/>
        </p:nvSpPr>
        <p:spPr bwMode="auto">
          <a:xfrm>
            <a:off x="5394798"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2</a:t>
            </a:r>
          </a:p>
        </p:txBody>
      </p:sp>
      <p:sp>
        <p:nvSpPr>
          <p:cNvPr id="282" name="TextBox 281">
            <a:extLst>
              <a:ext uri="{FF2B5EF4-FFF2-40B4-BE49-F238E27FC236}">
                <a16:creationId xmlns:a16="http://schemas.microsoft.com/office/drawing/2014/main" id="{DC31BEE4-EE48-6558-09B7-79E102BBE938}"/>
              </a:ext>
            </a:extLst>
          </p:cNvPr>
          <p:cNvSpPr txBox="1"/>
          <p:nvPr/>
        </p:nvSpPr>
        <p:spPr bwMode="auto">
          <a:xfrm>
            <a:off x="5583419"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3</a:t>
            </a:r>
          </a:p>
        </p:txBody>
      </p:sp>
      <p:sp>
        <p:nvSpPr>
          <p:cNvPr id="283" name="TextBox 282">
            <a:extLst>
              <a:ext uri="{FF2B5EF4-FFF2-40B4-BE49-F238E27FC236}">
                <a16:creationId xmlns:a16="http://schemas.microsoft.com/office/drawing/2014/main" id="{D0D7624C-469F-7331-C8E8-65E293D52ED3}"/>
              </a:ext>
            </a:extLst>
          </p:cNvPr>
          <p:cNvSpPr txBox="1"/>
          <p:nvPr/>
        </p:nvSpPr>
        <p:spPr bwMode="auto">
          <a:xfrm>
            <a:off x="5756063"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4</a:t>
            </a:r>
          </a:p>
        </p:txBody>
      </p:sp>
      <p:sp>
        <p:nvSpPr>
          <p:cNvPr id="284" name="TextBox 283">
            <a:extLst>
              <a:ext uri="{FF2B5EF4-FFF2-40B4-BE49-F238E27FC236}">
                <a16:creationId xmlns:a16="http://schemas.microsoft.com/office/drawing/2014/main" id="{F082EE3E-9462-996B-CA94-99F68A0C4FDC}"/>
              </a:ext>
            </a:extLst>
          </p:cNvPr>
          <p:cNvSpPr txBox="1"/>
          <p:nvPr/>
        </p:nvSpPr>
        <p:spPr bwMode="auto">
          <a:xfrm>
            <a:off x="5944683"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5</a:t>
            </a:r>
          </a:p>
        </p:txBody>
      </p:sp>
      <p:sp>
        <p:nvSpPr>
          <p:cNvPr id="285" name="TextBox 284">
            <a:extLst>
              <a:ext uri="{FF2B5EF4-FFF2-40B4-BE49-F238E27FC236}">
                <a16:creationId xmlns:a16="http://schemas.microsoft.com/office/drawing/2014/main" id="{E1E9DC1D-8BA3-2892-5F7A-2A1BDF11CE0A}"/>
              </a:ext>
            </a:extLst>
          </p:cNvPr>
          <p:cNvSpPr txBox="1"/>
          <p:nvPr/>
        </p:nvSpPr>
        <p:spPr bwMode="auto">
          <a:xfrm>
            <a:off x="6121680"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6</a:t>
            </a:r>
          </a:p>
        </p:txBody>
      </p:sp>
      <p:sp>
        <p:nvSpPr>
          <p:cNvPr id="286" name="TextBox 285">
            <a:extLst>
              <a:ext uri="{FF2B5EF4-FFF2-40B4-BE49-F238E27FC236}">
                <a16:creationId xmlns:a16="http://schemas.microsoft.com/office/drawing/2014/main" id="{8D9D0BE2-8147-4394-1439-36F5CD790161}"/>
              </a:ext>
            </a:extLst>
          </p:cNvPr>
          <p:cNvSpPr txBox="1"/>
          <p:nvPr/>
        </p:nvSpPr>
        <p:spPr bwMode="auto">
          <a:xfrm>
            <a:off x="6296568"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7</a:t>
            </a:r>
          </a:p>
        </p:txBody>
      </p:sp>
      <p:sp>
        <p:nvSpPr>
          <p:cNvPr id="287" name="TextBox 286">
            <a:extLst>
              <a:ext uri="{FF2B5EF4-FFF2-40B4-BE49-F238E27FC236}">
                <a16:creationId xmlns:a16="http://schemas.microsoft.com/office/drawing/2014/main" id="{A80F1EF0-E698-EDFB-3DD0-720D18821BD0}"/>
              </a:ext>
            </a:extLst>
          </p:cNvPr>
          <p:cNvSpPr txBox="1"/>
          <p:nvPr/>
        </p:nvSpPr>
        <p:spPr bwMode="auto">
          <a:xfrm>
            <a:off x="6488082"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8</a:t>
            </a:r>
          </a:p>
        </p:txBody>
      </p:sp>
      <p:sp>
        <p:nvSpPr>
          <p:cNvPr id="288" name="TextBox 287">
            <a:extLst>
              <a:ext uri="{FF2B5EF4-FFF2-40B4-BE49-F238E27FC236}">
                <a16:creationId xmlns:a16="http://schemas.microsoft.com/office/drawing/2014/main" id="{4CD3FC06-1863-FFE3-FD9B-33214EB1D213}"/>
              </a:ext>
            </a:extLst>
          </p:cNvPr>
          <p:cNvSpPr txBox="1"/>
          <p:nvPr/>
        </p:nvSpPr>
        <p:spPr bwMode="auto">
          <a:xfrm>
            <a:off x="6657833"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9</a:t>
            </a:r>
          </a:p>
        </p:txBody>
      </p:sp>
      <p:sp>
        <p:nvSpPr>
          <p:cNvPr id="289" name="TextBox 288">
            <a:extLst>
              <a:ext uri="{FF2B5EF4-FFF2-40B4-BE49-F238E27FC236}">
                <a16:creationId xmlns:a16="http://schemas.microsoft.com/office/drawing/2014/main" id="{A0B995C3-8DA9-A56A-A901-954E070C9D4A}"/>
              </a:ext>
            </a:extLst>
          </p:cNvPr>
          <p:cNvSpPr txBox="1"/>
          <p:nvPr/>
        </p:nvSpPr>
        <p:spPr bwMode="auto">
          <a:xfrm>
            <a:off x="6846916"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10</a:t>
            </a:r>
          </a:p>
        </p:txBody>
      </p:sp>
      <p:sp>
        <p:nvSpPr>
          <p:cNvPr id="290" name="TextBox 289">
            <a:extLst>
              <a:ext uri="{FF2B5EF4-FFF2-40B4-BE49-F238E27FC236}">
                <a16:creationId xmlns:a16="http://schemas.microsoft.com/office/drawing/2014/main" id="{5D805F2B-5C8B-622B-0001-12C1A1D05373}"/>
              </a:ext>
            </a:extLst>
          </p:cNvPr>
          <p:cNvSpPr txBox="1"/>
          <p:nvPr/>
        </p:nvSpPr>
        <p:spPr bwMode="auto">
          <a:xfrm>
            <a:off x="7027802"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11</a:t>
            </a:r>
          </a:p>
        </p:txBody>
      </p:sp>
      <p:sp>
        <p:nvSpPr>
          <p:cNvPr id="291" name="TextBox 290">
            <a:extLst>
              <a:ext uri="{FF2B5EF4-FFF2-40B4-BE49-F238E27FC236}">
                <a16:creationId xmlns:a16="http://schemas.microsoft.com/office/drawing/2014/main" id="{A27CBB64-585E-3395-BA62-EFBDF0F30FA8}"/>
              </a:ext>
            </a:extLst>
          </p:cNvPr>
          <p:cNvSpPr txBox="1"/>
          <p:nvPr/>
        </p:nvSpPr>
        <p:spPr bwMode="auto">
          <a:xfrm>
            <a:off x="7197552"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12</a:t>
            </a:r>
          </a:p>
        </p:txBody>
      </p:sp>
      <p:sp>
        <p:nvSpPr>
          <p:cNvPr id="292" name="TextBox 291">
            <a:extLst>
              <a:ext uri="{FF2B5EF4-FFF2-40B4-BE49-F238E27FC236}">
                <a16:creationId xmlns:a16="http://schemas.microsoft.com/office/drawing/2014/main" id="{D72F07AB-1326-18A3-1E52-69D1084D4D46}"/>
              </a:ext>
            </a:extLst>
          </p:cNvPr>
          <p:cNvSpPr txBox="1"/>
          <p:nvPr/>
        </p:nvSpPr>
        <p:spPr bwMode="auto">
          <a:xfrm>
            <a:off x="7376007"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13</a:t>
            </a:r>
          </a:p>
        </p:txBody>
      </p:sp>
      <p:sp>
        <p:nvSpPr>
          <p:cNvPr id="293" name="TextBox 292">
            <a:extLst>
              <a:ext uri="{FF2B5EF4-FFF2-40B4-BE49-F238E27FC236}">
                <a16:creationId xmlns:a16="http://schemas.microsoft.com/office/drawing/2014/main" id="{9E541896-7564-1C62-089D-8F1F5C0BD561}"/>
              </a:ext>
            </a:extLst>
          </p:cNvPr>
          <p:cNvSpPr txBox="1"/>
          <p:nvPr/>
        </p:nvSpPr>
        <p:spPr bwMode="auto">
          <a:xfrm>
            <a:off x="7563170"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14</a:t>
            </a:r>
          </a:p>
        </p:txBody>
      </p:sp>
      <p:sp>
        <p:nvSpPr>
          <p:cNvPr id="294" name="TextBox 293">
            <a:extLst>
              <a:ext uri="{FF2B5EF4-FFF2-40B4-BE49-F238E27FC236}">
                <a16:creationId xmlns:a16="http://schemas.microsoft.com/office/drawing/2014/main" id="{7A41C909-E4E0-8A0C-4994-677B06B87D04}"/>
              </a:ext>
            </a:extLst>
          </p:cNvPr>
          <p:cNvSpPr txBox="1"/>
          <p:nvPr/>
        </p:nvSpPr>
        <p:spPr bwMode="auto">
          <a:xfrm>
            <a:off x="7741625"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15</a:t>
            </a:r>
          </a:p>
        </p:txBody>
      </p:sp>
      <p:sp>
        <p:nvSpPr>
          <p:cNvPr id="295" name="TextBox 294">
            <a:extLst>
              <a:ext uri="{FF2B5EF4-FFF2-40B4-BE49-F238E27FC236}">
                <a16:creationId xmlns:a16="http://schemas.microsoft.com/office/drawing/2014/main" id="{D4A70DA1-CA5C-153F-C845-535669638388}"/>
              </a:ext>
            </a:extLst>
          </p:cNvPr>
          <p:cNvSpPr txBox="1"/>
          <p:nvPr/>
        </p:nvSpPr>
        <p:spPr bwMode="auto">
          <a:xfrm>
            <a:off x="7915727"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16</a:t>
            </a:r>
          </a:p>
        </p:txBody>
      </p:sp>
      <p:sp>
        <p:nvSpPr>
          <p:cNvPr id="296" name="TextBox 295">
            <a:extLst>
              <a:ext uri="{FF2B5EF4-FFF2-40B4-BE49-F238E27FC236}">
                <a16:creationId xmlns:a16="http://schemas.microsoft.com/office/drawing/2014/main" id="{ACC7C9FA-DB2F-2773-FE42-FCCC04A24A50}"/>
              </a:ext>
            </a:extLst>
          </p:cNvPr>
          <p:cNvSpPr txBox="1"/>
          <p:nvPr/>
        </p:nvSpPr>
        <p:spPr bwMode="auto">
          <a:xfrm>
            <a:off x="8094185"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17</a:t>
            </a:r>
          </a:p>
        </p:txBody>
      </p:sp>
      <p:sp>
        <p:nvSpPr>
          <p:cNvPr id="297" name="TextBox 296">
            <a:extLst>
              <a:ext uri="{FF2B5EF4-FFF2-40B4-BE49-F238E27FC236}">
                <a16:creationId xmlns:a16="http://schemas.microsoft.com/office/drawing/2014/main" id="{204A739D-7E74-CD53-7F05-10337A177E1C}"/>
              </a:ext>
            </a:extLst>
          </p:cNvPr>
          <p:cNvSpPr txBox="1"/>
          <p:nvPr/>
        </p:nvSpPr>
        <p:spPr bwMode="auto">
          <a:xfrm>
            <a:off x="8268287"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18</a:t>
            </a:r>
          </a:p>
        </p:txBody>
      </p:sp>
      <p:sp>
        <p:nvSpPr>
          <p:cNvPr id="298" name="TextBox 297">
            <a:extLst>
              <a:ext uri="{FF2B5EF4-FFF2-40B4-BE49-F238E27FC236}">
                <a16:creationId xmlns:a16="http://schemas.microsoft.com/office/drawing/2014/main" id="{149F872A-7A38-D07A-D432-968AD1E46808}"/>
              </a:ext>
            </a:extLst>
          </p:cNvPr>
          <p:cNvSpPr txBox="1"/>
          <p:nvPr/>
        </p:nvSpPr>
        <p:spPr bwMode="auto">
          <a:xfrm>
            <a:off x="8451095" y="4063803"/>
            <a:ext cx="240701"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kern="0" dirty="0">
                <a:solidFill>
                  <a:srgbClr val="000000"/>
                </a:solidFill>
                <a:latin typeface="Calibri"/>
                <a:cs typeface="Arial" panose="020B0604020202020204" pitchFamily="34" charset="0"/>
              </a:rPr>
              <a:t>19</a:t>
            </a:r>
          </a:p>
        </p:txBody>
      </p:sp>
      <p:sp>
        <p:nvSpPr>
          <p:cNvPr id="299" name="TextBox 298">
            <a:extLst>
              <a:ext uri="{FF2B5EF4-FFF2-40B4-BE49-F238E27FC236}">
                <a16:creationId xmlns:a16="http://schemas.microsoft.com/office/drawing/2014/main" id="{75D6C5AD-315F-8140-1E75-BDE05EC19358}"/>
              </a:ext>
            </a:extLst>
          </p:cNvPr>
          <p:cNvSpPr txBox="1"/>
          <p:nvPr/>
        </p:nvSpPr>
        <p:spPr bwMode="auto">
          <a:xfrm>
            <a:off x="5149229" y="4273655"/>
            <a:ext cx="3427924"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rtlCol="0">
            <a:spAutoFit/>
          </a:bodyPr>
          <a:lstStyle/>
          <a:p>
            <a:pPr algn="ctr" defTabSz="685166" eaLnBrk="0" hangingPunct="0">
              <a:spcBef>
                <a:spcPct val="50000"/>
              </a:spcBef>
              <a:defRPr/>
            </a:pPr>
            <a:r>
              <a:rPr lang="en-US" sz="1199" b="1" kern="0" dirty="0">
                <a:solidFill>
                  <a:srgbClr val="000000"/>
                </a:solidFill>
                <a:latin typeface="Calibri"/>
                <a:cs typeface="Arial" panose="020B0604020202020204" pitchFamily="34" charset="0"/>
              </a:rPr>
              <a:t>Months</a:t>
            </a:r>
          </a:p>
        </p:txBody>
      </p:sp>
      <p:sp>
        <p:nvSpPr>
          <p:cNvPr id="300" name="Freeform: Shape 299">
            <a:extLst>
              <a:ext uri="{FF2B5EF4-FFF2-40B4-BE49-F238E27FC236}">
                <a16:creationId xmlns:a16="http://schemas.microsoft.com/office/drawing/2014/main" id="{C05EB861-1702-76F1-87B0-507FEF708610}"/>
              </a:ext>
            </a:extLst>
          </p:cNvPr>
          <p:cNvSpPr/>
          <p:nvPr/>
        </p:nvSpPr>
        <p:spPr bwMode="auto">
          <a:xfrm>
            <a:off x="5153695" y="1736247"/>
            <a:ext cx="3345277" cy="1846499"/>
          </a:xfrm>
          <a:custGeom>
            <a:avLst/>
            <a:gdLst>
              <a:gd name="connsiteX0" fmla="*/ 0 w 2672179"/>
              <a:gd name="connsiteY0" fmla="*/ 0 h 1577266"/>
              <a:gd name="connsiteX1" fmla="*/ 68062 w 2672179"/>
              <a:gd name="connsiteY1" fmla="*/ 0 h 1577266"/>
              <a:gd name="connsiteX2" fmla="*/ 68062 w 2672179"/>
              <a:gd name="connsiteY2" fmla="*/ 26633 h 1577266"/>
              <a:gd name="connsiteX3" fmla="*/ 106532 w 2672179"/>
              <a:gd name="connsiteY3" fmla="*/ 26633 h 1577266"/>
              <a:gd name="connsiteX4" fmla="*/ 106532 w 2672179"/>
              <a:gd name="connsiteY4" fmla="*/ 112451 h 1577266"/>
              <a:gd name="connsiteX5" fmla="*/ 121328 w 2672179"/>
              <a:gd name="connsiteY5" fmla="*/ 112451 h 1577266"/>
              <a:gd name="connsiteX6" fmla="*/ 121328 w 2672179"/>
              <a:gd name="connsiteY6" fmla="*/ 153880 h 1577266"/>
              <a:gd name="connsiteX7" fmla="*/ 136124 w 2672179"/>
              <a:gd name="connsiteY7" fmla="*/ 153880 h 1577266"/>
              <a:gd name="connsiteX8" fmla="*/ 136124 w 2672179"/>
              <a:gd name="connsiteY8" fmla="*/ 168676 h 1577266"/>
              <a:gd name="connsiteX9" fmla="*/ 150920 w 2672179"/>
              <a:gd name="connsiteY9" fmla="*/ 168676 h 1577266"/>
              <a:gd name="connsiteX10" fmla="*/ 150920 w 2672179"/>
              <a:gd name="connsiteY10" fmla="*/ 201228 h 1577266"/>
              <a:gd name="connsiteX11" fmla="*/ 171635 w 2672179"/>
              <a:gd name="connsiteY11" fmla="*/ 201228 h 1577266"/>
              <a:gd name="connsiteX12" fmla="*/ 171635 w 2672179"/>
              <a:gd name="connsiteY12" fmla="*/ 272249 h 1577266"/>
              <a:gd name="connsiteX13" fmla="*/ 192350 w 2672179"/>
              <a:gd name="connsiteY13" fmla="*/ 272249 h 1577266"/>
              <a:gd name="connsiteX14" fmla="*/ 192350 w 2672179"/>
              <a:gd name="connsiteY14" fmla="*/ 343270 h 1577266"/>
              <a:gd name="connsiteX15" fmla="*/ 213064 w 2672179"/>
              <a:gd name="connsiteY15" fmla="*/ 343270 h 1577266"/>
              <a:gd name="connsiteX16" fmla="*/ 213064 w 2672179"/>
              <a:gd name="connsiteY16" fmla="*/ 378781 h 1577266"/>
              <a:gd name="connsiteX17" fmla="*/ 239697 w 2672179"/>
              <a:gd name="connsiteY17" fmla="*/ 378781 h 1577266"/>
              <a:gd name="connsiteX18" fmla="*/ 245616 w 2672179"/>
              <a:gd name="connsiteY18" fmla="*/ 426129 h 1577266"/>
              <a:gd name="connsiteX19" fmla="*/ 257453 w 2672179"/>
              <a:gd name="connsiteY19" fmla="*/ 426129 h 1577266"/>
              <a:gd name="connsiteX20" fmla="*/ 257453 w 2672179"/>
              <a:gd name="connsiteY20" fmla="*/ 446843 h 1577266"/>
              <a:gd name="connsiteX21" fmla="*/ 266330 w 2672179"/>
              <a:gd name="connsiteY21" fmla="*/ 446843 h 1577266"/>
              <a:gd name="connsiteX22" fmla="*/ 266330 w 2672179"/>
              <a:gd name="connsiteY22" fmla="*/ 473476 h 1577266"/>
              <a:gd name="connsiteX23" fmla="*/ 278167 w 2672179"/>
              <a:gd name="connsiteY23" fmla="*/ 473476 h 1577266"/>
              <a:gd name="connsiteX24" fmla="*/ 278167 w 2672179"/>
              <a:gd name="connsiteY24" fmla="*/ 529701 h 1577266"/>
              <a:gd name="connsiteX25" fmla="*/ 301841 w 2672179"/>
              <a:gd name="connsiteY25" fmla="*/ 529701 h 1577266"/>
              <a:gd name="connsiteX26" fmla="*/ 301841 w 2672179"/>
              <a:gd name="connsiteY26" fmla="*/ 870012 h 1577266"/>
              <a:gd name="connsiteX27" fmla="*/ 322555 w 2672179"/>
              <a:gd name="connsiteY27" fmla="*/ 870012 h 1577266"/>
              <a:gd name="connsiteX28" fmla="*/ 334392 w 2672179"/>
              <a:gd name="connsiteY28" fmla="*/ 955829 h 1577266"/>
              <a:gd name="connsiteX29" fmla="*/ 340311 w 2672179"/>
              <a:gd name="connsiteY29" fmla="*/ 955829 h 1577266"/>
              <a:gd name="connsiteX30" fmla="*/ 337352 w 2672179"/>
              <a:gd name="connsiteY30" fmla="*/ 985422 h 1577266"/>
              <a:gd name="connsiteX31" fmla="*/ 358066 w 2672179"/>
              <a:gd name="connsiteY31" fmla="*/ 985422 h 1577266"/>
              <a:gd name="connsiteX32" fmla="*/ 361025 w 2672179"/>
              <a:gd name="connsiteY32" fmla="*/ 1015014 h 1577266"/>
              <a:gd name="connsiteX33" fmla="*/ 381740 w 2672179"/>
              <a:gd name="connsiteY33" fmla="*/ 1015014 h 1577266"/>
              <a:gd name="connsiteX34" fmla="*/ 381740 w 2672179"/>
              <a:gd name="connsiteY34" fmla="*/ 1032769 h 1577266"/>
              <a:gd name="connsiteX35" fmla="*/ 417251 w 2672179"/>
              <a:gd name="connsiteY35" fmla="*/ 1032769 h 1577266"/>
              <a:gd name="connsiteX36" fmla="*/ 417251 w 2672179"/>
              <a:gd name="connsiteY36" fmla="*/ 1065321 h 1577266"/>
              <a:gd name="connsiteX37" fmla="*/ 443884 w 2672179"/>
              <a:gd name="connsiteY37" fmla="*/ 1065321 h 1577266"/>
              <a:gd name="connsiteX38" fmla="*/ 443884 w 2672179"/>
              <a:gd name="connsiteY38" fmla="*/ 1106750 h 1577266"/>
              <a:gd name="connsiteX39" fmla="*/ 562253 w 2672179"/>
              <a:gd name="connsiteY39" fmla="*/ 1106750 h 1577266"/>
              <a:gd name="connsiteX40" fmla="*/ 562253 w 2672179"/>
              <a:gd name="connsiteY40" fmla="*/ 1139301 h 1577266"/>
              <a:gd name="connsiteX41" fmla="*/ 618478 w 2672179"/>
              <a:gd name="connsiteY41" fmla="*/ 1139301 h 1577266"/>
              <a:gd name="connsiteX42" fmla="*/ 618478 w 2672179"/>
              <a:gd name="connsiteY42" fmla="*/ 1157057 h 1577266"/>
              <a:gd name="connsiteX43" fmla="*/ 659907 w 2672179"/>
              <a:gd name="connsiteY43" fmla="*/ 1157057 h 1577266"/>
              <a:gd name="connsiteX44" fmla="*/ 659907 w 2672179"/>
              <a:gd name="connsiteY44" fmla="*/ 1189608 h 1577266"/>
              <a:gd name="connsiteX45" fmla="*/ 704295 w 2672179"/>
              <a:gd name="connsiteY45" fmla="*/ 1189608 h 1577266"/>
              <a:gd name="connsiteX46" fmla="*/ 704295 w 2672179"/>
              <a:gd name="connsiteY46" fmla="*/ 1216241 h 1577266"/>
              <a:gd name="connsiteX47" fmla="*/ 804909 w 2672179"/>
              <a:gd name="connsiteY47" fmla="*/ 1216241 h 1577266"/>
              <a:gd name="connsiteX48" fmla="*/ 804909 w 2672179"/>
              <a:gd name="connsiteY48" fmla="*/ 1251752 h 1577266"/>
              <a:gd name="connsiteX49" fmla="*/ 819705 w 2672179"/>
              <a:gd name="connsiteY49" fmla="*/ 1251752 h 1577266"/>
              <a:gd name="connsiteX50" fmla="*/ 819705 w 2672179"/>
              <a:gd name="connsiteY50" fmla="*/ 1275426 h 1577266"/>
              <a:gd name="connsiteX51" fmla="*/ 923278 w 2672179"/>
              <a:gd name="connsiteY51" fmla="*/ 1275426 h 1577266"/>
              <a:gd name="connsiteX52" fmla="*/ 923278 w 2672179"/>
              <a:gd name="connsiteY52" fmla="*/ 1310936 h 1577266"/>
              <a:gd name="connsiteX53" fmla="*/ 958788 w 2672179"/>
              <a:gd name="connsiteY53" fmla="*/ 1310936 h 1577266"/>
              <a:gd name="connsiteX54" fmla="*/ 958788 w 2672179"/>
              <a:gd name="connsiteY54" fmla="*/ 1343488 h 1577266"/>
              <a:gd name="connsiteX55" fmla="*/ 1160016 w 2672179"/>
              <a:gd name="connsiteY55" fmla="*/ 1343488 h 1577266"/>
              <a:gd name="connsiteX56" fmla="*/ 1160016 w 2672179"/>
              <a:gd name="connsiteY56" fmla="*/ 1381958 h 1577266"/>
              <a:gd name="connsiteX57" fmla="*/ 1225119 w 2672179"/>
              <a:gd name="connsiteY57" fmla="*/ 1381958 h 1577266"/>
              <a:gd name="connsiteX58" fmla="*/ 1225119 w 2672179"/>
              <a:gd name="connsiteY58" fmla="*/ 1423387 h 1577266"/>
              <a:gd name="connsiteX59" fmla="*/ 1340528 w 2672179"/>
              <a:gd name="connsiteY59" fmla="*/ 1423387 h 1577266"/>
              <a:gd name="connsiteX60" fmla="*/ 1340528 w 2672179"/>
              <a:gd name="connsiteY60" fmla="*/ 1461857 h 1577266"/>
              <a:gd name="connsiteX61" fmla="*/ 2331868 w 2672179"/>
              <a:gd name="connsiteY61" fmla="*/ 1461857 h 1577266"/>
              <a:gd name="connsiteX62" fmla="*/ 2331868 w 2672179"/>
              <a:gd name="connsiteY62" fmla="*/ 1577266 h 1577266"/>
              <a:gd name="connsiteX63" fmla="*/ 2411767 w 2672179"/>
              <a:gd name="connsiteY63" fmla="*/ 1577266 h 1577266"/>
              <a:gd name="connsiteX64" fmla="*/ 2672179 w 2672179"/>
              <a:gd name="connsiteY64" fmla="*/ 1577266 h 15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72179" h="1577266">
                <a:moveTo>
                  <a:pt x="0" y="0"/>
                </a:moveTo>
                <a:lnTo>
                  <a:pt x="68062" y="0"/>
                </a:lnTo>
                <a:lnTo>
                  <a:pt x="68062" y="26633"/>
                </a:lnTo>
                <a:lnTo>
                  <a:pt x="106532" y="26633"/>
                </a:lnTo>
                <a:lnTo>
                  <a:pt x="106532" y="112451"/>
                </a:lnTo>
                <a:lnTo>
                  <a:pt x="121328" y="112451"/>
                </a:lnTo>
                <a:lnTo>
                  <a:pt x="121328" y="153880"/>
                </a:lnTo>
                <a:lnTo>
                  <a:pt x="136124" y="153880"/>
                </a:lnTo>
                <a:lnTo>
                  <a:pt x="136124" y="168676"/>
                </a:lnTo>
                <a:lnTo>
                  <a:pt x="150920" y="168676"/>
                </a:lnTo>
                <a:lnTo>
                  <a:pt x="150920" y="201228"/>
                </a:lnTo>
                <a:lnTo>
                  <a:pt x="171635" y="201228"/>
                </a:lnTo>
                <a:lnTo>
                  <a:pt x="171635" y="272249"/>
                </a:lnTo>
                <a:lnTo>
                  <a:pt x="192350" y="272249"/>
                </a:lnTo>
                <a:lnTo>
                  <a:pt x="192350" y="343270"/>
                </a:lnTo>
                <a:lnTo>
                  <a:pt x="213064" y="343270"/>
                </a:lnTo>
                <a:lnTo>
                  <a:pt x="213064" y="378781"/>
                </a:lnTo>
                <a:lnTo>
                  <a:pt x="239697" y="378781"/>
                </a:lnTo>
                <a:lnTo>
                  <a:pt x="245616" y="426129"/>
                </a:lnTo>
                <a:lnTo>
                  <a:pt x="257453" y="426129"/>
                </a:lnTo>
                <a:lnTo>
                  <a:pt x="257453" y="446843"/>
                </a:lnTo>
                <a:lnTo>
                  <a:pt x="266330" y="446843"/>
                </a:lnTo>
                <a:lnTo>
                  <a:pt x="266330" y="473476"/>
                </a:lnTo>
                <a:lnTo>
                  <a:pt x="278167" y="473476"/>
                </a:lnTo>
                <a:lnTo>
                  <a:pt x="278167" y="529701"/>
                </a:lnTo>
                <a:lnTo>
                  <a:pt x="301841" y="529701"/>
                </a:lnTo>
                <a:lnTo>
                  <a:pt x="301841" y="870012"/>
                </a:lnTo>
                <a:lnTo>
                  <a:pt x="322555" y="870012"/>
                </a:lnTo>
                <a:lnTo>
                  <a:pt x="334392" y="955829"/>
                </a:lnTo>
                <a:lnTo>
                  <a:pt x="340311" y="955829"/>
                </a:lnTo>
                <a:lnTo>
                  <a:pt x="337352" y="985422"/>
                </a:lnTo>
                <a:lnTo>
                  <a:pt x="358066" y="985422"/>
                </a:lnTo>
                <a:lnTo>
                  <a:pt x="361025" y="1015014"/>
                </a:lnTo>
                <a:lnTo>
                  <a:pt x="381740" y="1015014"/>
                </a:lnTo>
                <a:lnTo>
                  <a:pt x="381740" y="1032769"/>
                </a:lnTo>
                <a:lnTo>
                  <a:pt x="417251" y="1032769"/>
                </a:lnTo>
                <a:lnTo>
                  <a:pt x="417251" y="1065321"/>
                </a:lnTo>
                <a:lnTo>
                  <a:pt x="443884" y="1065321"/>
                </a:lnTo>
                <a:lnTo>
                  <a:pt x="443884" y="1106750"/>
                </a:lnTo>
                <a:lnTo>
                  <a:pt x="562253" y="1106750"/>
                </a:lnTo>
                <a:lnTo>
                  <a:pt x="562253" y="1139301"/>
                </a:lnTo>
                <a:lnTo>
                  <a:pt x="618478" y="1139301"/>
                </a:lnTo>
                <a:lnTo>
                  <a:pt x="618478" y="1157057"/>
                </a:lnTo>
                <a:lnTo>
                  <a:pt x="659907" y="1157057"/>
                </a:lnTo>
                <a:lnTo>
                  <a:pt x="659907" y="1189608"/>
                </a:lnTo>
                <a:lnTo>
                  <a:pt x="704295" y="1189608"/>
                </a:lnTo>
                <a:lnTo>
                  <a:pt x="704295" y="1216241"/>
                </a:lnTo>
                <a:lnTo>
                  <a:pt x="804909" y="1216241"/>
                </a:lnTo>
                <a:lnTo>
                  <a:pt x="804909" y="1251752"/>
                </a:lnTo>
                <a:lnTo>
                  <a:pt x="819705" y="1251752"/>
                </a:lnTo>
                <a:lnTo>
                  <a:pt x="819705" y="1275426"/>
                </a:lnTo>
                <a:lnTo>
                  <a:pt x="923278" y="1275426"/>
                </a:lnTo>
                <a:lnTo>
                  <a:pt x="923278" y="1310936"/>
                </a:lnTo>
                <a:lnTo>
                  <a:pt x="958788" y="1310936"/>
                </a:lnTo>
                <a:lnTo>
                  <a:pt x="958788" y="1343488"/>
                </a:lnTo>
                <a:lnTo>
                  <a:pt x="1160016" y="1343488"/>
                </a:lnTo>
                <a:lnTo>
                  <a:pt x="1160016" y="1381958"/>
                </a:lnTo>
                <a:lnTo>
                  <a:pt x="1225119" y="1381958"/>
                </a:lnTo>
                <a:lnTo>
                  <a:pt x="1225119" y="1423387"/>
                </a:lnTo>
                <a:lnTo>
                  <a:pt x="1340528" y="1423387"/>
                </a:lnTo>
                <a:lnTo>
                  <a:pt x="1340528" y="1461857"/>
                </a:lnTo>
                <a:lnTo>
                  <a:pt x="2331868" y="1461857"/>
                </a:lnTo>
                <a:lnTo>
                  <a:pt x="2331868" y="1577266"/>
                </a:lnTo>
                <a:lnTo>
                  <a:pt x="2411767" y="1577266"/>
                </a:lnTo>
                <a:lnTo>
                  <a:pt x="2672179" y="1577266"/>
                </a:lnTo>
              </a:path>
            </a:pathLst>
          </a:custGeom>
          <a:noFill/>
          <a:ln w="28575">
            <a:solidFill>
              <a:srgbClr val="E1471D"/>
            </a:solidFill>
            <a:miter lim="800000"/>
            <a:headEnd/>
            <a:tailEnd/>
          </a:ln>
        </p:spPr>
        <p:txBody>
          <a:bodyPr rtlCol="0" anchor="ctr"/>
          <a:lstStyle/>
          <a:p>
            <a:pPr algn="ctr" defTabSz="685166" eaLnBrk="0" hangingPunct="0">
              <a:defRPr/>
            </a:pPr>
            <a:endParaRPr lang="en-US" sz="1349" b="1" kern="0" dirty="0">
              <a:solidFill>
                <a:srgbClr val="FFFFFF"/>
              </a:solidFill>
              <a:latin typeface="Arial" panose="020B0604020202020204" pitchFamily="34" charset="0"/>
              <a:cs typeface="Arial" panose="020B0604020202020204" pitchFamily="34" charset="0"/>
            </a:endParaRPr>
          </a:p>
        </p:txBody>
      </p:sp>
      <p:cxnSp>
        <p:nvCxnSpPr>
          <p:cNvPr id="301" name="Straight Connector 300">
            <a:extLst>
              <a:ext uri="{FF2B5EF4-FFF2-40B4-BE49-F238E27FC236}">
                <a16:creationId xmlns:a16="http://schemas.microsoft.com/office/drawing/2014/main" id="{0FA9AC34-25B4-C381-4B8B-59A4C61EDDA8}"/>
              </a:ext>
            </a:extLst>
          </p:cNvPr>
          <p:cNvCxnSpPr/>
          <p:nvPr/>
        </p:nvCxnSpPr>
        <p:spPr bwMode="auto">
          <a:xfrm>
            <a:off x="8498969" y="354527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E35D74B3-8EB8-2E05-2D5B-E0E923761B28}"/>
              </a:ext>
            </a:extLst>
          </p:cNvPr>
          <p:cNvCxnSpPr/>
          <p:nvPr/>
        </p:nvCxnSpPr>
        <p:spPr bwMode="auto">
          <a:xfrm>
            <a:off x="8451272" y="354527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8AF06C76-7816-35EC-6DB5-7AB403F49E3B}"/>
              </a:ext>
            </a:extLst>
          </p:cNvPr>
          <p:cNvCxnSpPr/>
          <p:nvPr/>
        </p:nvCxnSpPr>
        <p:spPr bwMode="auto">
          <a:xfrm>
            <a:off x="8108450" y="354527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8789EFF8-5916-70BA-B741-70EC9DFCBBF0}"/>
              </a:ext>
            </a:extLst>
          </p:cNvPr>
          <p:cNvCxnSpPr/>
          <p:nvPr/>
        </p:nvCxnSpPr>
        <p:spPr bwMode="auto">
          <a:xfrm>
            <a:off x="7348277"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055DBC03-F246-1034-7354-D53FEDCFDCD2}"/>
              </a:ext>
            </a:extLst>
          </p:cNvPr>
          <p:cNvCxnSpPr/>
          <p:nvPr/>
        </p:nvCxnSpPr>
        <p:spPr bwMode="auto">
          <a:xfrm>
            <a:off x="7327411"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A5DE5E5E-E82E-777F-268C-D66BB69927A8}"/>
              </a:ext>
            </a:extLst>
          </p:cNvPr>
          <p:cNvCxnSpPr/>
          <p:nvPr/>
        </p:nvCxnSpPr>
        <p:spPr bwMode="auto">
          <a:xfrm>
            <a:off x="7217112"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9F75D0A4-9790-6CD8-E4B7-00DBEB32664E}"/>
              </a:ext>
            </a:extLst>
          </p:cNvPr>
          <p:cNvCxnSpPr/>
          <p:nvPr/>
        </p:nvCxnSpPr>
        <p:spPr bwMode="auto">
          <a:xfrm>
            <a:off x="7202206"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025AF3ED-4BD0-B96C-4396-71C3C2D99B31}"/>
              </a:ext>
            </a:extLst>
          </p:cNvPr>
          <p:cNvCxnSpPr/>
          <p:nvPr/>
        </p:nvCxnSpPr>
        <p:spPr bwMode="auto">
          <a:xfrm>
            <a:off x="7187302"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0819C098-B15C-8A0C-25B1-0E956D95A5CF}"/>
              </a:ext>
            </a:extLst>
          </p:cNvPr>
          <p:cNvCxnSpPr/>
          <p:nvPr/>
        </p:nvCxnSpPr>
        <p:spPr bwMode="auto">
          <a:xfrm>
            <a:off x="7100851" y="3411469"/>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CBAD6140-A3E6-E1AD-F7CB-6762C1992010}"/>
              </a:ext>
            </a:extLst>
          </p:cNvPr>
          <p:cNvCxnSpPr/>
          <p:nvPr/>
        </p:nvCxnSpPr>
        <p:spPr bwMode="auto">
          <a:xfrm>
            <a:off x="6656674" y="3319473"/>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13499C05-375A-A65A-76EF-365B107E5A24}"/>
              </a:ext>
            </a:extLst>
          </p:cNvPr>
          <p:cNvCxnSpPr/>
          <p:nvPr/>
        </p:nvCxnSpPr>
        <p:spPr bwMode="auto">
          <a:xfrm>
            <a:off x="6597051" y="3319473"/>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813BA50C-7A01-1ACF-A0A9-E50709711F69}"/>
              </a:ext>
            </a:extLst>
          </p:cNvPr>
          <p:cNvCxnSpPr/>
          <p:nvPr/>
        </p:nvCxnSpPr>
        <p:spPr bwMode="auto">
          <a:xfrm>
            <a:off x="6358567" y="3280444"/>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AA0A310F-7709-15B4-81E2-ED24CC2A6F71}"/>
              </a:ext>
            </a:extLst>
          </p:cNvPr>
          <p:cNvCxnSpPr/>
          <p:nvPr/>
        </p:nvCxnSpPr>
        <p:spPr bwMode="auto">
          <a:xfrm>
            <a:off x="6260192" y="3191237"/>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E1913FA2-1DF4-DF67-28C9-1D25889A0209}"/>
              </a:ext>
            </a:extLst>
          </p:cNvPr>
          <p:cNvCxnSpPr/>
          <p:nvPr/>
        </p:nvCxnSpPr>
        <p:spPr bwMode="auto">
          <a:xfrm>
            <a:off x="6230380" y="3191237"/>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9D3E987F-C53F-86F3-46BD-ACEFFD8C22DE}"/>
              </a:ext>
            </a:extLst>
          </p:cNvPr>
          <p:cNvCxnSpPr/>
          <p:nvPr/>
        </p:nvCxnSpPr>
        <p:spPr bwMode="auto">
          <a:xfrm>
            <a:off x="6027668" y="3113181"/>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EFA23DC9-15B9-BCFB-C1CB-B81905CCFA2A}"/>
              </a:ext>
            </a:extLst>
          </p:cNvPr>
          <p:cNvCxnSpPr/>
          <p:nvPr/>
        </p:nvCxnSpPr>
        <p:spPr bwMode="auto">
          <a:xfrm>
            <a:off x="5959103" y="3063003"/>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43351A93-8784-7AAE-5B4A-93B27D367569}"/>
              </a:ext>
            </a:extLst>
          </p:cNvPr>
          <p:cNvCxnSpPr/>
          <p:nvPr/>
        </p:nvCxnSpPr>
        <p:spPr bwMode="auto">
          <a:xfrm>
            <a:off x="5926311" y="3063003"/>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F9A00248-D409-B74C-2826-7F9677C99B42}"/>
              </a:ext>
            </a:extLst>
          </p:cNvPr>
          <p:cNvCxnSpPr/>
          <p:nvPr/>
        </p:nvCxnSpPr>
        <p:spPr bwMode="auto">
          <a:xfrm>
            <a:off x="5890538" y="3029550"/>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3996D3D9-BC1E-3FA7-BB65-A59E99E11A24}"/>
              </a:ext>
            </a:extLst>
          </p:cNvPr>
          <p:cNvCxnSpPr/>
          <p:nvPr/>
        </p:nvCxnSpPr>
        <p:spPr bwMode="auto">
          <a:xfrm>
            <a:off x="5598396" y="2884588"/>
            <a:ext cx="0" cy="74933"/>
          </a:xfrm>
          <a:prstGeom prst="line">
            <a:avLst/>
          </a:prstGeom>
          <a:noFill/>
          <a:ln w="19050" cap="flat" cmpd="sng" algn="ctr">
            <a:solidFill>
              <a:srgbClr val="E1471D"/>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CB4167BE-40C2-B38F-4D28-09FD32F7CE8A}"/>
              </a:ext>
            </a:extLst>
          </p:cNvPr>
          <p:cNvCxnSpPr>
            <a:cxnSpLocks/>
          </p:cNvCxnSpPr>
          <p:nvPr/>
        </p:nvCxnSpPr>
        <p:spPr bwMode="auto">
          <a:xfrm rot="16200000">
            <a:off x="6602776" y="3315312"/>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62CBDA48-BB42-193E-A636-82E630F08BCC}"/>
              </a:ext>
            </a:extLst>
          </p:cNvPr>
          <p:cNvCxnSpPr>
            <a:cxnSpLocks/>
          </p:cNvCxnSpPr>
          <p:nvPr/>
        </p:nvCxnSpPr>
        <p:spPr bwMode="auto">
          <a:xfrm rot="16200000">
            <a:off x="6355348" y="3276284"/>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CC413475-88E5-368F-1D7C-0962CA9BF73B}"/>
              </a:ext>
            </a:extLst>
          </p:cNvPr>
          <p:cNvCxnSpPr>
            <a:cxnSpLocks/>
          </p:cNvCxnSpPr>
          <p:nvPr/>
        </p:nvCxnSpPr>
        <p:spPr bwMode="auto">
          <a:xfrm rot="16200000">
            <a:off x="6021469" y="3122958"/>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E2A508A4-B8F3-525A-EC97-3646EA33A5FB}"/>
              </a:ext>
            </a:extLst>
          </p:cNvPr>
          <p:cNvCxnSpPr>
            <a:cxnSpLocks/>
          </p:cNvCxnSpPr>
          <p:nvPr/>
        </p:nvCxnSpPr>
        <p:spPr bwMode="auto">
          <a:xfrm rot="16200000">
            <a:off x="6021469" y="3092293"/>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1AC6490A-9B41-2BF9-0CE9-2EC9CDFC0A19}"/>
              </a:ext>
            </a:extLst>
          </p:cNvPr>
          <p:cNvCxnSpPr>
            <a:cxnSpLocks/>
          </p:cNvCxnSpPr>
          <p:nvPr/>
        </p:nvCxnSpPr>
        <p:spPr bwMode="auto">
          <a:xfrm rot="16200000">
            <a:off x="5598158" y="2880427"/>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2A8B615B-1ADE-402F-4828-0654C1D9D45D}"/>
              </a:ext>
            </a:extLst>
          </p:cNvPr>
          <p:cNvCxnSpPr>
            <a:cxnSpLocks/>
          </p:cNvCxnSpPr>
          <p:nvPr/>
        </p:nvCxnSpPr>
        <p:spPr bwMode="auto">
          <a:xfrm rot="16200000">
            <a:off x="5580272" y="2827461"/>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59E88390-031F-6D5F-18E8-592D3ED86DD1}"/>
              </a:ext>
            </a:extLst>
          </p:cNvPr>
          <p:cNvCxnSpPr>
            <a:cxnSpLocks/>
          </p:cNvCxnSpPr>
          <p:nvPr/>
        </p:nvCxnSpPr>
        <p:spPr bwMode="auto">
          <a:xfrm rot="16200000">
            <a:off x="5568347" y="2802371"/>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52FB54A5-0DD6-693E-9020-6650E9051ABA}"/>
              </a:ext>
            </a:extLst>
          </p:cNvPr>
          <p:cNvCxnSpPr>
            <a:cxnSpLocks/>
          </p:cNvCxnSpPr>
          <p:nvPr/>
        </p:nvCxnSpPr>
        <p:spPr bwMode="auto">
          <a:xfrm rot="16200000">
            <a:off x="5559403" y="2718739"/>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E20502CD-1061-6683-F190-2F0F32A2BFE8}"/>
              </a:ext>
            </a:extLst>
          </p:cNvPr>
          <p:cNvCxnSpPr>
            <a:cxnSpLocks/>
          </p:cNvCxnSpPr>
          <p:nvPr/>
        </p:nvCxnSpPr>
        <p:spPr bwMode="auto">
          <a:xfrm rot="16200000">
            <a:off x="5544497" y="2621169"/>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29" name="Straight Connector 328">
            <a:extLst>
              <a:ext uri="{FF2B5EF4-FFF2-40B4-BE49-F238E27FC236}">
                <a16:creationId xmlns:a16="http://schemas.microsoft.com/office/drawing/2014/main" id="{80C0142D-FDBF-D284-3773-BA0C7CC6A0E5}"/>
              </a:ext>
            </a:extLst>
          </p:cNvPr>
          <p:cNvCxnSpPr>
            <a:cxnSpLocks/>
          </p:cNvCxnSpPr>
          <p:nvPr/>
        </p:nvCxnSpPr>
        <p:spPr bwMode="auto">
          <a:xfrm rot="16200000">
            <a:off x="5535555" y="2540325"/>
            <a:ext cx="0" cy="80131"/>
          </a:xfrm>
          <a:prstGeom prst="line">
            <a:avLst/>
          </a:prstGeom>
          <a:noFill/>
          <a:ln w="19050" cap="flat" cmpd="sng" algn="ctr">
            <a:solidFill>
              <a:srgbClr val="E1471D"/>
            </a:solidFill>
            <a:prstDash val="solid"/>
            <a:round/>
            <a:headEnd type="none" w="med" len="med"/>
            <a:tailEnd type="none" w="med" len="med"/>
          </a:ln>
          <a:effectLst/>
        </p:spPr>
      </p:cxnSp>
      <p:cxnSp>
        <p:nvCxnSpPr>
          <p:cNvPr id="330" name="Straight Connector 329">
            <a:extLst>
              <a:ext uri="{FF2B5EF4-FFF2-40B4-BE49-F238E27FC236}">
                <a16:creationId xmlns:a16="http://schemas.microsoft.com/office/drawing/2014/main" id="{656F1BE6-8CAC-7DC3-2D8B-6F2894CD179A}"/>
              </a:ext>
            </a:extLst>
          </p:cNvPr>
          <p:cNvCxnSpPr>
            <a:cxnSpLocks/>
          </p:cNvCxnSpPr>
          <p:nvPr/>
        </p:nvCxnSpPr>
        <p:spPr bwMode="auto">
          <a:xfrm rot="16200000">
            <a:off x="5535555" y="2448331"/>
            <a:ext cx="0" cy="80131"/>
          </a:xfrm>
          <a:prstGeom prst="line">
            <a:avLst/>
          </a:prstGeom>
          <a:noFill/>
          <a:ln w="19050" cap="flat" cmpd="sng" algn="ctr">
            <a:solidFill>
              <a:srgbClr val="E1471D"/>
            </a:solidFill>
            <a:prstDash val="solid"/>
            <a:round/>
            <a:headEnd type="none" w="med" len="med"/>
            <a:tailEnd type="none" w="med" len="med"/>
          </a:ln>
          <a:effectLst/>
        </p:spPr>
      </p:cxnSp>
      <p:grpSp>
        <p:nvGrpSpPr>
          <p:cNvPr id="336" name="Group 335">
            <a:extLst>
              <a:ext uri="{FF2B5EF4-FFF2-40B4-BE49-F238E27FC236}">
                <a16:creationId xmlns:a16="http://schemas.microsoft.com/office/drawing/2014/main" id="{878A3735-9B53-28BB-BF45-12D1B56FD9B7}"/>
              </a:ext>
            </a:extLst>
          </p:cNvPr>
          <p:cNvGrpSpPr/>
          <p:nvPr/>
        </p:nvGrpSpPr>
        <p:grpSpPr>
          <a:xfrm>
            <a:off x="6088094" y="1423504"/>
            <a:ext cx="2424370" cy="649320"/>
            <a:chOff x="7614839" y="2009027"/>
            <a:chExt cx="3235486" cy="866561"/>
          </a:xfrm>
        </p:grpSpPr>
        <p:sp>
          <p:nvSpPr>
            <p:cNvPr id="332" name="TextBox 331">
              <a:extLst>
                <a:ext uri="{FF2B5EF4-FFF2-40B4-BE49-F238E27FC236}">
                  <a16:creationId xmlns:a16="http://schemas.microsoft.com/office/drawing/2014/main" id="{71B38C87-C59E-C307-961E-4866DDC91BE3}"/>
                </a:ext>
              </a:extLst>
            </p:cNvPr>
            <p:cNvSpPr txBox="1"/>
            <p:nvPr/>
          </p:nvSpPr>
          <p:spPr bwMode="auto">
            <a:xfrm>
              <a:off x="8937464" y="2009027"/>
              <a:ext cx="1057251" cy="7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166" eaLnBrk="0" hangingPunct="0">
                <a:lnSpc>
                  <a:spcPct val="90000"/>
                </a:lnSpc>
                <a:spcAft>
                  <a:spcPts val="524"/>
                </a:spcAft>
                <a:defRPr/>
              </a:pPr>
              <a:r>
                <a:rPr lang="en-US" sz="899" b="1" dirty="0">
                  <a:solidFill>
                    <a:srgbClr val="015873"/>
                  </a:solidFill>
                  <a:latin typeface="Calibri"/>
                  <a:cs typeface="Arial" panose="020B0604020202020204" pitchFamily="34" charset="0"/>
                </a:rPr>
                <a:t>Liso-cel</a:t>
              </a:r>
              <a:br>
                <a:rPr lang="en-US" sz="899" b="1" dirty="0">
                  <a:solidFill>
                    <a:srgbClr val="015873"/>
                  </a:solidFill>
                  <a:latin typeface="Calibri"/>
                  <a:cs typeface="Arial" panose="020B0604020202020204" pitchFamily="34" charset="0"/>
                </a:rPr>
              </a:br>
              <a:r>
                <a:rPr lang="en-US" sz="899" b="1" dirty="0">
                  <a:solidFill>
                    <a:srgbClr val="015873"/>
                  </a:solidFill>
                  <a:latin typeface="Calibri"/>
                  <a:cs typeface="Arial" panose="020B0604020202020204" pitchFamily="34" charset="0"/>
                </a:rPr>
                <a:t>(n = 92)</a:t>
              </a:r>
            </a:p>
            <a:p>
              <a:pPr algn="ct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10.1 (6.1-NE)</a:t>
              </a:r>
            </a:p>
          </p:txBody>
        </p:sp>
        <p:sp>
          <p:nvSpPr>
            <p:cNvPr id="333" name="TextBox 332">
              <a:extLst>
                <a:ext uri="{FF2B5EF4-FFF2-40B4-BE49-F238E27FC236}">
                  <a16:creationId xmlns:a16="http://schemas.microsoft.com/office/drawing/2014/main" id="{07BEE5CC-247D-C381-C234-2463FE4EA1FE}"/>
                </a:ext>
              </a:extLst>
            </p:cNvPr>
            <p:cNvSpPr txBox="1"/>
            <p:nvPr/>
          </p:nvSpPr>
          <p:spPr bwMode="auto">
            <a:xfrm>
              <a:off x="9850835" y="2009027"/>
              <a:ext cx="999490" cy="7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166" eaLnBrk="0" hangingPunct="0">
                <a:lnSpc>
                  <a:spcPct val="90000"/>
                </a:lnSpc>
                <a:spcAft>
                  <a:spcPts val="524"/>
                </a:spcAft>
                <a:defRPr/>
              </a:pPr>
              <a:r>
                <a:rPr lang="en-US" sz="899" b="1" dirty="0">
                  <a:solidFill>
                    <a:srgbClr val="E1471D"/>
                  </a:solidFill>
                  <a:latin typeface="Calibri"/>
                  <a:cs typeface="Arial" panose="020B0604020202020204" pitchFamily="34" charset="0"/>
                </a:rPr>
                <a:t>SoC</a:t>
              </a:r>
              <a:br>
                <a:rPr lang="en-US" sz="899" b="1" dirty="0">
                  <a:solidFill>
                    <a:srgbClr val="E1471D"/>
                  </a:solidFill>
                  <a:latin typeface="Calibri"/>
                  <a:cs typeface="Arial" panose="020B0604020202020204" pitchFamily="34" charset="0"/>
                </a:rPr>
              </a:br>
              <a:r>
                <a:rPr lang="en-US" sz="899" b="1" dirty="0">
                  <a:solidFill>
                    <a:srgbClr val="E1471D"/>
                  </a:solidFill>
                  <a:latin typeface="Calibri"/>
                  <a:cs typeface="Arial" panose="020B0604020202020204" pitchFamily="34" charset="0"/>
                </a:rPr>
                <a:t>(n = 92)</a:t>
              </a:r>
            </a:p>
            <a:p>
              <a:pPr algn="ct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2.3 (2.2-4.3)</a:t>
              </a:r>
            </a:p>
          </p:txBody>
        </p:sp>
        <p:sp>
          <p:nvSpPr>
            <p:cNvPr id="334" name="TextBox 333">
              <a:extLst>
                <a:ext uri="{FF2B5EF4-FFF2-40B4-BE49-F238E27FC236}">
                  <a16:creationId xmlns:a16="http://schemas.microsoft.com/office/drawing/2014/main" id="{615F9860-FAE2-1307-5C82-1D64CA923ED8}"/>
                </a:ext>
              </a:extLst>
            </p:cNvPr>
            <p:cNvSpPr txBox="1"/>
            <p:nvPr/>
          </p:nvSpPr>
          <p:spPr bwMode="auto">
            <a:xfrm>
              <a:off x="7614839" y="2419999"/>
              <a:ext cx="1492715" cy="455589"/>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defTabSz="685166" eaLnBrk="0" hangingPunct="0">
                <a:lnSpc>
                  <a:spcPct val="90000"/>
                </a:lnSpc>
                <a:spcAft>
                  <a:spcPts val="524"/>
                </a:spcAft>
                <a:defRPr/>
              </a:pPr>
              <a:r>
                <a:rPr lang="en-US" sz="899" dirty="0">
                  <a:solidFill>
                    <a:srgbClr val="000000"/>
                  </a:solidFill>
                  <a:latin typeface="Calibri"/>
                  <a:cs typeface="Arial" panose="020B0604020202020204" pitchFamily="34" charset="0"/>
                </a:rPr>
                <a:t>Median, mo (95% CI)</a:t>
              </a:r>
            </a:p>
          </p:txBody>
        </p:sp>
        <p:cxnSp>
          <p:nvCxnSpPr>
            <p:cNvPr id="335" name="Straight Connector 334">
              <a:extLst>
                <a:ext uri="{FF2B5EF4-FFF2-40B4-BE49-F238E27FC236}">
                  <a16:creationId xmlns:a16="http://schemas.microsoft.com/office/drawing/2014/main" id="{D62D919D-7C1C-CBD8-1F46-BAB350624CF7}"/>
                </a:ext>
              </a:extLst>
            </p:cNvPr>
            <p:cNvCxnSpPr>
              <a:cxnSpLocks/>
            </p:cNvCxnSpPr>
            <p:nvPr/>
          </p:nvCxnSpPr>
          <p:spPr bwMode="auto">
            <a:xfrm>
              <a:off x="8996196" y="2416255"/>
              <a:ext cx="1748571" cy="0"/>
            </a:xfrm>
            <a:prstGeom prst="line">
              <a:avLst/>
            </a:prstGeom>
            <a:noFill/>
            <a:ln w="19050" cap="flat" cmpd="sng" algn="ctr">
              <a:solidFill>
                <a:srgbClr val="000000"/>
              </a:solidFill>
              <a:prstDash val="solid"/>
              <a:round/>
              <a:headEnd type="none" w="med" len="med"/>
              <a:tailEnd type="none" w="med" len="med"/>
            </a:ln>
            <a:effectLst/>
          </p:spPr>
        </p:cxnSp>
      </p:grpSp>
      <p:grpSp>
        <p:nvGrpSpPr>
          <p:cNvPr id="337" name="Group 336">
            <a:extLst>
              <a:ext uri="{FF2B5EF4-FFF2-40B4-BE49-F238E27FC236}">
                <a16:creationId xmlns:a16="http://schemas.microsoft.com/office/drawing/2014/main" id="{C96CC2FF-5FFA-54DD-9608-1E4CBA9C396E}"/>
              </a:ext>
            </a:extLst>
          </p:cNvPr>
          <p:cNvGrpSpPr/>
          <p:nvPr/>
        </p:nvGrpSpPr>
        <p:grpSpPr>
          <a:xfrm>
            <a:off x="7430124" y="2470414"/>
            <a:ext cx="1148967" cy="348813"/>
            <a:chOff x="6496939" y="3093905"/>
            <a:chExt cx="1533374" cy="465514"/>
          </a:xfrm>
        </p:grpSpPr>
        <p:sp>
          <p:nvSpPr>
            <p:cNvPr id="338" name="TextBox 337">
              <a:extLst>
                <a:ext uri="{FF2B5EF4-FFF2-40B4-BE49-F238E27FC236}">
                  <a16:creationId xmlns:a16="http://schemas.microsoft.com/office/drawing/2014/main" id="{7C1600D7-D0AC-8D0B-C422-3654222D02B3}"/>
                </a:ext>
              </a:extLst>
            </p:cNvPr>
            <p:cNvSpPr txBox="1"/>
            <p:nvPr/>
          </p:nvSpPr>
          <p:spPr bwMode="auto">
            <a:xfrm>
              <a:off x="6714429" y="3093905"/>
              <a:ext cx="1315884" cy="4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lnSpc>
                  <a:spcPts val="974"/>
                </a:lnSpc>
                <a:spcBef>
                  <a:spcPct val="50000"/>
                </a:spcBef>
                <a:defRPr/>
              </a:pPr>
              <a:r>
                <a:rPr lang="en-US" sz="899" kern="0" dirty="0">
                  <a:solidFill>
                    <a:srgbClr val="000000"/>
                  </a:solidFill>
                  <a:latin typeface="Calibri"/>
                  <a:cs typeface="Arial" panose="020B0604020202020204" pitchFamily="34" charset="0"/>
                </a:rPr>
                <a:t>Liso-cel</a:t>
              </a:r>
              <a:br>
                <a:rPr lang="en-US" sz="899" kern="0" dirty="0">
                  <a:solidFill>
                    <a:srgbClr val="000000"/>
                  </a:solidFill>
                  <a:latin typeface="Calibri"/>
                  <a:cs typeface="Arial" panose="020B0604020202020204" pitchFamily="34" charset="0"/>
                </a:rPr>
              </a:br>
              <a:r>
                <a:rPr lang="en-US" sz="899" kern="0" dirty="0">
                  <a:solidFill>
                    <a:srgbClr val="000000"/>
                  </a:solidFill>
                  <a:latin typeface="Calibri"/>
                  <a:cs typeface="Arial" panose="020B0604020202020204" pitchFamily="34" charset="0"/>
                </a:rPr>
                <a:t>SoC</a:t>
              </a:r>
            </a:p>
          </p:txBody>
        </p:sp>
        <p:cxnSp>
          <p:nvCxnSpPr>
            <p:cNvPr id="339" name="Straight Connector 338">
              <a:extLst>
                <a:ext uri="{FF2B5EF4-FFF2-40B4-BE49-F238E27FC236}">
                  <a16:creationId xmlns:a16="http://schemas.microsoft.com/office/drawing/2014/main" id="{F71594AD-4551-EB3A-EA22-BE53E412F178}"/>
                </a:ext>
              </a:extLst>
            </p:cNvPr>
            <p:cNvCxnSpPr/>
            <p:nvPr/>
          </p:nvCxnSpPr>
          <p:spPr bwMode="auto">
            <a:xfrm>
              <a:off x="6496939" y="3209289"/>
              <a:ext cx="241115" cy="0"/>
            </a:xfrm>
            <a:prstGeom prst="line">
              <a:avLst/>
            </a:prstGeom>
            <a:noFill/>
            <a:ln w="28575" cap="flat" cmpd="sng" algn="ctr">
              <a:solidFill>
                <a:srgbClr val="015873"/>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E263C41B-0FFD-9CDE-CE99-E88691A8D60E}"/>
                </a:ext>
              </a:extLst>
            </p:cNvPr>
            <p:cNvCxnSpPr/>
            <p:nvPr/>
          </p:nvCxnSpPr>
          <p:spPr bwMode="auto">
            <a:xfrm>
              <a:off x="6496939" y="3380739"/>
              <a:ext cx="241115" cy="0"/>
            </a:xfrm>
            <a:prstGeom prst="line">
              <a:avLst/>
            </a:prstGeom>
            <a:noFill/>
            <a:ln w="28575" cap="flat" cmpd="sng" algn="ctr">
              <a:solidFill>
                <a:srgbClr val="E1471D"/>
              </a:solidFill>
              <a:prstDash val="solid"/>
              <a:round/>
              <a:headEnd type="none" w="med" len="med"/>
              <a:tailEnd type="none" w="med" len="med"/>
            </a:ln>
            <a:effectLst/>
          </p:spPr>
        </p:cxnSp>
      </p:grpSp>
      <p:sp>
        <p:nvSpPr>
          <p:cNvPr id="341" name="TextBox 340">
            <a:extLst>
              <a:ext uri="{FF2B5EF4-FFF2-40B4-BE49-F238E27FC236}">
                <a16:creationId xmlns:a16="http://schemas.microsoft.com/office/drawing/2014/main" id="{21D3E176-CA8F-BB70-D73E-ADE9421E7760}"/>
              </a:ext>
            </a:extLst>
          </p:cNvPr>
          <p:cNvSpPr txBox="1"/>
          <p:nvPr/>
        </p:nvSpPr>
        <p:spPr bwMode="auto">
          <a:xfrm>
            <a:off x="5155958" y="1120573"/>
            <a:ext cx="3421193" cy="3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649" b="1" u="sng" dirty="0">
                <a:solidFill>
                  <a:srgbClr val="003399"/>
                </a:solidFill>
                <a:latin typeface="Calibri"/>
                <a:cs typeface="Arial" panose="020B0604020202020204" pitchFamily="34" charset="0"/>
              </a:rPr>
              <a:t>TRANSFORM: Median EFS</a:t>
            </a:r>
            <a:r>
              <a:rPr lang="en-US" sz="1649" b="1" u="sng" baseline="30000" dirty="0">
                <a:solidFill>
                  <a:srgbClr val="003399"/>
                </a:solidFill>
                <a:latin typeface="Calibri"/>
                <a:cs typeface="Arial" panose="020B0604020202020204" pitchFamily="34" charset="0"/>
              </a:rPr>
              <a:t>2</a:t>
            </a:r>
          </a:p>
        </p:txBody>
      </p:sp>
      <p:sp>
        <p:nvSpPr>
          <p:cNvPr id="11" name="Rectangle 2">
            <a:extLst>
              <a:ext uri="{FF2B5EF4-FFF2-40B4-BE49-F238E27FC236}">
                <a16:creationId xmlns:a16="http://schemas.microsoft.com/office/drawing/2014/main" id="{DAF7E52F-B506-0F08-DE0A-05823AD1F418}"/>
              </a:ext>
            </a:extLst>
          </p:cNvPr>
          <p:cNvSpPr txBox="1">
            <a:spLocks noChangeArrowheads="1"/>
          </p:cNvSpPr>
          <p:nvPr/>
        </p:nvSpPr>
        <p:spPr>
          <a:xfrm>
            <a:off x="994059" y="165013"/>
            <a:ext cx="7192614" cy="703194"/>
          </a:xfrm>
        </p:spPr>
        <p:txBody>
          <a:bodyPr>
            <a:noAutofit/>
          </a:bodyPr>
          <a:lstStyle>
            <a:lvl1pPr algn="l" defTabSz="914400" rtl="0" eaLnBrk="1" latinLnBrk="0" hangingPunct="1">
              <a:lnSpc>
                <a:spcPct val="93000"/>
              </a:lnSpc>
              <a:spcBef>
                <a:spcPct val="0"/>
              </a:spcBef>
              <a:buNone/>
              <a:defRPr sz="3197" b="1" kern="1200">
                <a:solidFill>
                  <a:schemeClr val="tx1"/>
                </a:solidFill>
                <a:latin typeface="Calibri" panose="020F0502020204030204" pitchFamily="34" charset="0"/>
                <a:ea typeface="+mj-ea"/>
                <a:cs typeface="+mj-cs"/>
              </a:defRPr>
            </a:lvl1pPr>
          </a:lstStyle>
          <a:p>
            <a:pPr algn="ctr">
              <a:defRPr/>
            </a:pPr>
            <a:r>
              <a:rPr lang="en-US" altLang="en-US" sz="2400" u="sng" dirty="0">
                <a:solidFill>
                  <a:srgbClr val="0303D6"/>
                </a:solidFill>
                <a:latin typeface="Arial" panose="020B0604020202020204" pitchFamily="34" charset="0"/>
                <a:cs typeface="Arial" panose="020B0604020202020204" pitchFamily="34" charset="0"/>
              </a:rPr>
              <a:t>CD19 CAR T-cell Therapy: A new SOC in </a:t>
            </a:r>
          </a:p>
          <a:p>
            <a:pPr algn="ctr">
              <a:defRPr/>
            </a:pPr>
            <a:r>
              <a:rPr lang="en-US" altLang="en-US" sz="2400" u="sng" dirty="0">
                <a:solidFill>
                  <a:srgbClr val="0303D6"/>
                </a:solidFill>
                <a:latin typeface="Arial" panose="020B0604020202020204" pitchFamily="34" charset="0"/>
                <a:cs typeface="Arial" panose="020B0604020202020204" pitchFamily="34" charset="0"/>
              </a:rPr>
              <a:t>Early Relapsed DLBCL (second line) </a:t>
            </a:r>
          </a:p>
        </p:txBody>
      </p:sp>
    </p:spTree>
    <p:extLst>
      <p:ext uri="{BB962C8B-B14F-4D97-AF65-F5344CB8AC3E}">
        <p14:creationId xmlns:p14="http://schemas.microsoft.com/office/powerpoint/2010/main" val="30918823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a:extLst>
              <a:ext uri="{FF2B5EF4-FFF2-40B4-BE49-F238E27FC236}">
                <a16:creationId xmlns:a16="http://schemas.microsoft.com/office/drawing/2014/main" id="{E8A0084F-4655-4A9A-9533-33ADBACFA4D7}"/>
              </a:ext>
            </a:extLst>
          </p:cNvPr>
          <p:cNvSpPr txBox="1"/>
          <p:nvPr/>
        </p:nvSpPr>
        <p:spPr bwMode="auto">
          <a:xfrm>
            <a:off x="4594569" y="3769082"/>
            <a:ext cx="602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54" name="TextBox 53">
            <a:extLst>
              <a:ext uri="{FF2B5EF4-FFF2-40B4-BE49-F238E27FC236}">
                <a16:creationId xmlns:a16="http://schemas.microsoft.com/office/drawing/2014/main" id="{9DF8FF59-7268-4F4C-826F-9E7CA7099B92}"/>
              </a:ext>
            </a:extLst>
          </p:cNvPr>
          <p:cNvSpPr txBox="1"/>
          <p:nvPr/>
        </p:nvSpPr>
        <p:spPr bwMode="auto">
          <a:xfrm>
            <a:off x="164075" y="3013479"/>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40</a:t>
            </a:r>
          </a:p>
        </p:txBody>
      </p:sp>
      <p:sp>
        <p:nvSpPr>
          <p:cNvPr id="146" name="Freeform: Shape 145">
            <a:extLst>
              <a:ext uri="{FF2B5EF4-FFF2-40B4-BE49-F238E27FC236}">
                <a16:creationId xmlns:a16="http://schemas.microsoft.com/office/drawing/2014/main" id="{4CD3ADC3-3F3F-4424-9217-3DA945A4BD51}"/>
              </a:ext>
            </a:extLst>
          </p:cNvPr>
          <p:cNvSpPr/>
          <p:nvPr/>
        </p:nvSpPr>
        <p:spPr bwMode="auto">
          <a:xfrm>
            <a:off x="5257168" y="2028142"/>
            <a:ext cx="1316803" cy="1256137"/>
          </a:xfrm>
          <a:custGeom>
            <a:avLst/>
            <a:gdLst>
              <a:gd name="connsiteX0" fmla="*/ 0 w 1757363"/>
              <a:gd name="connsiteY0" fmla="*/ 0 h 1676400"/>
              <a:gd name="connsiteX1" fmla="*/ 381000 w 1757363"/>
              <a:gd name="connsiteY1" fmla="*/ 0 h 1676400"/>
              <a:gd name="connsiteX2" fmla="*/ 381000 w 1757363"/>
              <a:gd name="connsiteY2" fmla="*/ 180975 h 1676400"/>
              <a:gd name="connsiteX3" fmla="*/ 790575 w 1757363"/>
              <a:gd name="connsiteY3" fmla="*/ 180975 h 1676400"/>
              <a:gd name="connsiteX4" fmla="*/ 790575 w 1757363"/>
              <a:gd name="connsiteY4" fmla="*/ 381000 h 1676400"/>
              <a:gd name="connsiteX5" fmla="*/ 1223963 w 1757363"/>
              <a:gd name="connsiteY5" fmla="*/ 381000 h 1676400"/>
              <a:gd name="connsiteX6" fmla="*/ 1223963 w 1757363"/>
              <a:gd name="connsiteY6" fmla="*/ 609600 h 1676400"/>
              <a:gd name="connsiteX7" fmla="*/ 1247775 w 1757363"/>
              <a:gd name="connsiteY7" fmla="*/ 609600 h 1676400"/>
              <a:gd name="connsiteX8" fmla="*/ 1247775 w 1757363"/>
              <a:gd name="connsiteY8" fmla="*/ 823912 h 1676400"/>
              <a:gd name="connsiteX9" fmla="*/ 1462088 w 1757363"/>
              <a:gd name="connsiteY9" fmla="*/ 823912 h 1676400"/>
              <a:gd name="connsiteX10" fmla="*/ 1462088 w 1757363"/>
              <a:gd name="connsiteY10" fmla="*/ 1095375 h 1676400"/>
              <a:gd name="connsiteX11" fmla="*/ 1585913 w 1757363"/>
              <a:gd name="connsiteY11" fmla="*/ 1095375 h 1676400"/>
              <a:gd name="connsiteX12" fmla="*/ 1585913 w 1757363"/>
              <a:gd name="connsiteY12" fmla="*/ 1381125 h 1676400"/>
              <a:gd name="connsiteX13" fmla="*/ 1633538 w 1757363"/>
              <a:gd name="connsiteY13" fmla="*/ 1381125 h 1676400"/>
              <a:gd name="connsiteX14" fmla="*/ 1633538 w 1757363"/>
              <a:gd name="connsiteY14" fmla="*/ 1676400 h 1676400"/>
              <a:gd name="connsiteX15" fmla="*/ 1757363 w 1757363"/>
              <a:gd name="connsiteY15" fmla="*/ 16764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7363" h="1676400">
                <a:moveTo>
                  <a:pt x="0" y="0"/>
                </a:moveTo>
                <a:lnTo>
                  <a:pt x="381000" y="0"/>
                </a:lnTo>
                <a:lnTo>
                  <a:pt x="381000" y="180975"/>
                </a:lnTo>
                <a:lnTo>
                  <a:pt x="790575" y="180975"/>
                </a:lnTo>
                <a:lnTo>
                  <a:pt x="790575" y="381000"/>
                </a:lnTo>
                <a:lnTo>
                  <a:pt x="1223963" y="381000"/>
                </a:lnTo>
                <a:lnTo>
                  <a:pt x="1223963" y="609600"/>
                </a:lnTo>
                <a:lnTo>
                  <a:pt x="1247775" y="609600"/>
                </a:lnTo>
                <a:lnTo>
                  <a:pt x="1247775" y="823912"/>
                </a:lnTo>
                <a:lnTo>
                  <a:pt x="1462088" y="823912"/>
                </a:lnTo>
                <a:lnTo>
                  <a:pt x="1462088" y="1095375"/>
                </a:lnTo>
                <a:lnTo>
                  <a:pt x="1585913" y="1095375"/>
                </a:lnTo>
                <a:lnTo>
                  <a:pt x="1585913" y="1381125"/>
                </a:lnTo>
                <a:lnTo>
                  <a:pt x="1633538" y="1381125"/>
                </a:lnTo>
                <a:lnTo>
                  <a:pt x="1633538" y="1676400"/>
                </a:lnTo>
                <a:lnTo>
                  <a:pt x="1757363" y="1676400"/>
                </a:lnTo>
              </a:path>
            </a:pathLst>
          </a:custGeom>
          <a:noFill/>
          <a:ln w="28575">
            <a:solidFill>
              <a:schemeClr val="accent4"/>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144" name="Freeform: Shape 143">
            <a:extLst>
              <a:ext uri="{FF2B5EF4-FFF2-40B4-BE49-F238E27FC236}">
                <a16:creationId xmlns:a16="http://schemas.microsoft.com/office/drawing/2014/main" id="{05CA76EE-F719-4B2A-AF45-7676AA26EE34}"/>
              </a:ext>
            </a:extLst>
          </p:cNvPr>
          <p:cNvSpPr/>
          <p:nvPr/>
        </p:nvSpPr>
        <p:spPr bwMode="auto">
          <a:xfrm>
            <a:off x="5246462" y="2042416"/>
            <a:ext cx="2694270" cy="777949"/>
          </a:xfrm>
          <a:custGeom>
            <a:avLst/>
            <a:gdLst>
              <a:gd name="connsiteX0" fmla="*/ 0 w 3595687"/>
              <a:gd name="connsiteY0" fmla="*/ 0 h 1038225"/>
              <a:gd name="connsiteX1" fmla="*/ 195262 w 3595687"/>
              <a:gd name="connsiteY1" fmla="*/ 0 h 1038225"/>
              <a:gd name="connsiteX2" fmla="*/ 195262 w 3595687"/>
              <a:gd name="connsiteY2" fmla="*/ 33337 h 1038225"/>
              <a:gd name="connsiteX3" fmla="*/ 342900 w 3595687"/>
              <a:gd name="connsiteY3" fmla="*/ 33337 h 1038225"/>
              <a:gd name="connsiteX4" fmla="*/ 342900 w 3595687"/>
              <a:gd name="connsiteY4" fmla="*/ 61912 h 1038225"/>
              <a:gd name="connsiteX5" fmla="*/ 357187 w 3595687"/>
              <a:gd name="connsiteY5" fmla="*/ 61912 h 1038225"/>
              <a:gd name="connsiteX6" fmla="*/ 357187 w 3595687"/>
              <a:gd name="connsiteY6" fmla="*/ 119062 h 1038225"/>
              <a:gd name="connsiteX7" fmla="*/ 385762 w 3595687"/>
              <a:gd name="connsiteY7" fmla="*/ 119062 h 1038225"/>
              <a:gd name="connsiteX8" fmla="*/ 385762 w 3595687"/>
              <a:gd name="connsiteY8" fmla="*/ 204787 h 1038225"/>
              <a:gd name="connsiteX9" fmla="*/ 433387 w 3595687"/>
              <a:gd name="connsiteY9" fmla="*/ 204787 h 1038225"/>
              <a:gd name="connsiteX10" fmla="*/ 433387 w 3595687"/>
              <a:gd name="connsiteY10" fmla="*/ 238125 h 1038225"/>
              <a:gd name="connsiteX11" fmla="*/ 485775 w 3595687"/>
              <a:gd name="connsiteY11" fmla="*/ 238125 h 1038225"/>
              <a:gd name="connsiteX12" fmla="*/ 485775 w 3595687"/>
              <a:gd name="connsiteY12" fmla="*/ 271462 h 1038225"/>
              <a:gd name="connsiteX13" fmla="*/ 661987 w 3595687"/>
              <a:gd name="connsiteY13" fmla="*/ 271462 h 1038225"/>
              <a:gd name="connsiteX14" fmla="*/ 661987 w 3595687"/>
              <a:gd name="connsiteY14" fmla="*/ 271462 h 1038225"/>
              <a:gd name="connsiteX15" fmla="*/ 661987 w 3595687"/>
              <a:gd name="connsiteY15" fmla="*/ 300037 h 1038225"/>
              <a:gd name="connsiteX16" fmla="*/ 776287 w 3595687"/>
              <a:gd name="connsiteY16" fmla="*/ 300037 h 1038225"/>
              <a:gd name="connsiteX17" fmla="*/ 776287 w 3595687"/>
              <a:gd name="connsiteY17" fmla="*/ 357187 h 1038225"/>
              <a:gd name="connsiteX18" fmla="*/ 823912 w 3595687"/>
              <a:gd name="connsiteY18" fmla="*/ 357187 h 1038225"/>
              <a:gd name="connsiteX19" fmla="*/ 823912 w 3595687"/>
              <a:gd name="connsiteY19" fmla="*/ 433387 h 1038225"/>
              <a:gd name="connsiteX20" fmla="*/ 1257300 w 3595687"/>
              <a:gd name="connsiteY20" fmla="*/ 433387 h 1038225"/>
              <a:gd name="connsiteX21" fmla="*/ 1257300 w 3595687"/>
              <a:gd name="connsiteY21" fmla="*/ 528637 h 1038225"/>
              <a:gd name="connsiteX22" fmla="*/ 1462087 w 3595687"/>
              <a:gd name="connsiteY22" fmla="*/ 528637 h 1038225"/>
              <a:gd name="connsiteX23" fmla="*/ 1462087 w 3595687"/>
              <a:gd name="connsiteY23" fmla="*/ 552450 h 1038225"/>
              <a:gd name="connsiteX24" fmla="*/ 1509712 w 3595687"/>
              <a:gd name="connsiteY24" fmla="*/ 552450 h 1038225"/>
              <a:gd name="connsiteX25" fmla="*/ 1509712 w 3595687"/>
              <a:gd name="connsiteY25" fmla="*/ 581025 h 1038225"/>
              <a:gd name="connsiteX26" fmla="*/ 1619250 w 3595687"/>
              <a:gd name="connsiteY26" fmla="*/ 581025 h 1038225"/>
              <a:gd name="connsiteX27" fmla="*/ 1619250 w 3595687"/>
              <a:gd name="connsiteY27" fmla="*/ 633412 h 1038225"/>
              <a:gd name="connsiteX28" fmla="*/ 1647825 w 3595687"/>
              <a:gd name="connsiteY28" fmla="*/ 633412 h 1038225"/>
              <a:gd name="connsiteX29" fmla="*/ 1647825 w 3595687"/>
              <a:gd name="connsiteY29" fmla="*/ 690562 h 1038225"/>
              <a:gd name="connsiteX30" fmla="*/ 1719262 w 3595687"/>
              <a:gd name="connsiteY30" fmla="*/ 690562 h 1038225"/>
              <a:gd name="connsiteX31" fmla="*/ 1719262 w 3595687"/>
              <a:gd name="connsiteY31" fmla="*/ 738187 h 1038225"/>
              <a:gd name="connsiteX32" fmla="*/ 1776412 w 3595687"/>
              <a:gd name="connsiteY32" fmla="*/ 738187 h 1038225"/>
              <a:gd name="connsiteX33" fmla="*/ 1776412 w 3595687"/>
              <a:gd name="connsiteY33" fmla="*/ 776287 h 1038225"/>
              <a:gd name="connsiteX34" fmla="*/ 2076450 w 3595687"/>
              <a:gd name="connsiteY34" fmla="*/ 776287 h 1038225"/>
              <a:gd name="connsiteX35" fmla="*/ 2076450 w 3595687"/>
              <a:gd name="connsiteY35" fmla="*/ 828675 h 1038225"/>
              <a:gd name="connsiteX36" fmla="*/ 3257550 w 3595687"/>
              <a:gd name="connsiteY36" fmla="*/ 828675 h 1038225"/>
              <a:gd name="connsiteX37" fmla="*/ 3257550 w 3595687"/>
              <a:gd name="connsiteY37" fmla="*/ 1038225 h 1038225"/>
              <a:gd name="connsiteX38" fmla="*/ 3595687 w 3595687"/>
              <a:gd name="connsiteY38"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5687" h="1038225">
                <a:moveTo>
                  <a:pt x="0" y="0"/>
                </a:moveTo>
                <a:lnTo>
                  <a:pt x="195262" y="0"/>
                </a:lnTo>
                <a:lnTo>
                  <a:pt x="195262" y="33337"/>
                </a:lnTo>
                <a:lnTo>
                  <a:pt x="342900" y="33337"/>
                </a:lnTo>
                <a:lnTo>
                  <a:pt x="342900" y="61912"/>
                </a:lnTo>
                <a:lnTo>
                  <a:pt x="357187" y="61912"/>
                </a:lnTo>
                <a:lnTo>
                  <a:pt x="357187" y="119062"/>
                </a:lnTo>
                <a:lnTo>
                  <a:pt x="385762" y="119062"/>
                </a:lnTo>
                <a:lnTo>
                  <a:pt x="385762" y="204787"/>
                </a:lnTo>
                <a:lnTo>
                  <a:pt x="433387" y="204787"/>
                </a:lnTo>
                <a:lnTo>
                  <a:pt x="433387" y="238125"/>
                </a:lnTo>
                <a:lnTo>
                  <a:pt x="485775" y="238125"/>
                </a:lnTo>
                <a:lnTo>
                  <a:pt x="485775" y="271462"/>
                </a:lnTo>
                <a:lnTo>
                  <a:pt x="661987" y="271462"/>
                </a:lnTo>
                <a:lnTo>
                  <a:pt x="661987" y="271462"/>
                </a:lnTo>
                <a:lnTo>
                  <a:pt x="661987" y="300037"/>
                </a:lnTo>
                <a:lnTo>
                  <a:pt x="776287" y="300037"/>
                </a:lnTo>
                <a:lnTo>
                  <a:pt x="776287" y="357187"/>
                </a:lnTo>
                <a:lnTo>
                  <a:pt x="823912" y="357187"/>
                </a:lnTo>
                <a:lnTo>
                  <a:pt x="823912" y="433387"/>
                </a:lnTo>
                <a:lnTo>
                  <a:pt x="1257300" y="433387"/>
                </a:lnTo>
                <a:lnTo>
                  <a:pt x="1257300" y="528637"/>
                </a:lnTo>
                <a:lnTo>
                  <a:pt x="1462087" y="528637"/>
                </a:lnTo>
                <a:lnTo>
                  <a:pt x="1462087" y="552450"/>
                </a:lnTo>
                <a:lnTo>
                  <a:pt x="1509712" y="552450"/>
                </a:lnTo>
                <a:lnTo>
                  <a:pt x="1509712" y="581025"/>
                </a:lnTo>
                <a:lnTo>
                  <a:pt x="1619250" y="581025"/>
                </a:lnTo>
                <a:lnTo>
                  <a:pt x="1619250" y="633412"/>
                </a:lnTo>
                <a:lnTo>
                  <a:pt x="1647825" y="633412"/>
                </a:lnTo>
                <a:lnTo>
                  <a:pt x="1647825" y="690562"/>
                </a:lnTo>
                <a:lnTo>
                  <a:pt x="1719262" y="690562"/>
                </a:lnTo>
                <a:lnTo>
                  <a:pt x="1719262" y="738187"/>
                </a:lnTo>
                <a:lnTo>
                  <a:pt x="1776412" y="738187"/>
                </a:lnTo>
                <a:lnTo>
                  <a:pt x="1776412" y="776287"/>
                </a:lnTo>
                <a:lnTo>
                  <a:pt x="2076450" y="776287"/>
                </a:lnTo>
                <a:lnTo>
                  <a:pt x="2076450" y="828675"/>
                </a:lnTo>
                <a:lnTo>
                  <a:pt x="3257550" y="828675"/>
                </a:lnTo>
                <a:lnTo>
                  <a:pt x="3257550" y="1038225"/>
                </a:lnTo>
                <a:lnTo>
                  <a:pt x="3595687" y="1038225"/>
                </a:lnTo>
              </a:path>
            </a:pathLst>
          </a:custGeom>
          <a:noFill/>
          <a:ln w="28575">
            <a:solidFill>
              <a:schemeClr val="accent3"/>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142" name="Freeform: Shape 141">
            <a:extLst>
              <a:ext uri="{FF2B5EF4-FFF2-40B4-BE49-F238E27FC236}">
                <a16:creationId xmlns:a16="http://schemas.microsoft.com/office/drawing/2014/main" id="{CEC9E189-24A4-4487-AFCF-EDA795D7DE11}"/>
              </a:ext>
            </a:extLst>
          </p:cNvPr>
          <p:cNvSpPr/>
          <p:nvPr/>
        </p:nvSpPr>
        <p:spPr bwMode="auto">
          <a:xfrm>
            <a:off x="5225050" y="2024572"/>
            <a:ext cx="2729957" cy="731558"/>
          </a:xfrm>
          <a:custGeom>
            <a:avLst/>
            <a:gdLst>
              <a:gd name="connsiteX0" fmla="*/ 3643312 w 3643312"/>
              <a:gd name="connsiteY0" fmla="*/ 976313 h 976313"/>
              <a:gd name="connsiteX1" fmla="*/ 3295650 w 3643312"/>
              <a:gd name="connsiteY1" fmla="*/ 976313 h 976313"/>
              <a:gd name="connsiteX2" fmla="*/ 3295650 w 3643312"/>
              <a:gd name="connsiteY2" fmla="*/ 742950 h 976313"/>
              <a:gd name="connsiteX3" fmla="*/ 2095500 w 3643312"/>
              <a:gd name="connsiteY3" fmla="*/ 742950 h 976313"/>
              <a:gd name="connsiteX4" fmla="*/ 2095500 w 3643312"/>
              <a:gd name="connsiteY4" fmla="*/ 704850 h 976313"/>
              <a:gd name="connsiteX5" fmla="*/ 1838325 w 3643312"/>
              <a:gd name="connsiteY5" fmla="*/ 704850 h 976313"/>
              <a:gd name="connsiteX6" fmla="*/ 1838325 w 3643312"/>
              <a:gd name="connsiteY6" fmla="*/ 642938 h 976313"/>
              <a:gd name="connsiteX7" fmla="*/ 1752600 w 3643312"/>
              <a:gd name="connsiteY7" fmla="*/ 642938 h 976313"/>
              <a:gd name="connsiteX8" fmla="*/ 1752600 w 3643312"/>
              <a:gd name="connsiteY8" fmla="*/ 619125 h 976313"/>
              <a:gd name="connsiteX9" fmla="*/ 1700212 w 3643312"/>
              <a:gd name="connsiteY9" fmla="*/ 619125 h 976313"/>
              <a:gd name="connsiteX10" fmla="*/ 1700212 w 3643312"/>
              <a:gd name="connsiteY10" fmla="*/ 576263 h 976313"/>
              <a:gd name="connsiteX11" fmla="*/ 1662112 w 3643312"/>
              <a:gd name="connsiteY11" fmla="*/ 576263 h 976313"/>
              <a:gd name="connsiteX12" fmla="*/ 1662112 w 3643312"/>
              <a:gd name="connsiteY12" fmla="*/ 542925 h 976313"/>
              <a:gd name="connsiteX13" fmla="*/ 1547812 w 3643312"/>
              <a:gd name="connsiteY13" fmla="*/ 542925 h 976313"/>
              <a:gd name="connsiteX14" fmla="*/ 1547812 w 3643312"/>
              <a:gd name="connsiteY14" fmla="*/ 504825 h 976313"/>
              <a:gd name="connsiteX15" fmla="*/ 1281112 w 3643312"/>
              <a:gd name="connsiteY15" fmla="*/ 504825 h 976313"/>
              <a:gd name="connsiteX16" fmla="*/ 1281112 w 3643312"/>
              <a:gd name="connsiteY16" fmla="*/ 466725 h 976313"/>
              <a:gd name="connsiteX17" fmla="*/ 828675 w 3643312"/>
              <a:gd name="connsiteY17" fmla="*/ 466725 h 976313"/>
              <a:gd name="connsiteX18" fmla="*/ 828675 w 3643312"/>
              <a:gd name="connsiteY18" fmla="*/ 404813 h 976313"/>
              <a:gd name="connsiteX19" fmla="*/ 814387 w 3643312"/>
              <a:gd name="connsiteY19" fmla="*/ 404813 h 976313"/>
              <a:gd name="connsiteX20" fmla="*/ 814387 w 3643312"/>
              <a:gd name="connsiteY20" fmla="*/ 404813 h 976313"/>
              <a:gd name="connsiteX21" fmla="*/ 785812 w 3643312"/>
              <a:gd name="connsiteY21" fmla="*/ 376238 h 976313"/>
              <a:gd name="connsiteX22" fmla="*/ 785812 w 3643312"/>
              <a:gd name="connsiteY22" fmla="*/ 338138 h 976313"/>
              <a:gd name="connsiteX23" fmla="*/ 676275 w 3643312"/>
              <a:gd name="connsiteY23" fmla="*/ 338138 h 976313"/>
              <a:gd name="connsiteX24" fmla="*/ 676275 w 3643312"/>
              <a:gd name="connsiteY24" fmla="*/ 319088 h 976313"/>
              <a:gd name="connsiteX25" fmla="*/ 504825 w 3643312"/>
              <a:gd name="connsiteY25" fmla="*/ 319088 h 976313"/>
              <a:gd name="connsiteX26" fmla="*/ 504825 w 3643312"/>
              <a:gd name="connsiteY26" fmla="*/ 280988 h 976313"/>
              <a:gd name="connsiteX27" fmla="*/ 447675 w 3643312"/>
              <a:gd name="connsiteY27" fmla="*/ 280988 h 976313"/>
              <a:gd name="connsiteX28" fmla="*/ 447675 w 3643312"/>
              <a:gd name="connsiteY28" fmla="*/ 257175 h 976313"/>
              <a:gd name="connsiteX29" fmla="*/ 428625 w 3643312"/>
              <a:gd name="connsiteY29" fmla="*/ 257175 h 976313"/>
              <a:gd name="connsiteX30" fmla="*/ 428625 w 3643312"/>
              <a:gd name="connsiteY30" fmla="*/ 228600 h 976313"/>
              <a:gd name="connsiteX31" fmla="*/ 428625 w 3643312"/>
              <a:gd name="connsiteY31" fmla="*/ 200025 h 976313"/>
              <a:gd name="connsiteX32" fmla="*/ 428625 w 3643312"/>
              <a:gd name="connsiteY32" fmla="*/ 200025 h 976313"/>
              <a:gd name="connsiteX33" fmla="*/ 409575 w 3643312"/>
              <a:gd name="connsiteY33" fmla="*/ 180975 h 976313"/>
              <a:gd name="connsiteX34" fmla="*/ 390525 w 3643312"/>
              <a:gd name="connsiteY34" fmla="*/ 161925 h 976313"/>
              <a:gd name="connsiteX35" fmla="*/ 390525 w 3643312"/>
              <a:gd name="connsiteY35" fmla="*/ 100013 h 976313"/>
              <a:gd name="connsiteX36" fmla="*/ 347662 w 3643312"/>
              <a:gd name="connsiteY36" fmla="*/ 100013 h 976313"/>
              <a:gd name="connsiteX37" fmla="*/ 347662 w 3643312"/>
              <a:gd name="connsiteY37" fmla="*/ 61913 h 976313"/>
              <a:gd name="connsiteX38" fmla="*/ 200025 w 3643312"/>
              <a:gd name="connsiteY38" fmla="*/ 61913 h 976313"/>
              <a:gd name="connsiteX39" fmla="*/ 200025 w 3643312"/>
              <a:gd name="connsiteY39" fmla="*/ 33338 h 976313"/>
              <a:gd name="connsiteX40" fmla="*/ 33337 w 3643312"/>
              <a:gd name="connsiteY40" fmla="*/ 33338 h 976313"/>
              <a:gd name="connsiteX41" fmla="*/ 33337 w 3643312"/>
              <a:gd name="connsiteY41" fmla="*/ 0 h 976313"/>
              <a:gd name="connsiteX42" fmla="*/ 0 w 3643312"/>
              <a:gd name="connsiteY42" fmla="*/ 0 h 9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43312" h="976313">
                <a:moveTo>
                  <a:pt x="3643312" y="976313"/>
                </a:moveTo>
                <a:lnTo>
                  <a:pt x="3295650" y="976313"/>
                </a:lnTo>
                <a:lnTo>
                  <a:pt x="3295650" y="742950"/>
                </a:lnTo>
                <a:lnTo>
                  <a:pt x="2095500" y="742950"/>
                </a:lnTo>
                <a:lnTo>
                  <a:pt x="2095500" y="704850"/>
                </a:lnTo>
                <a:lnTo>
                  <a:pt x="1838325" y="704850"/>
                </a:lnTo>
                <a:lnTo>
                  <a:pt x="1838325" y="642938"/>
                </a:lnTo>
                <a:lnTo>
                  <a:pt x="1752600" y="642938"/>
                </a:lnTo>
                <a:lnTo>
                  <a:pt x="1752600" y="619125"/>
                </a:lnTo>
                <a:lnTo>
                  <a:pt x="1700212" y="619125"/>
                </a:lnTo>
                <a:lnTo>
                  <a:pt x="1700212" y="576263"/>
                </a:lnTo>
                <a:lnTo>
                  <a:pt x="1662112" y="576263"/>
                </a:lnTo>
                <a:lnTo>
                  <a:pt x="1662112" y="542925"/>
                </a:lnTo>
                <a:lnTo>
                  <a:pt x="1547812" y="542925"/>
                </a:lnTo>
                <a:lnTo>
                  <a:pt x="1547812" y="504825"/>
                </a:lnTo>
                <a:lnTo>
                  <a:pt x="1281112" y="504825"/>
                </a:lnTo>
                <a:lnTo>
                  <a:pt x="1281112" y="466725"/>
                </a:lnTo>
                <a:lnTo>
                  <a:pt x="828675" y="466725"/>
                </a:lnTo>
                <a:lnTo>
                  <a:pt x="828675" y="404813"/>
                </a:lnTo>
                <a:lnTo>
                  <a:pt x="814387" y="404813"/>
                </a:lnTo>
                <a:lnTo>
                  <a:pt x="814387" y="404813"/>
                </a:lnTo>
                <a:lnTo>
                  <a:pt x="785812" y="376238"/>
                </a:lnTo>
                <a:lnTo>
                  <a:pt x="785812" y="338138"/>
                </a:lnTo>
                <a:lnTo>
                  <a:pt x="676275" y="338138"/>
                </a:lnTo>
                <a:lnTo>
                  <a:pt x="676275" y="319088"/>
                </a:lnTo>
                <a:lnTo>
                  <a:pt x="504825" y="319088"/>
                </a:lnTo>
                <a:lnTo>
                  <a:pt x="504825" y="280988"/>
                </a:lnTo>
                <a:lnTo>
                  <a:pt x="447675" y="280988"/>
                </a:lnTo>
                <a:lnTo>
                  <a:pt x="447675" y="257175"/>
                </a:lnTo>
                <a:lnTo>
                  <a:pt x="428625" y="257175"/>
                </a:lnTo>
                <a:lnTo>
                  <a:pt x="428625" y="228600"/>
                </a:lnTo>
                <a:lnTo>
                  <a:pt x="428625" y="200025"/>
                </a:lnTo>
                <a:lnTo>
                  <a:pt x="428625" y="200025"/>
                </a:lnTo>
                <a:lnTo>
                  <a:pt x="409575" y="180975"/>
                </a:lnTo>
                <a:lnTo>
                  <a:pt x="390525" y="161925"/>
                </a:lnTo>
                <a:lnTo>
                  <a:pt x="390525" y="100013"/>
                </a:lnTo>
                <a:lnTo>
                  <a:pt x="347662" y="100013"/>
                </a:lnTo>
                <a:lnTo>
                  <a:pt x="347662" y="61913"/>
                </a:lnTo>
                <a:lnTo>
                  <a:pt x="200025" y="61913"/>
                </a:lnTo>
                <a:lnTo>
                  <a:pt x="200025" y="33338"/>
                </a:lnTo>
                <a:lnTo>
                  <a:pt x="33337" y="33338"/>
                </a:lnTo>
                <a:lnTo>
                  <a:pt x="33337" y="0"/>
                </a:lnTo>
                <a:lnTo>
                  <a:pt x="0" y="0"/>
                </a:lnTo>
              </a:path>
            </a:pathLst>
          </a:custGeom>
          <a:noFill/>
          <a:ln w="28575">
            <a:solidFill>
              <a:schemeClr val="accent1"/>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E327749-785B-41FD-88AD-B7902C14B39D}"/>
              </a:ext>
            </a:extLst>
          </p:cNvPr>
          <p:cNvSpPr>
            <a:spLocks noGrp="1"/>
          </p:cNvSpPr>
          <p:nvPr>
            <p:ph idx="1"/>
          </p:nvPr>
        </p:nvSpPr>
        <p:spPr>
          <a:xfrm>
            <a:off x="442839" y="867220"/>
            <a:ext cx="8150600" cy="628182"/>
          </a:xfrm>
        </p:spPr>
        <p:txBody>
          <a:bodyPr>
            <a:normAutofit/>
          </a:bodyPr>
          <a:lstStyle/>
          <a:p>
            <a:pPr marL="0" indent="0" algn="ctr">
              <a:buNone/>
            </a:pPr>
            <a:r>
              <a:rPr lang="en-US" sz="1350" b="1" dirty="0">
                <a:latin typeface="Arial" panose="020B0604020202020204" pitchFamily="34" charset="0"/>
                <a:cs typeface="Arial" panose="020B0604020202020204" pitchFamily="34" charset="0"/>
              </a:rPr>
              <a:t>Single-arm phase II study of axicabtagene ciloleucel for patients with R/R indolent B-cell NHL (FL or MZL) with ≥ 2 prior therapies (N = 104)</a:t>
            </a:r>
          </a:p>
        </p:txBody>
      </p:sp>
      <p:sp>
        <p:nvSpPr>
          <p:cNvPr id="141" name="Freeform: Shape 140">
            <a:extLst>
              <a:ext uri="{FF2B5EF4-FFF2-40B4-BE49-F238E27FC236}">
                <a16:creationId xmlns:a16="http://schemas.microsoft.com/office/drawing/2014/main" id="{160547B0-817E-42A2-BC53-7FAF364B27EF}"/>
              </a:ext>
            </a:extLst>
          </p:cNvPr>
          <p:cNvSpPr/>
          <p:nvPr/>
        </p:nvSpPr>
        <p:spPr bwMode="auto">
          <a:xfrm>
            <a:off x="753631" y="2021005"/>
            <a:ext cx="2704976" cy="135605"/>
          </a:xfrm>
          <a:custGeom>
            <a:avLst/>
            <a:gdLst>
              <a:gd name="connsiteX0" fmla="*/ 0 w 3609975"/>
              <a:gd name="connsiteY0" fmla="*/ 0 h 180975"/>
              <a:gd name="connsiteX1" fmla="*/ 1466850 w 3609975"/>
              <a:gd name="connsiteY1" fmla="*/ 0 h 180975"/>
              <a:gd name="connsiteX2" fmla="*/ 1466850 w 3609975"/>
              <a:gd name="connsiteY2" fmla="*/ 180975 h 180975"/>
              <a:gd name="connsiteX3" fmla="*/ 3609975 w 3609975"/>
              <a:gd name="connsiteY3" fmla="*/ 180975 h 180975"/>
            </a:gdLst>
            <a:ahLst/>
            <a:cxnLst>
              <a:cxn ang="0">
                <a:pos x="connsiteX0" y="connsiteY0"/>
              </a:cxn>
              <a:cxn ang="0">
                <a:pos x="connsiteX1" y="connsiteY1"/>
              </a:cxn>
              <a:cxn ang="0">
                <a:pos x="connsiteX2" y="connsiteY2"/>
              </a:cxn>
              <a:cxn ang="0">
                <a:pos x="connsiteX3" y="connsiteY3"/>
              </a:cxn>
            </a:cxnLst>
            <a:rect l="l" t="t" r="r" b="b"/>
            <a:pathLst>
              <a:path w="3609975" h="180975">
                <a:moveTo>
                  <a:pt x="0" y="0"/>
                </a:moveTo>
                <a:lnTo>
                  <a:pt x="1466850" y="0"/>
                </a:lnTo>
                <a:lnTo>
                  <a:pt x="1466850" y="180975"/>
                </a:lnTo>
                <a:lnTo>
                  <a:pt x="3609975" y="180975"/>
                </a:lnTo>
              </a:path>
            </a:pathLst>
          </a:custGeom>
          <a:noFill/>
          <a:ln w="28575">
            <a:solidFill>
              <a:schemeClr val="accent4"/>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140" name="Freeform: Shape 139">
            <a:extLst>
              <a:ext uri="{FF2B5EF4-FFF2-40B4-BE49-F238E27FC236}">
                <a16:creationId xmlns:a16="http://schemas.microsoft.com/office/drawing/2014/main" id="{292B47FE-D8EB-4608-B0A1-6186673685BC}"/>
              </a:ext>
            </a:extLst>
          </p:cNvPr>
          <p:cNvSpPr/>
          <p:nvPr/>
        </p:nvSpPr>
        <p:spPr bwMode="auto">
          <a:xfrm>
            <a:off x="753631" y="2028142"/>
            <a:ext cx="3165323" cy="467483"/>
          </a:xfrm>
          <a:custGeom>
            <a:avLst/>
            <a:gdLst>
              <a:gd name="connsiteX0" fmla="*/ 4224338 w 4224338"/>
              <a:gd name="connsiteY0" fmla="*/ 623887 h 623887"/>
              <a:gd name="connsiteX1" fmla="*/ 3262313 w 4224338"/>
              <a:gd name="connsiteY1" fmla="*/ 623887 h 623887"/>
              <a:gd name="connsiteX2" fmla="*/ 3262313 w 4224338"/>
              <a:gd name="connsiteY2" fmla="*/ 519112 h 623887"/>
              <a:gd name="connsiteX3" fmla="*/ 3167063 w 4224338"/>
              <a:gd name="connsiteY3" fmla="*/ 519112 h 623887"/>
              <a:gd name="connsiteX4" fmla="*/ 3167063 w 4224338"/>
              <a:gd name="connsiteY4" fmla="*/ 419100 h 623887"/>
              <a:gd name="connsiteX5" fmla="*/ 3152775 w 4224338"/>
              <a:gd name="connsiteY5" fmla="*/ 419100 h 623887"/>
              <a:gd name="connsiteX6" fmla="*/ 3152775 w 4224338"/>
              <a:gd name="connsiteY6" fmla="*/ 295275 h 623887"/>
              <a:gd name="connsiteX7" fmla="*/ 2352675 w 4224338"/>
              <a:gd name="connsiteY7" fmla="*/ 295275 h 623887"/>
              <a:gd name="connsiteX8" fmla="*/ 2352675 w 4224338"/>
              <a:gd name="connsiteY8" fmla="*/ 261937 h 623887"/>
              <a:gd name="connsiteX9" fmla="*/ 1966913 w 4224338"/>
              <a:gd name="connsiteY9" fmla="*/ 261937 h 623887"/>
              <a:gd name="connsiteX10" fmla="*/ 1966913 w 4224338"/>
              <a:gd name="connsiteY10" fmla="*/ 228600 h 623887"/>
              <a:gd name="connsiteX11" fmla="*/ 1895475 w 4224338"/>
              <a:gd name="connsiteY11" fmla="*/ 228600 h 623887"/>
              <a:gd name="connsiteX12" fmla="*/ 1895475 w 4224338"/>
              <a:gd name="connsiteY12" fmla="*/ 228600 h 623887"/>
              <a:gd name="connsiteX13" fmla="*/ 1895475 w 4224338"/>
              <a:gd name="connsiteY13" fmla="*/ 209550 h 623887"/>
              <a:gd name="connsiteX14" fmla="*/ 1804988 w 4224338"/>
              <a:gd name="connsiteY14" fmla="*/ 209550 h 623887"/>
              <a:gd name="connsiteX15" fmla="*/ 1804988 w 4224338"/>
              <a:gd name="connsiteY15" fmla="*/ 161925 h 623887"/>
              <a:gd name="connsiteX16" fmla="*/ 1619250 w 4224338"/>
              <a:gd name="connsiteY16" fmla="*/ 161925 h 623887"/>
              <a:gd name="connsiteX17" fmla="*/ 1619250 w 4224338"/>
              <a:gd name="connsiteY17" fmla="*/ 133350 h 623887"/>
              <a:gd name="connsiteX18" fmla="*/ 1524000 w 4224338"/>
              <a:gd name="connsiteY18" fmla="*/ 133350 h 623887"/>
              <a:gd name="connsiteX19" fmla="*/ 1524000 w 4224338"/>
              <a:gd name="connsiteY19" fmla="*/ 104775 h 623887"/>
              <a:gd name="connsiteX20" fmla="*/ 1471613 w 4224338"/>
              <a:gd name="connsiteY20" fmla="*/ 104775 h 623887"/>
              <a:gd name="connsiteX21" fmla="*/ 1471613 w 4224338"/>
              <a:gd name="connsiteY21" fmla="*/ 104775 h 623887"/>
              <a:gd name="connsiteX22" fmla="*/ 1471613 w 4224338"/>
              <a:gd name="connsiteY22" fmla="*/ 66675 h 623887"/>
              <a:gd name="connsiteX23" fmla="*/ 533400 w 4224338"/>
              <a:gd name="connsiteY23" fmla="*/ 66675 h 623887"/>
              <a:gd name="connsiteX24" fmla="*/ 533400 w 4224338"/>
              <a:gd name="connsiteY24" fmla="*/ 33337 h 623887"/>
              <a:gd name="connsiteX25" fmla="*/ 180975 w 4224338"/>
              <a:gd name="connsiteY25" fmla="*/ 33337 h 623887"/>
              <a:gd name="connsiteX26" fmla="*/ 166688 w 4224338"/>
              <a:gd name="connsiteY26" fmla="*/ 19050 h 623887"/>
              <a:gd name="connsiteX27" fmla="*/ 0 w 4224338"/>
              <a:gd name="connsiteY27" fmla="*/ 19050 h 623887"/>
              <a:gd name="connsiteX28" fmla="*/ 0 w 4224338"/>
              <a:gd name="connsiteY28"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24338" h="623887">
                <a:moveTo>
                  <a:pt x="4224338" y="623887"/>
                </a:moveTo>
                <a:lnTo>
                  <a:pt x="3262313" y="623887"/>
                </a:lnTo>
                <a:lnTo>
                  <a:pt x="3262313" y="519112"/>
                </a:lnTo>
                <a:lnTo>
                  <a:pt x="3167063" y="519112"/>
                </a:lnTo>
                <a:lnTo>
                  <a:pt x="3167063" y="419100"/>
                </a:lnTo>
                <a:lnTo>
                  <a:pt x="3152775" y="419100"/>
                </a:lnTo>
                <a:lnTo>
                  <a:pt x="3152775" y="295275"/>
                </a:lnTo>
                <a:lnTo>
                  <a:pt x="2352675" y="295275"/>
                </a:lnTo>
                <a:lnTo>
                  <a:pt x="2352675" y="261937"/>
                </a:lnTo>
                <a:lnTo>
                  <a:pt x="1966913" y="261937"/>
                </a:lnTo>
                <a:lnTo>
                  <a:pt x="1966913" y="228600"/>
                </a:lnTo>
                <a:lnTo>
                  <a:pt x="1895475" y="228600"/>
                </a:lnTo>
                <a:lnTo>
                  <a:pt x="1895475" y="228600"/>
                </a:lnTo>
                <a:lnTo>
                  <a:pt x="1895475" y="209550"/>
                </a:lnTo>
                <a:lnTo>
                  <a:pt x="1804988" y="209550"/>
                </a:lnTo>
                <a:lnTo>
                  <a:pt x="1804988" y="161925"/>
                </a:lnTo>
                <a:lnTo>
                  <a:pt x="1619250" y="161925"/>
                </a:lnTo>
                <a:lnTo>
                  <a:pt x="1619250" y="133350"/>
                </a:lnTo>
                <a:lnTo>
                  <a:pt x="1524000" y="133350"/>
                </a:lnTo>
                <a:lnTo>
                  <a:pt x="1524000" y="104775"/>
                </a:lnTo>
                <a:lnTo>
                  <a:pt x="1471613" y="104775"/>
                </a:lnTo>
                <a:lnTo>
                  <a:pt x="1471613" y="104775"/>
                </a:lnTo>
                <a:lnTo>
                  <a:pt x="1471613" y="66675"/>
                </a:lnTo>
                <a:lnTo>
                  <a:pt x="533400" y="66675"/>
                </a:lnTo>
                <a:lnTo>
                  <a:pt x="533400" y="33337"/>
                </a:lnTo>
                <a:lnTo>
                  <a:pt x="180975" y="33337"/>
                </a:lnTo>
                <a:lnTo>
                  <a:pt x="166688" y="19050"/>
                </a:lnTo>
                <a:lnTo>
                  <a:pt x="0" y="19050"/>
                </a:lnTo>
                <a:lnTo>
                  <a:pt x="0" y="0"/>
                </a:lnTo>
              </a:path>
            </a:pathLst>
          </a:custGeom>
          <a:noFill/>
          <a:ln w="28575">
            <a:solidFill>
              <a:schemeClr val="accent3"/>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grpSp>
        <p:nvGrpSpPr>
          <p:cNvPr id="139" name="Group 138">
            <a:extLst>
              <a:ext uri="{FF2B5EF4-FFF2-40B4-BE49-F238E27FC236}">
                <a16:creationId xmlns:a16="http://schemas.microsoft.com/office/drawing/2014/main" id="{5497ADB1-7662-4F84-865C-AD8DE4CE02A0}"/>
              </a:ext>
            </a:extLst>
          </p:cNvPr>
          <p:cNvGrpSpPr/>
          <p:nvPr/>
        </p:nvGrpSpPr>
        <p:grpSpPr>
          <a:xfrm>
            <a:off x="716862" y="2022790"/>
            <a:ext cx="3205660" cy="522795"/>
            <a:chOff x="951056" y="2693196"/>
            <a:chExt cx="4278170" cy="697705"/>
          </a:xfrm>
        </p:grpSpPr>
        <p:sp>
          <p:nvSpPr>
            <p:cNvPr id="136" name="Freeform: Shape 135">
              <a:extLst>
                <a:ext uri="{FF2B5EF4-FFF2-40B4-BE49-F238E27FC236}">
                  <a16:creationId xmlns:a16="http://schemas.microsoft.com/office/drawing/2014/main" id="{09573A03-C289-4D3F-86C2-91DD95991D8A}"/>
                </a:ext>
              </a:extLst>
            </p:cNvPr>
            <p:cNvSpPr/>
            <p:nvPr/>
          </p:nvSpPr>
          <p:spPr bwMode="auto">
            <a:xfrm>
              <a:off x="988220" y="2693196"/>
              <a:ext cx="4241006" cy="697705"/>
            </a:xfrm>
            <a:custGeom>
              <a:avLst/>
              <a:gdLst>
                <a:gd name="connsiteX0" fmla="*/ 4271962 w 4271962"/>
                <a:gd name="connsiteY0" fmla="*/ 690562 h 690562"/>
                <a:gd name="connsiteX1" fmla="*/ 3300412 w 4271962"/>
                <a:gd name="connsiteY1" fmla="*/ 690562 h 690562"/>
                <a:gd name="connsiteX2" fmla="*/ 3300412 w 4271962"/>
                <a:gd name="connsiteY2" fmla="*/ 571500 h 690562"/>
                <a:gd name="connsiteX3" fmla="*/ 3214687 w 4271962"/>
                <a:gd name="connsiteY3" fmla="*/ 571500 h 690562"/>
                <a:gd name="connsiteX4" fmla="*/ 3214687 w 4271962"/>
                <a:gd name="connsiteY4" fmla="*/ 438150 h 690562"/>
                <a:gd name="connsiteX5" fmla="*/ 3214687 w 4271962"/>
                <a:gd name="connsiteY5" fmla="*/ 438150 h 690562"/>
                <a:gd name="connsiteX6" fmla="*/ 3200400 w 4271962"/>
                <a:gd name="connsiteY6" fmla="*/ 452437 h 690562"/>
                <a:gd name="connsiteX7" fmla="*/ 3200400 w 4271962"/>
                <a:gd name="connsiteY7" fmla="*/ 338137 h 690562"/>
                <a:gd name="connsiteX8" fmla="*/ 2400300 w 4271962"/>
                <a:gd name="connsiteY8" fmla="*/ 338137 h 690562"/>
                <a:gd name="connsiteX9" fmla="*/ 2400300 w 4271962"/>
                <a:gd name="connsiteY9" fmla="*/ 280987 h 690562"/>
                <a:gd name="connsiteX10" fmla="*/ 1947862 w 4271962"/>
                <a:gd name="connsiteY10" fmla="*/ 280987 h 690562"/>
                <a:gd name="connsiteX11" fmla="*/ 1947862 w 4271962"/>
                <a:gd name="connsiteY11" fmla="*/ 214312 h 690562"/>
                <a:gd name="connsiteX12" fmla="*/ 1847850 w 4271962"/>
                <a:gd name="connsiteY12" fmla="*/ 214312 h 690562"/>
                <a:gd name="connsiteX13" fmla="*/ 1847850 w 4271962"/>
                <a:gd name="connsiteY13" fmla="*/ 171450 h 690562"/>
                <a:gd name="connsiteX14" fmla="*/ 1652587 w 4271962"/>
                <a:gd name="connsiteY14" fmla="*/ 171450 h 690562"/>
                <a:gd name="connsiteX15" fmla="*/ 1652587 w 4271962"/>
                <a:gd name="connsiteY15" fmla="*/ 138112 h 690562"/>
                <a:gd name="connsiteX16" fmla="*/ 1557337 w 4271962"/>
                <a:gd name="connsiteY16" fmla="*/ 138112 h 690562"/>
                <a:gd name="connsiteX17" fmla="*/ 1557337 w 4271962"/>
                <a:gd name="connsiteY17" fmla="*/ 109537 h 690562"/>
                <a:gd name="connsiteX18" fmla="*/ 1519237 w 4271962"/>
                <a:gd name="connsiteY18" fmla="*/ 109537 h 690562"/>
                <a:gd name="connsiteX19" fmla="*/ 1519237 w 4271962"/>
                <a:gd name="connsiteY19" fmla="*/ 76200 h 690562"/>
                <a:gd name="connsiteX20" fmla="*/ 571500 w 4271962"/>
                <a:gd name="connsiteY20" fmla="*/ 76200 h 690562"/>
                <a:gd name="connsiteX21" fmla="*/ 571500 w 4271962"/>
                <a:gd name="connsiteY21" fmla="*/ 52387 h 690562"/>
                <a:gd name="connsiteX22" fmla="*/ 214312 w 4271962"/>
                <a:gd name="connsiteY22" fmla="*/ 52387 h 690562"/>
                <a:gd name="connsiteX23" fmla="*/ 214312 w 4271962"/>
                <a:gd name="connsiteY23" fmla="*/ 28575 h 690562"/>
                <a:gd name="connsiteX24" fmla="*/ 28575 w 4271962"/>
                <a:gd name="connsiteY24" fmla="*/ 28575 h 690562"/>
                <a:gd name="connsiteX25" fmla="*/ 28575 w 4271962"/>
                <a:gd name="connsiteY25" fmla="*/ 28575 h 690562"/>
                <a:gd name="connsiteX26" fmla="*/ 0 w 4271962"/>
                <a:gd name="connsiteY26" fmla="*/ 0 h 690562"/>
                <a:gd name="connsiteX0" fmla="*/ 4271962 w 4271962"/>
                <a:gd name="connsiteY0" fmla="*/ 690562 h 690562"/>
                <a:gd name="connsiteX1" fmla="*/ 3300412 w 4271962"/>
                <a:gd name="connsiteY1" fmla="*/ 690562 h 690562"/>
                <a:gd name="connsiteX2" fmla="*/ 3300412 w 4271962"/>
                <a:gd name="connsiteY2" fmla="*/ 571500 h 690562"/>
                <a:gd name="connsiteX3" fmla="*/ 3214687 w 4271962"/>
                <a:gd name="connsiteY3" fmla="*/ 571500 h 690562"/>
                <a:gd name="connsiteX4" fmla="*/ 3214687 w 4271962"/>
                <a:gd name="connsiteY4" fmla="*/ 438150 h 690562"/>
                <a:gd name="connsiteX5" fmla="*/ 3214687 w 4271962"/>
                <a:gd name="connsiteY5" fmla="*/ 438150 h 690562"/>
                <a:gd name="connsiteX6" fmla="*/ 3200400 w 4271962"/>
                <a:gd name="connsiteY6" fmla="*/ 452437 h 690562"/>
                <a:gd name="connsiteX7" fmla="*/ 3200400 w 4271962"/>
                <a:gd name="connsiteY7" fmla="*/ 338137 h 690562"/>
                <a:gd name="connsiteX8" fmla="*/ 2400300 w 4271962"/>
                <a:gd name="connsiteY8" fmla="*/ 338137 h 690562"/>
                <a:gd name="connsiteX9" fmla="*/ 2400300 w 4271962"/>
                <a:gd name="connsiteY9" fmla="*/ 280987 h 690562"/>
                <a:gd name="connsiteX10" fmla="*/ 1947862 w 4271962"/>
                <a:gd name="connsiteY10" fmla="*/ 280987 h 690562"/>
                <a:gd name="connsiteX11" fmla="*/ 1947862 w 4271962"/>
                <a:gd name="connsiteY11" fmla="*/ 214312 h 690562"/>
                <a:gd name="connsiteX12" fmla="*/ 1847850 w 4271962"/>
                <a:gd name="connsiteY12" fmla="*/ 214312 h 690562"/>
                <a:gd name="connsiteX13" fmla="*/ 1847850 w 4271962"/>
                <a:gd name="connsiteY13" fmla="*/ 171450 h 690562"/>
                <a:gd name="connsiteX14" fmla="*/ 1652587 w 4271962"/>
                <a:gd name="connsiteY14" fmla="*/ 171450 h 690562"/>
                <a:gd name="connsiteX15" fmla="*/ 1652587 w 4271962"/>
                <a:gd name="connsiteY15" fmla="*/ 138112 h 690562"/>
                <a:gd name="connsiteX16" fmla="*/ 1557337 w 4271962"/>
                <a:gd name="connsiteY16" fmla="*/ 138112 h 690562"/>
                <a:gd name="connsiteX17" fmla="*/ 1557337 w 4271962"/>
                <a:gd name="connsiteY17" fmla="*/ 109537 h 690562"/>
                <a:gd name="connsiteX18" fmla="*/ 1519237 w 4271962"/>
                <a:gd name="connsiteY18" fmla="*/ 109537 h 690562"/>
                <a:gd name="connsiteX19" fmla="*/ 1519237 w 4271962"/>
                <a:gd name="connsiteY19" fmla="*/ 76200 h 690562"/>
                <a:gd name="connsiteX20" fmla="*/ 571500 w 4271962"/>
                <a:gd name="connsiteY20" fmla="*/ 76200 h 690562"/>
                <a:gd name="connsiteX21" fmla="*/ 571500 w 4271962"/>
                <a:gd name="connsiteY21" fmla="*/ 52387 h 690562"/>
                <a:gd name="connsiteX22" fmla="*/ 214312 w 4271962"/>
                <a:gd name="connsiteY22" fmla="*/ 52387 h 690562"/>
                <a:gd name="connsiteX23" fmla="*/ 214312 w 4271962"/>
                <a:gd name="connsiteY23" fmla="*/ 28575 h 690562"/>
                <a:gd name="connsiteX24" fmla="*/ 28575 w 4271962"/>
                <a:gd name="connsiteY24" fmla="*/ 28575 h 690562"/>
                <a:gd name="connsiteX25" fmla="*/ 35719 w 4271962"/>
                <a:gd name="connsiteY25" fmla="*/ 4763 h 690562"/>
                <a:gd name="connsiteX26" fmla="*/ 0 w 4271962"/>
                <a:gd name="connsiteY26" fmla="*/ 0 h 690562"/>
                <a:gd name="connsiteX0" fmla="*/ 4271962 w 4271962"/>
                <a:gd name="connsiteY0" fmla="*/ 691236 h 691236"/>
                <a:gd name="connsiteX1" fmla="*/ 3300412 w 4271962"/>
                <a:gd name="connsiteY1" fmla="*/ 691236 h 691236"/>
                <a:gd name="connsiteX2" fmla="*/ 3300412 w 4271962"/>
                <a:gd name="connsiteY2" fmla="*/ 572174 h 691236"/>
                <a:gd name="connsiteX3" fmla="*/ 3214687 w 4271962"/>
                <a:gd name="connsiteY3" fmla="*/ 572174 h 691236"/>
                <a:gd name="connsiteX4" fmla="*/ 3214687 w 4271962"/>
                <a:gd name="connsiteY4" fmla="*/ 438824 h 691236"/>
                <a:gd name="connsiteX5" fmla="*/ 3214687 w 4271962"/>
                <a:gd name="connsiteY5" fmla="*/ 438824 h 691236"/>
                <a:gd name="connsiteX6" fmla="*/ 3200400 w 4271962"/>
                <a:gd name="connsiteY6" fmla="*/ 453111 h 691236"/>
                <a:gd name="connsiteX7" fmla="*/ 3200400 w 4271962"/>
                <a:gd name="connsiteY7" fmla="*/ 338811 h 691236"/>
                <a:gd name="connsiteX8" fmla="*/ 2400300 w 4271962"/>
                <a:gd name="connsiteY8" fmla="*/ 338811 h 691236"/>
                <a:gd name="connsiteX9" fmla="*/ 2400300 w 4271962"/>
                <a:gd name="connsiteY9" fmla="*/ 281661 h 691236"/>
                <a:gd name="connsiteX10" fmla="*/ 1947862 w 4271962"/>
                <a:gd name="connsiteY10" fmla="*/ 281661 h 691236"/>
                <a:gd name="connsiteX11" fmla="*/ 1947862 w 4271962"/>
                <a:gd name="connsiteY11" fmla="*/ 214986 h 691236"/>
                <a:gd name="connsiteX12" fmla="*/ 1847850 w 4271962"/>
                <a:gd name="connsiteY12" fmla="*/ 214986 h 691236"/>
                <a:gd name="connsiteX13" fmla="*/ 1847850 w 4271962"/>
                <a:gd name="connsiteY13" fmla="*/ 172124 h 691236"/>
                <a:gd name="connsiteX14" fmla="*/ 1652587 w 4271962"/>
                <a:gd name="connsiteY14" fmla="*/ 172124 h 691236"/>
                <a:gd name="connsiteX15" fmla="*/ 1652587 w 4271962"/>
                <a:gd name="connsiteY15" fmla="*/ 138786 h 691236"/>
                <a:gd name="connsiteX16" fmla="*/ 1557337 w 4271962"/>
                <a:gd name="connsiteY16" fmla="*/ 138786 h 691236"/>
                <a:gd name="connsiteX17" fmla="*/ 1557337 w 4271962"/>
                <a:gd name="connsiteY17" fmla="*/ 110211 h 691236"/>
                <a:gd name="connsiteX18" fmla="*/ 1519237 w 4271962"/>
                <a:gd name="connsiteY18" fmla="*/ 110211 h 691236"/>
                <a:gd name="connsiteX19" fmla="*/ 1519237 w 4271962"/>
                <a:gd name="connsiteY19" fmla="*/ 76874 h 691236"/>
                <a:gd name="connsiteX20" fmla="*/ 571500 w 4271962"/>
                <a:gd name="connsiteY20" fmla="*/ 76874 h 691236"/>
                <a:gd name="connsiteX21" fmla="*/ 571500 w 4271962"/>
                <a:gd name="connsiteY21" fmla="*/ 53061 h 691236"/>
                <a:gd name="connsiteX22" fmla="*/ 214312 w 4271962"/>
                <a:gd name="connsiteY22" fmla="*/ 53061 h 691236"/>
                <a:gd name="connsiteX23" fmla="*/ 214312 w 4271962"/>
                <a:gd name="connsiteY23" fmla="*/ 29249 h 691236"/>
                <a:gd name="connsiteX24" fmla="*/ 28575 w 4271962"/>
                <a:gd name="connsiteY24" fmla="*/ 29249 h 691236"/>
                <a:gd name="connsiteX25" fmla="*/ 28575 w 4271962"/>
                <a:gd name="connsiteY25" fmla="*/ 3056 h 691236"/>
                <a:gd name="connsiteX26" fmla="*/ 0 w 4271962"/>
                <a:gd name="connsiteY26" fmla="*/ 674 h 691236"/>
                <a:gd name="connsiteX0" fmla="*/ 4271962 w 4271962"/>
                <a:gd name="connsiteY0" fmla="*/ 691236 h 691236"/>
                <a:gd name="connsiteX1" fmla="*/ 3300412 w 4271962"/>
                <a:gd name="connsiteY1" fmla="*/ 691236 h 691236"/>
                <a:gd name="connsiteX2" fmla="*/ 3300412 w 4271962"/>
                <a:gd name="connsiteY2" fmla="*/ 572174 h 691236"/>
                <a:gd name="connsiteX3" fmla="*/ 3214687 w 4271962"/>
                <a:gd name="connsiteY3" fmla="*/ 572174 h 691236"/>
                <a:gd name="connsiteX4" fmla="*/ 3214687 w 4271962"/>
                <a:gd name="connsiteY4" fmla="*/ 438824 h 691236"/>
                <a:gd name="connsiteX5" fmla="*/ 3214687 w 4271962"/>
                <a:gd name="connsiteY5" fmla="*/ 438824 h 691236"/>
                <a:gd name="connsiteX6" fmla="*/ 3200400 w 4271962"/>
                <a:gd name="connsiteY6" fmla="*/ 453111 h 691236"/>
                <a:gd name="connsiteX7" fmla="*/ 3200400 w 4271962"/>
                <a:gd name="connsiteY7" fmla="*/ 338811 h 691236"/>
                <a:gd name="connsiteX8" fmla="*/ 2400300 w 4271962"/>
                <a:gd name="connsiteY8" fmla="*/ 338811 h 691236"/>
                <a:gd name="connsiteX9" fmla="*/ 2400300 w 4271962"/>
                <a:gd name="connsiteY9" fmla="*/ 281661 h 691236"/>
                <a:gd name="connsiteX10" fmla="*/ 1947862 w 4271962"/>
                <a:gd name="connsiteY10" fmla="*/ 281661 h 691236"/>
                <a:gd name="connsiteX11" fmla="*/ 1947862 w 4271962"/>
                <a:gd name="connsiteY11" fmla="*/ 214986 h 691236"/>
                <a:gd name="connsiteX12" fmla="*/ 1847850 w 4271962"/>
                <a:gd name="connsiteY12" fmla="*/ 214986 h 691236"/>
                <a:gd name="connsiteX13" fmla="*/ 1847850 w 4271962"/>
                <a:gd name="connsiteY13" fmla="*/ 172124 h 691236"/>
                <a:gd name="connsiteX14" fmla="*/ 1652587 w 4271962"/>
                <a:gd name="connsiteY14" fmla="*/ 172124 h 691236"/>
                <a:gd name="connsiteX15" fmla="*/ 1652587 w 4271962"/>
                <a:gd name="connsiteY15" fmla="*/ 138786 h 691236"/>
                <a:gd name="connsiteX16" fmla="*/ 1557337 w 4271962"/>
                <a:gd name="connsiteY16" fmla="*/ 138786 h 691236"/>
                <a:gd name="connsiteX17" fmla="*/ 1557337 w 4271962"/>
                <a:gd name="connsiteY17" fmla="*/ 110211 h 691236"/>
                <a:gd name="connsiteX18" fmla="*/ 1519237 w 4271962"/>
                <a:gd name="connsiteY18" fmla="*/ 110211 h 691236"/>
                <a:gd name="connsiteX19" fmla="*/ 1519237 w 4271962"/>
                <a:gd name="connsiteY19" fmla="*/ 76874 h 691236"/>
                <a:gd name="connsiteX20" fmla="*/ 571500 w 4271962"/>
                <a:gd name="connsiteY20" fmla="*/ 76874 h 691236"/>
                <a:gd name="connsiteX21" fmla="*/ 571500 w 4271962"/>
                <a:gd name="connsiteY21" fmla="*/ 53061 h 691236"/>
                <a:gd name="connsiteX22" fmla="*/ 214312 w 4271962"/>
                <a:gd name="connsiteY22" fmla="*/ 53061 h 691236"/>
                <a:gd name="connsiteX23" fmla="*/ 214312 w 4271962"/>
                <a:gd name="connsiteY23" fmla="*/ 29249 h 691236"/>
                <a:gd name="connsiteX24" fmla="*/ 33337 w 4271962"/>
                <a:gd name="connsiteY24" fmla="*/ 29249 h 691236"/>
                <a:gd name="connsiteX25" fmla="*/ 28575 w 4271962"/>
                <a:gd name="connsiteY25" fmla="*/ 3056 h 691236"/>
                <a:gd name="connsiteX26" fmla="*/ 0 w 4271962"/>
                <a:gd name="connsiteY26" fmla="*/ 674 h 691236"/>
                <a:gd name="connsiteX0" fmla="*/ 4274343 w 4274343"/>
                <a:gd name="connsiteY0" fmla="*/ 697706 h 697706"/>
                <a:gd name="connsiteX1" fmla="*/ 3302793 w 4274343"/>
                <a:gd name="connsiteY1" fmla="*/ 697706 h 697706"/>
                <a:gd name="connsiteX2" fmla="*/ 3302793 w 4274343"/>
                <a:gd name="connsiteY2" fmla="*/ 578644 h 697706"/>
                <a:gd name="connsiteX3" fmla="*/ 3217068 w 4274343"/>
                <a:gd name="connsiteY3" fmla="*/ 578644 h 697706"/>
                <a:gd name="connsiteX4" fmla="*/ 3217068 w 4274343"/>
                <a:gd name="connsiteY4" fmla="*/ 445294 h 697706"/>
                <a:gd name="connsiteX5" fmla="*/ 3217068 w 4274343"/>
                <a:gd name="connsiteY5" fmla="*/ 445294 h 697706"/>
                <a:gd name="connsiteX6" fmla="*/ 3202781 w 4274343"/>
                <a:gd name="connsiteY6" fmla="*/ 459581 h 697706"/>
                <a:gd name="connsiteX7" fmla="*/ 3202781 w 4274343"/>
                <a:gd name="connsiteY7" fmla="*/ 345281 h 697706"/>
                <a:gd name="connsiteX8" fmla="*/ 2402681 w 4274343"/>
                <a:gd name="connsiteY8" fmla="*/ 345281 h 697706"/>
                <a:gd name="connsiteX9" fmla="*/ 2402681 w 4274343"/>
                <a:gd name="connsiteY9" fmla="*/ 288131 h 697706"/>
                <a:gd name="connsiteX10" fmla="*/ 1950243 w 4274343"/>
                <a:gd name="connsiteY10" fmla="*/ 288131 h 697706"/>
                <a:gd name="connsiteX11" fmla="*/ 1950243 w 4274343"/>
                <a:gd name="connsiteY11" fmla="*/ 221456 h 697706"/>
                <a:gd name="connsiteX12" fmla="*/ 1850231 w 4274343"/>
                <a:gd name="connsiteY12" fmla="*/ 221456 h 697706"/>
                <a:gd name="connsiteX13" fmla="*/ 1850231 w 4274343"/>
                <a:gd name="connsiteY13" fmla="*/ 178594 h 697706"/>
                <a:gd name="connsiteX14" fmla="*/ 1654968 w 4274343"/>
                <a:gd name="connsiteY14" fmla="*/ 178594 h 697706"/>
                <a:gd name="connsiteX15" fmla="*/ 1654968 w 4274343"/>
                <a:gd name="connsiteY15" fmla="*/ 145256 h 697706"/>
                <a:gd name="connsiteX16" fmla="*/ 1559718 w 4274343"/>
                <a:gd name="connsiteY16" fmla="*/ 145256 h 697706"/>
                <a:gd name="connsiteX17" fmla="*/ 1559718 w 4274343"/>
                <a:gd name="connsiteY17" fmla="*/ 116681 h 697706"/>
                <a:gd name="connsiteX18" fmla="*/ 1521618 w 4274343"/>
                <a:gd name="connsiteY18" fmla="*/ 116681 h 697706"/>
                <a:gd name="connsiteX19" fmla="*/ 1521618 w 4274343"/>
                <a:gd name="connsiteY19" fmla="*/ 83344 h 697706"/>
                <a:gd name="connsiteX20" fmla="*/ 573881 w 4274343"/>
                <a:gd name="connsiteY20" fmla="*/ 83344 h 697706"/>
                <a:gd name="connsiteX21" fmla="*/ 573881 w 4274343"/>
                <a:gd name="connsiteY21" fmla="*/ 59531 h 697706"/>
                <a:gd name="connsiteX22" fmla="*/ 216693 w 4274343"/>
                <a:gd name="connsiteY22" fmla="*/ 59531 h 697706"/>
                <a:gd name="connsiteX23" fmla="*/ 216693 w 4274343"/>
                <a:gd name="connsiteY23" fmla="*/ 35719 h 697706"/>
                <a:gd name="connsiteX24" fmla="*/ 35718 w 4274343"/>
                <a:gd name="connsiteY24" fmla="*/ 35719 h 697706"/>
                <a:gd name="connsiteX25" fmla="*/ 30956 w 4274343"/>
                <a:gd name="connsiteY25" fmla="*/ 9526 h 697706"/>
                <a:gd name="connsiteX26" fmla="*/ 0 w 4274343"/>
                <a:gd name="connsiteY26" fmla="*/ 0 h 697706"/>
                <a:gd name="connsiteX0" fmla="*/ 4274343 w 4274343"/>
                <a:gd name="connsiteY0" fmla="*/ 691237 h 691237"/>
                <a:gd name="connsiteX1" fmla="*/ 3302793 w 4274343"/>
                <a:gd name="connsiteY1" fmla="*/ 691237 h 691237"/>
                <a:gd name="connsiteX2" fmla="*/ 3302793 w 4274343"/>
                <a:gd name="connsiteY2" fmla="*/ 572175 h 691237"/>
                <a:gd name="connsiteX3" fmla="*/ 3217068 w 4274343"/>
                <a:gd name="connsiteY3" fmla="*/ 572175 h 691237"/>
                <a:gd name="connsiteX4" fmla="*/ 3217068 w 4274343"/>
                <a:gd name="connsiteY4" fmla="*/ 438825 h 691237"/>
                <a:gd name="connsiteX5" fmla="*/ 3217068 w 4274343"/>
                <a:gd name="connsiteY5" fmla="*/ 438825 h 691237"/>
                <a:gd name="connsiteX6" fmla="*/ 3202781 w 4274343"/>
                <a:gd name="connsiteY6" fmla="*/ 453112 h 691237"/>
                <a:gd name="connsiteX7" fmla="*/ 3202781 w 4274343"/>
                <a:gd name="connsiteY7" fmla="*/ 338812 h 691237"/>
                <a:gd name="connsiteX8" fmla="*/ 2402681 w 4274343"/>
                <a:gd name="connsiteY8" fmla="*/ 338812 h 691237"/>
                <a:gd name="connsiteX9" fmla="*/ 2402681 w 4274343"/>
                <a:gd name="connsiteY9" fmla="*/ 281662 h 691237"/>
                <a:gd name="connsiteX10" fmla="*/ 1950243 w 4274343"/>
                <a:gd name="connsiteY10" fmla="*/ 281662 h 691237"/>
                <a:gd name="connsiteX11" fmla="*/ 1950243 w 4274343"/>
                <a:gd name="connsiteY11" fmla="*/ 214987 h 691237"/>
                <a:gd name="connsiteX12" fmla="*/ 1850231 w 4274343"/>
                <a:gd name="connsiteY12" fmla="*/ 214987 h 691237"/>
                <a:gd name="connsiteX13" fmla="*/ 1850231 w 4274343"/>
                <a:gd name="connsiteY13" fmla="*/ 172125 h 691237"/>
                <a:gd name="connsiteX14" fmla="*/ 1654968 w 4274343"/>
                <a:gd name="connsiteY14" fmla="*/ 172125 h 691237"/>
                <a:gd name="connsiteX15" fmla="*/ 1654968 w 4274343"/>
                <a:gd name="connsiteY15" fmla="*/ 138787 h 691237"/>
                <a:gd name="connsiteX16" fmla="*/ 1559718 w 4274343"/>
                <a:gd name="connsiteY16" fmla="*/ 138787 h 691237"/>
                <a:gd name="connsiteX17" fmla="*/ 1559718 w 4274343"/>
                <a:gd name="connsiteY17" fmla="*/ 110212 h 691237"/>
                <a:gd name="connsiteX18" fmla="*/ 1521618 w 4274343"/>
                <a:gd name="connsiteY18" fmla="*/ 110212 h 691237"/>
                <a:gd name="connsiteX19" fmla="*/ 1521618 w 4274343"/>
                <a:gd name="connsiteY19" fmla="*/ 76875 h 691237"/>
                <a:gd name="connsiteX20" fmla="*/ 573881 w 4274343"/>
                <a:gd name="connsiteY20" fmla="*/ 76875 h 691237"/>
                <a:gd name="connsiteX21" fmla="*/ 573881 w 4274343"/>
                <a:gd name="connsiteY21" fmla="*/ 53062 h 691237"/>
                <a:gd name="connsiteX22" fmla="*/ 216693 w 4274343"/>
                <a:gd name="connsiteY22" fmla="*/ 53062 h 691237"/>
                <a:gd name="connsiteX23" fmla="*/ 216693 w 4274343"/>
                <a:gd name="connsiteY23" fmla="*/ 29250 h 691237"/>
                <a:gd name="connsiteX24" fmla="*/ 35718 w 4274343"/>
                <a:gd name="connsiteY24" fmla="*/ 29250 h 691237"/>
                <a:gd name="connsiteX25" fmla="*/ 30956 w 4274343"/>
                <a:gd name="connsiteY25" fmla="*/ 3057 h 691237"/>
                <a:gd name="connsiteX26" fmla="*/ 0 w 4274343"/>
                <a:gd name="connsiteY26" fmla="*/ 675 h 691237"/>
                <a:gd name="connsiteX0" fmla="*/ 4274343 w 4274343"/>
                <a:gd name="connsiteY0" fmla="*/ 691237 h 691237"/>
                <a:gd name="connsiteX1" fmla="*/ 3302793 w 4274343"/>
                <a:gd name="connsiteY1" fmla="*/ 691237 h 691237"/>
                <a:gd name="connsiteX2" fmla="*/ 3302793 w 4274343"/>
                <a:gd name="connsiteY2" fmla="*/ 572175 h 691237"/>
                <a:gd name="connsiteX3" fmla="*/ 3217068 w 4274343"/>
                <a:gd name="connsiteY3" fmla="*/ 572175 h 691237"/>
                <a:gd name="connsiteX4" fmla="*/ 3217068 w 4274343"/>
                <a:gd name="connsiteY4" fmla="*/ 438825 h 691237"/>
                <a:gd name="connsiteX5" fmla="*/ 3217068 w 4274343"/>
                <a:gd name="connsiteY5" fmla="*/ 438825 h 691237"/>
                <a:gd name="connsiteX6" fmla="*/ 3202781 w 4274343"/>
                <a:gd name="connsiteY6" fmla="*/ 453112 h 691237"/>
                <a:gd name="connsiteX7" fmla="*/ 3202781 w 4274343"/>
                <a:gd name="connsiteY7" fmla="*/ 338812 h 691237"/>
                <a:gd name="connsiteX8" fmla="*/ 2402681 w 4274343"/>
                <a:gd name="connsiteY8" fmla="*/ 338812 h 691237"/>
                <a:gd name="connsiteX9" fmla="*/ 2402681 w 4274343"/>
                <a:gd name="connsiteY9" fmla="*/ 281662 h 691237"/>
                <a:gd name="connsiteX10" fmla="*/ 1950243 w 4274343"/>
                <a:gd name="connsiteY10" fmla="*/ 281662 h 691237"/>
                <a:gd name="connsiteX11" fmla="*/ 1950243 w 4274343"/>
                <a:gd name="connsiteY11" fmla="*/ 214987 h 691237"/>
                <a:gd name="connsiteX12" fmla="*/ 1850231 w 4274343"/>
                <a:gd name="connsiteY12" fmla="*/ 214987 h 691237"/>
                <a:gd name="connsiteX13" fmla="*/ 1850231 w 4274343"/>
                <a:gd name="connsiteY13" fmla="*/ 172125 h 691237"/>
                <a:gd name="connsiteX14" fmla="*/ 1654968 w 4274343"/>
                <a:gd name="connsiteY14" fmla="*/ 172125 h 691237"/>
                <a:gd name="connsiteX15" fmla="*/ 1654968 w 4274343"/>
                <a:gd name="connsiteY15" fmla="*/ 138787 h 691237"/>
                <a:gd name="connsiteX16" fmla="*/ 1559718 w 4274343"/>
                <a:gd name="connsiteY16" fmla="*/ 138787 h 691237"/>
                <a:gd name="connsiteX17" fmla="*/ 1559718 w 4274343"/>
                <a:gd name="connsiteY17" fmla="*/ 110212 h 691237"/>
                <a:gd name="connsiteX18" fmla="*/ 1521618 w 4274343"/>
                <a:gd name="connsiteY18" fmla="*/ 110212 h 691237"/>
                <a:gd name="connsiteX19" fmla="*/ 1521618 w 4274343"/>
                <a:gd name="connsiteY19" fmla="*/ 76875 h 691237"/>
                <a:gd name="connsiteX20" fmla="*/ 573881 w 4274343"/>
                <a:gd name="connsiteY20" fmla="*/ 76875 h 691237"/>
                <a:gd name="connsiteX21" fmla="*/ 573881 w 4274343"/>
                <a:gd name="connsiteY21" fmla="*/ 53062 h 691237"/>
                <a:gd name="connsiteX22" fmla="*/ 216693 w 4274343"/>
                <a:gd name="connsiteY22" fmla="*/ 53062 h 691237"/>
                <a:gd name="connsiteX23" fmla="*/ 216693 w 4274343"/>
                <a:gd name="connsiteY23" fmla="*/ 29250 h 691237"/>
                <a:gd name="connsiteX24" fmla="*/ 35718 w 4274343"/>
                <a:gd name="connsiteY24" fmla="*/ 29250 h 691237"/>
                <a:gd name="connsiteX25" fmla="*/ 30956 w 4274343"/>
                <a:gd name="connsiteY25" fmla="*/ 3057 h 691237"/>
                <a:gd name="connsiteX26" fmla="*/ 0 w 4274343"/>
                <a:gd name="connsiteY26" fmla="*/ 675 h 691237"/>
                <a:gd name="connsiteX0" fmla="*/ 4283868 w 4283868"/>
                <a:gd name="connsiteY0" fmla="*/ 771524 h 771524"/>
                <a:gd name="connsiteX1" fmla="*/ 3312318 w 4283868"/>
                <a:gd name="connsiteY1" fmla="*/ 771524 h 771524"/>
                <a:gd name="connsiteX2" fmla="*/ 3312318 w 4283868"/>
                <a:gd name="connsiteY2" fmla="*/ 652462 h 771524"/>
                <a:gd name="connsiteX3" fmla="*/ 3226593 w 4283868"/>
                <a:gd name="connsiteY3" fmla="*/ 652462 h 771524"/>
                <a:gd name="connsiteX4" fmla="*/ 3226593 w 4283868"/>
                <a:gd name="connsiteY4" fmla="*/ 519112 h 771524"/>
                <a:gd name="connsiteX5" fmla="*/ 3226593 w 4283868"/>
                <a:gd name="connsiteY5" fmla="*/ 519112 h 771524"/>
                <a:gd name="connsiteX6" fmla="*/ 3212306 w 4283868"/>
                <a:gd name="connsiteY6" fmla="*/ 533399 h 771524"/>
                <a:gd name="connsiteX7" fmla="*/ 3212306 w 4283868"/>
                <a:gd name="connsiteY7" fmla="*/ 419099 h 771524"/>
                <a:gd name="connsiteX8" fmla="*/ 2412206 w 4283868"/>
                <a:gd name="connsiteY8" fmla="*/ 419099 h 771524"/>
                <a:gd name="connsiteX9" fmla="*/ 2412206 w 4283868"/>
                <a:gd name="connsiteY9" fmla="*/ 361949 h 771524"/>
                <a:gd name="connsiteX10" fmla="*/ 1959768 w 4283868"/>
                <a:gd name="connsiteY10" fmla="*/ 361949 h 771524"/>
                <a:gd name="connsiteX11" fmla="*/ 1959768 w 4283868"/>
                <a:gd name="connsiteY11" fmla="*/ 295274 h 771524"/>
                <a:gd name="connsiteX12" fmla="*/ 1859756 w 4283868"/>
                <a:gd name="connsiteY12" fmla="*/ 295274 h 771524"/>
                <a:gd name="connsiteX13" fmla="*/ 1859756 w 4283868"/>
                <a:gd name="connsiteY13" fmla="*/ 252412 h 771524"/>
                <a:gd name="connsiteX14" fmla="*/ 1664493 w 4283868"/>
                <a:gd name="connsiteY14" fmla="*/ 252412 h 771524"/>
                <a:gd name="connsiteX15" fmla="*/ 1664493 w 4283868"/>
                <a:gd name="connsiteY15" fmla="*/ 219074 h 771524"/>
                <a:gd name="connsiteX16" fmla="*/ 1569243 w 4283868"/>
                <a:gd name="connsiteY16" fmla="*/ 219074 h 771524"/>
                <a:gd name="connsiteX17" fmla="*/ 1569243 w 4283868"/>
                <a:gd name="connsiteY17" fmla="*/ 190499 h 771524"/>
                <a:gd name="connsiteX18" fmla="*/ 1531143 w 4283868"/>
                <a:gd name="connsiteY18" fmla="*/ 190499 h 771524"/>
                <a:gd name="connsiteX19" fmla="*/ 1531143 w 4283868"/>
                <a:gd name="connsiteY19" fmla="*/ 157162 h 771524"/>
                <a:gd name="connsiteX20" fmla="*/ 583406 w 4283868"/>
                <a:gd name="connsiteY20" fmla="*/ 157162 h 771524"/>
                <a:gd name="connsiteX21" fmla="*/ 583406 w 4283868"/>
                <a:gd name="connsiteY21" fmla="*/ 133349 h 771524"/>
                <a:gd name="connsiteX22" fmla="*/ 226218 w 4283868"/>
                <a:gd name="connsiteY22" fmla="*/ 133349 h 771524"/>
                <a:gd name="connsiteX23" fmla="*/ 226218 w 4283868"/>
                <a:gd name="connsiteY23" fmla="*/ 109537 h 771524"/>
                <a:gd name="connsiteX24" fmla="*/ 45243 w 4283868"/>
                <a:gd name="connsiteY24" fmla="*/ 109537 h 771524"/>
                <a:gd name="connsiteX25" fmla="*/ 40481 w 4283868"/>
                <a:gd name="connsiteY25" fmla="*/ 83344 h 771524"/>
                <a:gd name="connsiteX26" fmla="*/ 0 w 4283868"/>
                <a:gd name="connsiteY26" fmla="*/ 0 h 771524"/>
                <a:gd name="connsiteX0" fmla="*/ 4274343 w 4274343"/>
                <a:gd name="connsiteY0" fmla="*/ 700087 h 700087"/>
                <a:gd name="connsiteX1" fmla="*/ 3302793 w 4274343"/>
                <a:gd name="connsiteY1" fmla="*/ 700087 h 700087"/>
                <a:gd name="connsiteX2" fmla="*/ 3302793 w 4274343"/>
                <a:gd name="connsiteY2" fmla="*/ 581025 h 700087"/>
                <a:gd name="connsiteX3" fmla="*/ 3217068 w 4274343"/>
                <a:gd name="connsiteY3" fmla="*/ 581025 h 700087"/>
                <a:gd name="connsiteX4" fmla="*/ 3217068 w 4274343"/>
                <a:gd name="connsiteY4" fmla="*/ 447675 h 700087"/>
                <a:gd name="connsiteX5" fmla="*/ 3217068 w 4274343"/>
                <a:gd name="connsiteY5" fmla="*/ 447675 h 700087"/>
                <a:gd name="connsiteX6" fmla="*/ 3202781 w 4274343"/>
                <a:gd name="connsiteY6" fmla="*/ 461962 h 700087"/>
                <a:gd name="connsiteX7" fmla="*/ 3202781 w 4274343"/>
                <a:gd name="connsiteY7" fmla="*/ 347662 h 700087"/>
                <a:gd name="connsiteX8" fmla="*/ 2402681 w 4274343"/>
                <a:gd name="connsiteY8" fmla="*/ 347662 h 700087"/>
                <a:gd name="connsiteX9" fmla="*/ 2402681 w 4274343"/>
                <a:gd name="connsiteY9" fmla="*/ 290512 h 700087"/>
                <a:gd name="connsiteX10" fmla="*/ 1950243 w 4274343"/>
                <a:gd name="connsiteY10" fmla="*/ 290512 h 700087"/>
                <a:gd name="connsiteX11" fmla="*/ 1950243 w 4274343"/>
                <a:gd name="connsiteY11" fmla="*/ 223837 h 700087"/>
                <a:gd name="connsiteX12" fmla="*/ 1850231 w 4274343"/>
                <a:gd name="connsiteY12" fmla="*/ 223837 h 700087"/>
                <a:gd name="connsiteX13" fmla="*/ 1850231 w 4274343"/>
                <a:gd name="connsiteY13" fmla="*/ 180975 h 700087"/>
                <a:gd name="connsiteX14" fmla="*/ 1654968 w 4274343"/>
                <a:gd name="connsiteY14" fmla="*/ 180975 h 700087"/>
                <a:gd name="connsiteX15" fmla="*/ 1654968 w 4274343"/>
                <a:gd name="connsiteY15" fmla="*/ 147637 h 700087"/>
                <a:gd name="connsiteX16" fmla="*/ 1559718 w 4274343"/>
                <a:gd name="connsiteY16" fmla="*/ 147637 h 700087"/>
                <a:gd name="connsiteX17" fmla="*/ 1559718 w 4274343"/>
                <a:gd name="connsiteY17" fmla="*/ 119062 h 700087"/>
                <a:gd name="connsiteX18" fmla="*/ 1521618 w 4274343"/>
                <a:gd name="connsiteY18" fmla="*/ 119062 h 700087"/>
                <a:gd name="connsiteX19" fmla="*/ 1521618 w 4274343"/>
                <a:gd name="connsiteY19" fmla="*/ 85725 h 700087"/>
                <a:gd name="connsiteX20" fmla="*/ 573881 w 4274343"/>
                <a:gd name="connsiteY20" fmla="*/ 85725 h 700087"/>
                <a:gd name="connsiteX21" fmla="*/ 573881 w 4274343"/>
                <a:gd name="connsiteY21" fmla="*/ 61912 h 700087"/>
                <a:gd name="connsiteX22" fmla="*/ 216693 w 4274343"/>
                <a:gd name="connsiteY22" fmla="*/ 61912 h 700087"/>
                <a:gd name="connsiteX23" fmla="*/ 216693 w 4274343"/>
                <a:gd name="connsiteY23" fmla="*/ 38100 h 700087"/>
                <a:gd name="connsiteX24" fmla="*/ 35718 w 4274343"/>
                <a:gd name="connsiteY24" fmla="*/ 38100 h 700087"/>
                <a:gd name="connsiteX25" fmla="*/ 30956 w 4274343"/>
                <a:gd name="connsiteY25" fmla="*/ 11907 h 700087"/>
                <a:gd name="connsiteX26" fmla="*/ 0 w 4274343"/>
                <a:gd name="connsiteY26" fmla="*/ 0 h 700087"/>
                <a:gd name="connsiteX0" fmla="*/ 4274343 w 4274343"/>
                <a:gd name="connsiteY0" fmla="*/ 700087 h 700087"/>
                <a:gd name="connsiteX1" fmla="*/ 3302793 w 4274343"/>
                <a:gd name="connsiteY1" fmla="*/ 700087 h 700087"/>
                <a:gd name="connsiteX2" fmla="*/ 3302793 w 4274343"/>
                <a:gd name="connsiteY2" fmla="*/ 581025 h 700087"/>
                <a:gd name="connsiteX3" fmla="*/ 3217068 w 4274343"/>
                <a:gd name="connsiteY3" fmla="*/ 581025 h 700087"/>
                <a:gd name="connsiteX4" fmla="*/ 3217068 w 4274343"/>
                <a:gd name="connsiteY4" fmla="*/ 447675 h 700087"/>
                <a:gd name="connsiteX5" fmla="*/ 3217068 w 4274343"/>
                <a:gd name="connsiteY5" fmla="*/ 447675 h 700087"/>
                <a:gd name="connsiteX6" fmla="*/ 3202781 w 4274343"/>
                <a:gd name="connsiteY6" fmla="*/ 461962 h 700087"/>
                <a:gd name="connsiteX7" fmla="*/ 3202781 w 4274343"/>
                <a:gd name="connsiteY7" fmla="*/ 347662 h 700087"/>
                <a:gd name="connsiteX8" fmla="*/ 2402681 w 4274343"/>
                <a:gd name="connsiteY8" fmla="*/ 347662 h 700087"/>
                <a:gd name="connsiteX9" fmla="*/ 2402681 w 4274343"/>
                <a:gd name="connsiteY9" fmla="*/ 290512 h 700087"/>
                <a:gd name="connsiteX10" fmla="*/ 1950243 w 4274343"/>
                <a:gd name="connsiteY10" fmla="*/ 290512 h 700087"/>
                <a:gd name="connsiteX11" fmla="*/ 1950243 w 4274343"/>
                <a:gd name="connsiteY11" fmla="*/ 223837 h 700087"/>
                <a:gd name="connsiteX12" fmla="*/ 1850231 w 4274343"/>
                <a:gd name="connsiteY12" fmla="*/ 223837 h 700087"/>
                <a:gd name="connsiteX13" fmla="*/ 1850231 w 4274343"/>
                <a:gd name="connsiteY13" fmla="*/ 180975 h 700087"/>
                <a:gd name="connsiteX14" fmla="*/ 1654968 w 4274343"/>
                <a:gd name="connsiteY14" fmla="*/ 180975 h 700087"/>
                <a:gd name="connsiteX15" fmla="*/ 1654968 w 4274343"/>
                <a:gd name="connsiteY15" fmla="*/ 147637 h 700087"/>
                <a:gd name="connsiteX16" fmla="*/ 1559718 w 4274343"/>
                <a:gd name="connsiteY16" fmla="*/ 147637 h 700087"/>
                <a:gd name="connsiteX17" fmla="*/ 1559718 w 4274343"/>
                <a:gd name="connsiteY17" fmla="*/ 119062 h 700087"/>
                <a:gd name="connsiteX18" fmla="*/ 1521618 w 4274343"/>
                <a:gd name="connsiteY18" fmla="*/ 119062 h 700087"/>
                <a:gd name="connsiteX19" fmla="*/ 1521618 w 4274343"/>
                <a:gd name="connsiteY19" fmla="*/ 85725 h 700087"/>
                <a:gd name="connsiteX20" fmla="*/ 573881 w 4274343"/>
                <a:gd name="connsiteY20" fmla="*/ 85725 h 700087"/>
                <a:gd name="connsiteX21" fmla="*/ 573881 w 4274343"/>
                <a:gd name="connsiteY21" fmla="*/ 61912 h 700087"/>
                <a:gd name="connsiteX22" fmla="*/ 216693 w 4274343"/>
                <a:gd name="connsiteY22" fmla="*/ 61912 h 700087"/>
                <a:gd name="connsiteX23" fmla="*/ 216693 w 4274343"/>
                <a:gd name="connsiteY23" fmla="*/ 38100 h 700087"/>
                <a:gd name="connsiteX24" fmla="*/ 35718 w 4274343"/>
                <a:gd name="connsiteY24" fmla="*/ 38100 h 700087"/>
                <a:gd name="connsiteX25" fmla="*/ 30956 w 4274343"/>
                <a:gd name="connsiteY25" fmla="*/ 9526 h 700087"/>
                <a:gd name="connsiteX26" fmla="*/ 0 w 4274343"/>
                <a:gd name="connsiteY26" fmla="*/ 0 h 700087"/>
                <a:gd name="connsiteX0" fmla="*/ 4271962 w 4271962"/>
                <a:gd name="connsiteY0" fmla="*/ 693618 h 693618"/>
                <a:gd name="connsiteX1" fmla="*/ 3300412 w 4271962"/>
                <a:gd name="connsiteY1" fmla="*/ 693618 h 693618"/>
                <a:gd name="connsiteX2" fmla="*/ 3300412 w 4271962"/>
                <a:gd name="connsiteY2" fmla="*/ 574556 h 693618"/>
                <a:gd name="connsiteX3" fmla="*/ 3214687 w 4271962"/>
                <a:gd name="connsiteY3" fmla="*/ 574556 h 693618"/>
                <a:gd name="connsiteX4" fmla="*/ 3214687 w 4271962"/>
                <a:gd name="connsiteY4" fmla="*/ 441206 h 693618"/>
                <a:gd name="connsiteX5" fmla="*/ 3214687 w 4271962"/>
                <a:gd name="connsiteY5" fmla="*/ 441206 h 693618"/>
                <a:gd name="connsiteX6" fmla="*/ 3200400 w 4271962"/>
                <a:gd name="connsiteY6" fmla="*/ 455493 h 693618"/>
                <a:gd name="connsiteX7" fmla="*/ 3200400 w 4271962"/>
                <a:gd name="connsiteY7" fmla="*/ 341193 h 693618"/>
                <a:gd name="connsiteX8" fmla="*/ 2400300 w 4271962"/>
                <a:gd name="connsiteY8" fmla="*/ 341193 h 693618"/>
                <a:gd name="connsiteX9" fmla="*/ 2400300 w 4271962"/>
                <a:gd name="connsiteY9" fmla="*/ 284043 h 693618"/>
                <a:gd name="connsiteX10" fmla="*/ 1947862 w 4271962"/>
                <a:gd name="connsiteY10" fmla="*/ 284043 h 693618"/>
                <a:gd name="connsiteX11" fmla="*/ 1947862 w 4271962"/>
                <a:gd name="connsiteY11" fmla="*/ 217368 h 693618"/>
                <a:gd name="connsiteX12" fmla="*/ 1847850 w 4271962"/>
                <a:gd name="connsiteY12" fmla="*/ 217368 h 693618"/>
                <a:gd name="connsiteX13" fmla="*/ 1847850 w 4271962"/>
                <a:gd name="connsiteY13" fmla="*/ 174506 h 693618"/>
                <a:gd name="connsiteX14" fmla="*/ 1652587 w 4271962"/>
                <a:gd name="connsiteY14" fmla="*/ 174506 h 693618"/>
                <a:gd name="connsiteX15" fmla="*/ 1652587 w 4271962"/>
                <a:gd name="connsiteY15" fmla="*/ 141168 h 693618"/>
                <a:gd name="connsiteX16" fmla="*/ 1557337 w 4271962"/>
                <a:gd name="connsiteY16" fmla="*/ 141168 h 693618"/>
                <a:gd name="connsiteX17" fmla="*/ 1557337 w 4271962"/>
                <a:gd name="connsiteY17" fmla="*/ 112593 h 693618"/>
                <a:gd name="connsiteX18" fmla="*/ 1519237 w 4271962"/>
                <a:gd name="connsiteY18" fmla="*/ 112593 h 693618"/>
                <a:gd name="connsiteX19" fmla="*/ 1519237 w 4271962"/>
                <a:gd name="connsiteY19" fmla="*/ 79256 h 693618"/>
                <a:gd name="connsiteX20" fmla="*/ 571500 w 4271962"/>
                <a:gd name="connsiteY20" fmla="*/ 79256 h 693618"/>
                <a:gd name="connsiteX21" fmla="*/ 571500 w 4271962"/>
                <a:gd name="connsiteY21" fmla="*/ 55443 h 693618"/>
                <a:gd name="connsiteX22" fmla="*/ 214312 w 4271962"/>
                <a:gd name="connsiteY22" fmla="*/ 55443 h 693618"/>
                <a:gd name="connsiteX23" fmla="*/ 214312 w 4271962"/>
                <a:gd name="connsiteY23" fmla="*/ 31631 h 693618"/>
                <a:gd name="connsiteX24" fmla="*/ 33337 w 4271962"/>
                <a:gd name="connsiteY24" fmla="*/ 31631 h 693618"/>
                <a:gd name="connsiteX25" fmla="*/ 28575 w 4271962"/>
                <a:gd name="connsiteY25" fmla="*/ 3057 h 693618"/>
                <a:gd name="connsiteX26" fmla="*/ 0 w 4271962"/>
                <a:gd name="connsiteY26" fmla="*/ 674 h 693618"/>
                <a:gd name="connsiteX0" fmla="*/ 4243387 w 4243387"/>
                <a:gd name="connsiteY0" fmla="*/ 690561 h 690561"/>
                <a:gd name="connsiteX1" fmla="*/ 3271837 w 4243387"/>
                <a:gd name="connsiteY1" fmla="*/ 690561 h 690561"/>
                <a:gd name="connsiteX2" fmla="*/ 3271837 w 4243387"/>
                <a:gd name="connsiteY2" fmla="*/ 571499 h 690561"/>
                <a:gd name="connsiteX3" fmla="*/ 3186112 w 4243387"/>
                <a:gd name="connsiteY3" fmla="*/ 571499 h 690561"/>
                <a:gd name="connsiteX4" fmla="*/ 3186112 w 4243387"/>
                <a:gd name="connsiteY4" fmla="*/ 438149 h 690561"/>
                <a:gd name="connsiteX5" fmla="*/ 3186112 w 4243387"/>
                <a:gd name="connsiteY5" fmla="*/ 438149 h 690561"/>
                <a:gd name="connsiteX6" fmla="*/ 3171825 w 4243387"/>
                <a:gd name="connsiteY6" fmla="*/ 452436 h 690561"/>
                <a:gd name="connsiteX7" fmla="*/ 3171825 w 4243387"/>
                <a:gd name="connsiteY7" fmla="*/ 338136 h 690561"/>
                <a:gd name="connsiteX8" fmla="*/ 2371725 w 4243387"/>
                <a:gd name="connsiteY8" fmla="*/ 338136 h 690561"/>
                <a:gd name="connsiteX9" fmla="*/ 2371725 w 4243387"/>
                <a:gd name="connsiteY9" fmla="*/ 280986 h 690561"/>
                <a:gd name="connsiteX10" fmla="*/ 1919287 w 4243387"/>
                <a:gd name="connsiteY10" fmla="*/ 280986 h 690561"/>
                <a:gd name="connsiteX11" fmla="*/ 1919287 w 4243387"/>
                <a:gd name="connsiteY11" fmla="*/ 214311 h 690561"/>
                <a:gd name="connsiteX12" fmla="*/ 1819275 w 4243387"/>
                <a:gd name="connsiteY12" fmla="*/ 214311 h 690561"/>
                <a:gd name="connsiteX13" fmla="*/ 1819275 w 4243387"/>
                <a:gd name="connsiteY13" fmla="*/ 171449 h 690561"/>
                <a:gd name="connsiteX14" fmla="*/ 1624012 w 4243387"/>
                <a:gd name="connsiteY14" fmla="*/ 171449 h 690561"/>
                <a:gd name="connsiteX15" fmla="*/ 1624012 w 4243387"/>
                <a:gd name="connsiteY15" fmla="*/ 138111 h 690561"/>
                <a:gd name="connsiteX16" fmla="*/ 1528762 w 4243387"/>
                <a:gd name="connsiteY16" fmla="*/ 138111 h 690561"/>
                <a:gd name="connsiteX17" fmla="*/ 1528762 w 4243387"/>
                <a:gd name="connsiteY17" fmla="*/ 109536 h 690561"/>
                <a:gd name="connsiteX18" fmla="*/ 1490662 w 4243387"/>
                <a:gd name="connsiteY18" fmla="*/ 109536 h 690561"/>
                <a:gd name="connsiteX19" fmla="*/ 1490662 w 4243387"/>
                <a:gd name="connsiteY19" fmla="*/ 76199 h 690561"/>
                <a:gd name="connsiteX20" fmla="*/ 542925 w 4243387"/>
                <a:gd name="connsiteY20" fmla="*/ 76199 h 690561"/>
                <a:gd name="connsiteX21" fmla="*/ 542925 w 4243387"/>
                <a:gd name="connsiteY21" fmla="*/ 52386 h 690561"/>
                <a:gd name="connsiteX22" fmla="*/ 185737 w 4243387"/>
                <a:gd name="connsiteY22" fmla="*/ 52386 h 690561"/>
                <a:gd name="connsiteX23" fmla="*/ 185737 w 4243387"/>
                <a:gd name="connsiteY23" fmla="*/ 28574 h 690561"/>
                <a:gd name="connsiteX24" fmla="*/ 4762 w 4243387"/>
                <a:gd name="connsiteY24" fmla="*/ 28574 h 690561"/>
                <a:gd name="connsiteX25" fmla="*/ 0 w 4243387"/>
                <a:gd name="connsiteY25" fmla="*/ 0 h 690561"/>
                <a:gd name="connsiteX0" fmla="*/ 4241006 w 4241006"/>
                <a:gd name="connsiteY0" fmla="*/ 697705 h 697705"/>
                <a:gd name="connsiteX1" fmla="*/ 3269456 w 4241006"/>
                <a:gd name="connsiteY1" fmla="*/ 697705 h 697705"/>
                <a:gd name="connsiteX2" fmla="*/ 3269456 w 4241006"/>
                <a:gd name="connsiteY2" fmla="*/ 578643 h 697705"/>
                <a:gd name="connsiteX3" fmla="*/ 3183731 w 4241006"/>
                <a:gd name="connsiteY3" fmla="*/ 578643 h 697705"/>
                <a:gd name="connsiteX4" fmla="*/ 3183731 w 4241006"/>
                <a:gd name="connsiteY4" fmla="*/ 445293 h 697705"/>
                <a:gd name="connsiteX5" fmla="*/ 3183731 w 4241006"/>
                <a:gd name="connsiteY5" fmla="*/ 445293 h 697705"/>
                <a:gd name="connsiteX6" fmla="*/ 3169444 w 4241006"/>
                <a:gd name="connsiteY6" fmla="*/ 459580 h 697705"/>
                <a:gd name="connsiteX7" fmla="*/ 3169444 w 4241006"/>
                <a:gd name="connsiteY7" fmla="*/ 345280 h 697705"/>
                <a:gd name="connsiteX8" fmla="*/ 2369344 w 4241006"/>
                <a:gd name="connsiteY8" fmla="*/ 345280 h 697705"/>
                <a:gd name="connsiteX9" fmla="*/ 2369344 w 4241006"/>
                <a:gd name="connsiteY9" fmla="*/ 288130 h 697705"/>
                <a:gd name="connsiteX10" fmla="*/ 1916906 w 4241006"/>
                <a:gd name="connsiteY10" fmla="*/ 288130 h 697705"/>
                <a:gd name="connsiteX11" fmla="*/ 1916906 w 4241006"/>
                <a:gd name="connsiteY11" fmla="*/ 221455 h 697705"/>
                <a:gd name="connsiteX12" fmla="*/ 1816894 w 4241006"/>
                <a:gd name="connsiteY12" fmla="*/ 221455 h 697705"/>
                <a:gd name="connsiteX13" fmla="*/ 1816894 w 4241006"/>
                <a:gd name="connsiteY13" fmla="*/ 178593 h 697705"/>
                <a:gd name="connsiteX14" fmla="*/ 1621631 w 4241006"/>
                <a:gd name="connsiteY14" fmla="*/ 178593 h 697705"/>
                <a:gd name="connsiteX15" fmla="*/ 1621631 w 4241006"/>
                <a:gd name="connsiteY15" fmla="*/ 145255 h 697705"/>
                <a:gd name="connsiteX16" fmla="*/ 1526381 w 4241006"/>
                <a:gd name="connsiteY16" fmla="*/ 145255 h 697705"/>
                <a:gd name="connsiteX17" fmla="*/ 1526381 w 4241006"/>
                <a:gd name="connsiteY17" fmla="*/ 116680 h 697705"/>
                <a:gd name="connsiteX18" fmla="*/ 1488281 w 4241006"/>
                <a:gd name="connsiteY18" fmla="*/ 116680 h 697705"/>
                <a:gd name="connsiteX19" fmla="*/ 1488281 w 4241006"/>
                <a:gd name="connsiteY19" fmla="*/ 83343 h 697705"/>
                <a:gd name="connsiteX20" fmla="*/ 540544 w 4241006"/>
                <a:gd name="connsiteY20" fmla="*/ 83343 h 697705"/>
                <a:gd name="connsiteX21" fmla="*/ 540544 w 4241006"/>
                <a:gd name="connsiteY21" fmla="*/ 59530 h 697705"/>
                <a:gd name="connsiteX22" fmla="*/ 183356 w 4241006"/>
                <a:gd name="connsiteY22" fmla="*/ 59530 h 697705"/>
                <a:gd name="connsiteX23" fmla="*/ 183356 w 4241006"/>
                <a:gd name="connsiteY23" fmla="*/ 35718 h 697705"/>
                <a:gd name="connsiteX24" fmla="*/ 2381 w 4241006"/>
                <a:gd name="connsiteY24" fmla="*/ 35718 h 697705"/>
                <a:gd name="connsiteX25" fmla="*/ 0 w 4241006"/>
                <a:gd name="connsiteY25" fmla="*/ 0 h 6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1006" h="697705">
                  <a:moveTo>
                    <a:pt x="4241006" y="697705"/>
                  </a:moveTo>
                  <a:lnTo>
                    <a:pt x="3269456" y="697705"/>
                  </a:lnTo>
                  <a:lnTo>
                    <a:pt x="3269456" y="578643"/>
                  </a:lnTo>
                  <a:lnTo>
                    <a:pt x="3183731" y="578643"/>
                  </a:lnTo>
                  <a:lnTo>
                    <a:pt x="3183731" y="445293"/>
                  </a:lnTo>
                  <a:lnTo>
                    <a:pt x="3183731" y="445293"/>
                  </a:lnTo>
                  <a:lnTo>
                    <a:pt x="3169444" y="459580"/>
                  </a:lnTo>
                  <a:lnTo>
                    <a:pt x="3169444" y="345280"/>
                  </a:lnTo>
                  <a:lnTo>
                    <a:pt x="2369344" y="345280"/>
                  </a:lnTo>
                  <a:lnTo>
                    <a:pt x="2369344" y="288130"/>
                  </a:lnTo>
                  <a:lnTo>
                    <a:pt x="1916906" y="288130"/>
                  </a:lnTo>
                  <a:lnTo>
                    <a:pt x="1916906" y="221455"/>
                  </a:lnTo>
                  <a:lnTo>
                    <a:pt x="1816894" y="221455"/>
                  </a:lnTo>
                  <a:lnTo>
                    <a:pt x="1816894" y="178593"/>
                  </a:lnTo>
                  <a:lnTo>
                    <a:pt x="1621631" y="178593"/>
                  </a:lnTo>
                  <a:lnTo>
                    <a:pt x="1621631" y="145255"/>
                  </a:lnTo>
                  <a:lnTo>
                    <a:pt x="1526381" y="145255"/>
                  </a:lnTo>
                  <a:lnTo>
                    <a:pt x="1526381" y="116680"/>
                  </a:lnTo>
                  <a:lnTo>
                    <a:pt x="1488281" y="116680"/>
                  </a:lnTo>
                  <a:lnTo>
                    <a:pt x="1488281" y="83343"/>
                  </a:lnTo>
                  <a:lnTo>
                    <a:pt x="540544" y="83343"/>
                  </a:lnTo>
                  <a:lnTo>
                    <a:pt x="540544" y="59530"/>
                  </a:lnTo>
                  <a:lnTo>
                    <a:pt x="183356" y="59530"/>
                  </a:lnTo>
                  <a:lnTo>
                    <a:pt x="183356" y="35718"/>
                  </a:lnTo>
                  <a:lnTo>
                    <a:pt x="2381" y="35718"/>
                  </a:lnTo>
                  <a:lnTo>
                    <a:pt x="0" y="0"/>
                  </a:lnTo>
                </a:path>
              </a:pathLst>
            </a:custGeom>
            <a:noFill/>
            <a:ln w="28575">
              <a:solidFill>
                <a:schemeClr val="accent1"/>
              </a:solidFill>
              <a:miter lim="800000"/>
              <a:headEnd/>
              <a:tailEnd/>
            </a:ln>
          </p:spPr>
          <p:txBody>
            <a:bodyPr rtlCol="0" anchor="ctr"/>
            <a:lstStyle/>
            <a:p>
              <a:pPr algn="ctr" defTabSz="685166" eaLnBrk="0" hangingPunct="0">
                <a:defRPr/>
              </a:pPr>
              <a:endParaRPr lang="en-US" sz="1199" b="1" dirty="0">
                <a:solidFill>
                  <a:srgbClr val="FFFFFF"/>
                </a:solidFill>
                <a:latin typeface="Arial" panose="020B0604020202020204" pitchFamily="34" charset="0"/>
                <a:cs typeface="Arial" panose="020B0604020202020204" pitchFamily="34" charset="0"/>
              </a:endParaRPr>
            </a:p>
          </p:txBody>
        </p:sp>
        <p:cxnSp>
          <p:nvCxnSpPr>
            <p:cNvPr id="138" name="Straight Connector 137">
              <a:extLst>
                <a:ext uri="{FF2B5EF4-FFF2-40B4-BE49-F238E27FC236}">
                  <a16:creationId xmlns:a16="http://schemas.microsoft.com/office/drawing/2014/main" id="{91AB5EA4-55E9-4D42-8E11-330B4C25B4B0}"/>
                </a:ext>
              </a:extLst>
            </p:cNvPr>
            <p:cNvCxnSpPr/>
            <p:nvPr/>
          </p:nvCxnSpPr>
          <p:spPr bwMode="auto">
            <a:xfrm>
              <a:off x="951056" y="2695164"/>
              <a:ext cx="50800" cy="0"/>
            </a:xfrm>
            <a:prstGeom prst="line">
              <a:avLst/>
            </a:prstGeom>
            <a:noFill/>
            <a:ln w="28575" cap="flat" cmpd="sng" algn="ctr">
              <a:solidFill>
                <a:schemeClr val="accent1"/>
              </a:solidFill>
              <a:prstDash val="solid"/>
              <a:round/>
              <a:headEnd type="none" w="med" len="med"/>
              <a:tailEnd type="none" w="med" len="med"/>
            </a:ln>
            <a:effectLst/>
          </p:spPr>
        </p:cxnSp>
      </p:grpSp>
      <p:sp>
        <p:nvSpPr>
          <p:cNvPr id="7" name="TextBox 6">
            <a:extLst>
              <a:ext uri="{FF2B5EF4-FFF2-40B4-BE49-F238E27FC236}">
                <a16:creationId xmlns:a16="http://schemas.microsoft.com/office/drawing/2014/main" id="{655B9262-FDF7-407F-BAD3-F6EC3501715D}"/>
              </a:ext>
            </a:extLst>
          </p:cNvPr>
          <p:cNvSpPr txBox="1"/>
          <p:nvPr/>
        </p:nvSpPr>
        <p:spPr bwMode="auto">
          <a:xfrm>
            <a:off x="0" y="4820842"/>
            <a:ext cx="35236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defTabSz="685166">
              <a:spcBef>
                <a:spcPct val="50000"/>
              </a:spcBef>
              <a:defRPr/>
            </a:pPr>
            <a:r>
              <a:rPr lang="nl-NL" sz="1100" b="1" i="1" dirty="0">
                <a:solidFill>
                  <a:srgbClr val="0033CC"/>
                </a:solidFill>
                <a:latin typeface="+mn-lt"/>
                <a:ea typeface="ヒラギノ角ゴ Pro W3" pitchFamily="-110" charset="-128"/>
                <a:cs typeface="Calibri" panose="020F0502020204030204" pitchFamily="34" charset="0"/>
              </a:rPr>
              <a:t>J</a:t>
            </a:r>
            <a:r>
              <a:rPr lang="fy-NL" sz="1100" b="1" i="1" dirty="0">
                <a:solidFill>
                  <a:srgbClr val="0033CC"/>
                </a:solidFill>
                <a:latin typeface="+mn-lt"/>
                <a:ea typeface="ヒラギノ角ゴ Pro W3" pitchFamily="-110" charset="-128"/>
                <a:cs typeface="Calibri" panose="020F0502020204030204" pitchFamily="34" charset="0"/>
              </a:rPr>
              <a:t>acobson. ASH 2020. Abstr 700</a:t>
            </a:r>
            <a:r>
              <a:rPr lang="fy-NL" sz="900" b="1" i="1" dirty="0">
                <a:solidFill>
                  <a:srgbClr val="0033CC"/>
                </a:solidFill>
                <a:latin typeface="Calibri" panose="020F0502020204030204" pitchFamily="34" charset="0"/>
                <a:ea typeface="ヒラギノ角ゴ Pro W3" pitchFamily="-110" charset="-128"/>
                <a:cs typeface="Calibri" panose="020F0502020204030204" pitchFamily="34" charset="0"/>
              </a:rPr>
              <a:t>.</a:t>
            </a:r>
            <a:endParaRPr lang="en-US" altLang="en-US" sz="900" b="1" i="1" dirty="0">
              <a:solidFill>
                <a:srgbClr val="0033CC"/>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C4EA047-9292-45F2-A5C8-6F34478AB285}"/>
              </a:ext>
            </a:extLst>
          </p:cNvPr>
          <p:cNvSpPr txBox="1"/>
          <p:nvPr/>
        </p:nvSpPr>
        <p:spPr bwMode="auto">
          <a:xfrm>
            <a:off x="5234115" y="1828616"/>
            <a:ext cx="3585540"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399" b="1" dirty="0">
                <a:solidFill>
                  <a:srgbClr val="000000"/>
                </a:solidFill>
                <a:latin typeface="Calibri" panose="020F0502020204030204" pitchFamily="34" charset="0"/>
                <a:cs typeface="Arial" panose="020B0604020202020204" pitchFamily="34" charset="0"/>
              </a:rPr>
              <a:t>PFS</a:t>
            </a:r>
          </a:p>
        </p:txBody>
      </p:sp>
      <p:sp>
        <p:nvSpPr>
          <p:cNvPr id="19" name="TextBox 18">
            <a:extLst>
              <a:ext uri="{FF2B5EF4-FFF2-40B4-BE49-F238E27FC236}">
                <a16:creationId xmlns:a16="http://schemas.microsoft.com/office/drawing/2014/main" id="{110F37FD-46F9-47BD-9A9F-FF7D9CBA3B84}"/>
              </a:ext>
            </a:extLst>
          </p:cNvPr>
          <p:cNvSpPr txBox="1"/>
          <p:nvPr/>
        </p:nvSpPr>
        <p:spPr bwMode="auto">
          <a:xfrm>
            <a:off x="118926" y="1772358"/>
            <a:ext cx="4935207"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399" b="1" dirty="0">
                <a:solidFill>
                  <a:srgbClr val="000000"/>
                </a:solidFill>
                <a:latin typeface="Calibri" panose="020F0502020204030204" pitchFamily="34" charset="0"/>
                <a:cs typeface="Arial" panose="020B0604020202020204" pitchFamily="34" charset="0"/>
              </a:rPr>
              <a:t>OS</a:t>
            </a:r>
          </a:p>
        </p:txBody>
      </p:sp>
      <p:cxnSp>
        <p:nvCxnSpPr>
          <p:cNvPr id="6" name="Straight Connector 5">
            <a:extLst>
              <a:ext uri="{FF2B5EF4-FFF2-40B4-BE49-F238E27FC236}">
                <a16:creationId xmlns:a16="http://schemas.microsoft.com/office/drawing/2014/main" id="{27F77AE9-1738-4119-A187-197A677DDE93}"/>
              </a:ext>
            </a:extLst>
          </p:cNvPr>
          <p:cNvCxnSpPr>
            <a:cxnSpLocks/>
          </p:cNvCxnSpPr>
          <p:nvPr/>
        </p:nvCxnSpPr>
        <p:spPr bwMode="auto">
          <a:xfrm>
            <a:off x="696341" y="2021567"/>
            <a:ext cx="0" cy="1887349"/>
          </a:xfrm>
          <a:prstGeom prst="line">
            <a:avLst/>
          </a:prstGeom>
          <a:noFill/>
          <a:ln w="2857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C683F4D4-8DB9-4DA5-8E9C-5022A71588CD}"/>
              </a:ext>
            </a:extLst>
          </p:cNvPr>
          <p:cNvCxnSpPr>
            <a:cxnSpLocks/>
          </p:cNvCxnSpPr>
          <p:nvPr/>
        </p:nvCxnSpPr>
        <p:spPr bwMode="auto">
          <a:xfrm>
            <a:off x="703288" y="3908914"/>
            <a:ext cx="3731729" cy="0"/>
          </a:xfrm>
          <a:prstGeom prst="line">
            <a:avLst/>
          </a:prstGeom>
          <a:noFill/>
          <a:ln w="2857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67F3384-010B-4840-A78B-89AA4ACBCB83}"/>
              </a:ext>
            </a:extLst>
          </p:cNvPr>
          <p:cNvCxnSpPr>
            <a:cxnSpLocks/>
          </p:cNvCxnSpPr>
          <p:nvPr/>
        </p:nvCxnSpPr>
        <p:spPr bwMode="auto">
          <a:xfrm flipH="1">
            <a:off x="644149" y="2028701"/>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F8D3EF0-C632-40C3-9925-871D27831580}"/>
              </a:ext>
            </a:extLst>
          </p:cNvPr>
          <p:cNvCxnSpPr>
            <a:cxnSpLocks/>
          </p:cNvCxnSpPr>
          <p:nvPr/>
        </p:nvCxnSpPr>
        <p:spPr bwMode="auto">
          <a:xfrm flipH="1">
            <a:off x="644149" y="2399035"/>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15749ACC-6943-492E-A4F0-A29C44585433}"/>
              </a:ext>
            </a:extLst>
          </p:cNvPr>
          <p:cNvCxnSpPr>
            <a:cxnSpLocks/>
          </p:cNvCxnSpPr>
          <p:nvPr/>
        </p:nvCxnSpPr>
        <p:spPr bwMode="auto">
          <a:xfrm flipH="1">
            <a:off x="644149" y="277650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7C9BCC47-39EC-430E-AB3A-0D7CA3DF8B00}"/>
              </a:ext>
            </a:extLst>
          </p:cNvPr>
          <p:cNvCxnSpPr>
            <a:cxnSpLocks/>
          </p:cNvCxnSpPr>
          <p:nvPr/>
        </p:nvCxnSpPr>
        <p:spPr bwMode="auto">
          <a:xfrm flipH="1">
            <a:off x="644149" y="315397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7EC3CA7-45DE-4F48-87EA-8809A0E2BB38}"/>
              </a:ext>
            </a:extLst>
          </p:cNvPr>
          <p:cNvCxnSpPr>
            <a:cxnSpLocks/>
          </p:cNvCxnSpPr>
          <p:nvPr/>
        </p:nvCxnSpPr>
        <p:spPr bwMode="auto">
          <a:xfrm flipH="1">
            <a:off x="644149" y="353144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8DED053-EF16-4E80-9657-E745F3C85594}"/>
              </a:ext>
            </a:extLst>
          </p:cNvPr>
          <p:cNvCxnSpPr>
            <a:cxnSpLocks/>
          </p:cNvCxnSpPr>
          <p:nvPr/>
        </p:nvCxnSpPr>
        <p:spPr bwMode="auto">
          <a:xfrm flipH="1">
            <a:off x="644149" y="390891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EA70015F-3878-46BA-ABF7-BBB699E1D25B}"/>
              </a:ext>
            </a:extLst>
          </p:cNvPr>
          <p:cNvCxnSpPr>
            <a:cxnSpLocks/>
          </p:cNvCxnSpPr>
          <p:nvPr/>
        </p:nvCxnSpPr>
        <p:spPr bwMode="auto">
          <a:xfrm>
            <a:off x="696341"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D8738CC6-F885-44C7-9CF5-DCC22543098D}"/>
              </a:ext>
            </a:extLst>
          </p:cNvPr>
          <p:cNvCxnSpPr>
            <a:cxnSpLocks/>
          </p:cNvCxnSpPr>
          <p:nvPr/>
        </p:nvCxnSpPr>
        <p:spPr bwMode="auto">
          <a:xfrm>
            <a:off x="907493"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5004912-A66E-4F97-8852-963BDD584D30}"/>
              </a:ext>
            </a:extLst>
          </p:cNvPr>
          <p:cNvCxnSpPr>
            <a:cxnSpLocks/>
          </p:cNvCxnSpPr>
          <p:nvPr/>
        </p:nvCxnSpPr>
        <p:spPr bwMode="auto">
          <a:xfrm>
            <a:off x="1118645"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43CD103-71AB-4D67-A951-0FAC3D637960}"/>
              </a:ext>
            </a:extLst>
          </p:cNvPr>
          <p:cNvCxnSpPr>
            <a:cxnSpLocks/>
          </p:cNvCxnSpPr>
          <p:nvPr/>
        </p:nvCxnSpPr>
        <p:spPr bwMode="auto">
          <a:xfrm>
            <a:off x="1329796"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714FB7E-5334-4C75-8321-34C584089A97}"/>
              </a:ext>
            </a:extLst>
          </p:cNvPr>
          <p:cNvCxnSpPr>
            <a:cxnSpLocks/>
          </p:cNvCxnSpPr>
          <p:nvPr/>
        </p:nvCxnSpPr>
        <p:spPr bwMode="auto">
          <a:xfrm>
            <a:off x="1540948"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E0D43B80-B383-4AA2-9D7E-12862E90FD39}"/>
              </a:ext>
            </a:extLst>
          </p:cNvPr>
          <p:cNvCxnSpPr>
            <a:cxnSpLocks/>
          </p:cNvCxnSpPr>
          <p:nvPr/>
        </p:nvCxnSpPr>
        <p:spPr bwMode="auto">
          <a:xfrm>
            <a:off x="1752099"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FDAF5F2-4F30-4206-B96E-0846A0815500}"/>
              </a:ext>
            </a:extLst>
          </p:cNvPr>
          <p:cNvCxnSpPr>
            <a:cxnSpLocks/>
          </p:cNvCxnSpPr>
          <p:nvPr/>
        </p:nvCxnSpPr>
        <p:spPr bwMode="auto">
          <a:xfrm>
            <a:off x="1963250"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08EEF0B-DA02-44BB-AF5F-000B242C2CA7}"/>
              </a:ext>
            </a:extLst>
          </p:cNvPr>
          <p:cNvCxnSpPr>
            <a:cxnSpLocks/>
          </p:cNvCxnSpPr>
          <p:nvPr/>
        </p:nvCxnSpPr>
        <p:spPr bwMode="auto">
          <a:xfrm>
            <a:off x="2174402"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8551AD0-4DE3-4A12-AB5A-83D6FCFDF801}"/>
              </a:ext>
            </a:extLst>
          </p:cNvPr>
          <p:cNvCxnSpPr>
            <a:cxnSpLocks/>
          </p:cNvCxnSpPr>
          <p:nvPr/>
        </p:nvCxnSpPr>
        <p:spPr bwMode="auto">
          <a:xfrm>
            <a:off x="2385554"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3BA47641-1E51-4F27-8611-587FDB593A0B}"/>
              </a:ext>
            </a:extLst>
          </p:cNvPr>
          <p:cNvCxnSpPr>
            <a:cxnSpLocks/>
          </p:cNvCxnSpPr>
          <p:nvPr/>
        </p:nvCxnSpPr>
        <p:spPr bwMode="auto">
          <a:xfrm>
            <a:off x="2596705"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8F985FFD-A55C-4B69-8D64-D88DB60A3543}"/>
              </a:ext>
            </a:extLst>
          </p:cNvPr>
          <p:cNvCxnSpPr>
            <a:cxnSpLocks/>
          </p:cNvCxnSpPr>
          <p:nvPr/>
        </p:nvCxnSpPr>
        <p:spPr bwMode="auto">
          <a:xfrm>
            <a:off x="2807857"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EBC8BA1-2470-46C6-811E-EC355A650C6E}"/>
              </a:ext>
            </a:extLst>
          </p:cNvPr>
          <p:cNvCxnSpPr>
            <a:cxnSpLocks/>
          </p:cNvCxnSpPr>
          <p:nvPr/>
        </p:nvCxnSpPr>
        <p:spPr bwMode="auto">
          <a:xfrm>
            <a:off x="3019008"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064396A3-7576-4CC3-BB18-408C59BA1450}"/>
              </a:ext>
            </a:extLst>
          </p:cNvPr>
          <p:cNvCxnSpPr>
            <a:cxnSpLocks/>
          </p:cNvCxnSpPr>
          <p:nvPr/>
        </p:nvCxnSpPr>
        <p:spPr bwMode="auto">
          <a:xfrm>
            <a:off x="3230159"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3D99E228-F804-4862-82A4-932219AE52C4}"/>
              </a:ext>
            </a:extLst>
          </p:cNvPr>
          <p:cNvCxnSpPr>
            <a:cxnSpLocks/>
          </p:cNvCxnSpPr>
          <p:nvPr/>
        </p:nvCxnSpPr>
        <p:spPr bwMode="auto">
          <a:xfrm>
            <a:off x="3441311"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503BDB0-A443-49F6-B53A-7A6B7B0F5B0B}"/>
              </a:ext>
            </a:extLst>
          </p:cNvPr>
          <p:cNvCxnSpPr>
            <a:cxnSpLocks/>
          </p:cNvCxnSpPr>
          <p:nvPr/>
        </p:nvCxnSpPr>
        <p:spPr bwMode="auto">
          <a:xfrm>
            <a:off x="3652463"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B655A9A4-481B-446C-A256-2134511D5C36}"/>
              </a:ext>
            </a:extLst>
          </p:cNvPr>
          <p:cNvCxnSpPr>
            <a:cxnSpLocks/>
          </p:cNvCxnSpPr>
          <p:nvPr/>
        </p:nvCxnSpPr>
        <p:spPr bwMode="auto">
          <a:xfrm>
            <a:off x="3863614"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C1893CCC-D31B-493D-9ADA-E782D0DED2B1}"/>
              </a:ext>
            </a:extLst>
          </p:cNvPr>
          <p:cNvCxnSpPr>
            <a:cxnSpLocks/>
          </p:cNvCxnSpPr>
          <p:nvPr/>
        </p:nvCxnSpPr>
        <p:spPr bwMode="auto">
          <a:xfrm>
            <a:off x="4074766"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4EBD474A-6D24-4C79-8DE8-27E8DB104652}"/>
              </a:ext>
            </a:extLst>
          </p:cNvPr>
          <p:cNvCxnSpPr>
            <a:cxnSpLocks/>
          </p:cNvCxnSpPr>
          <p:nvPr/>
        </p:nvCxnSpPr>
        <p:spPr bwMode="auto">
          <a:xfrm>
            <a:off x="4285920" y="3908915"/>
            <a:ext cx="0" cy="47962"/>
          </a:xfrm>
          <a:prstGeom prst="line">
            <a:avLst/>
          </a:prstGeom>
          <a:noFill/>
          <a:ln w="28575" cap="flat" cmpd="sng" algn="ctr">
            <a:solidFill>
              <a:schemeClr val="bg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C669CB10-B66A-45B6-B80A-0C963830A0BF}"/>
              </a:ext>
            </a:extLst>
          </p:cNvPr>
          <p:cNvSpPr txBox="1"/>
          <p:nvPr/>
        </p:nvSpPr>
        <p:spPr bwMode="auto">
          <a:xfrm>
            <a:off x="703288" y="4131869"/>
            <a:ext cx="358243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Mos</a:t>
            </a:r>
          </a:p>
        </p:txBody>
      </p:sp>
      <p:sp>
        <p:nvSpPr>
          <p:cNvPr id="51" name="TextBox 50">
            <a:extLst>
              <a:ext uri="{FF2B5EF4-FFF2-40B4-BE49-F238E27FC236}">
                <a16:creationId xmlns:a16="http://schemas.microsoft.com/office/drawing/2014/main" id="{B234798F-6C41-4582-9C92-5A3D4314E529}"/>
              </a:ext>
            </a:extLst>
          </p:cNvPr>
          <p:cNvSpPr txBox="1"/>
          <p:nvPr/>
        </p:nvSpPr>
        <p:spPr bwMode="auto">
          <a:xfrm rot="16200000">
            <a:off x="-704439" y="2812691"/>
            <a:ext cx="1946867"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OS (%)</a:t>
            </a:r>
          </a:p>
        </p:txBody>
      </p:sp>
      <p:sp>
        <p:nvSpPr>
          <p:cNvPr id="29" name="TextBox 28">
            <a:extLst>
              <a:ext uri="{FF2B5EF4-FFF2-40B4-BE49-F238E27FC236}">
                <a16:creationId xmlns:a16="http://schemas.microsoft.com/office/drawing/2014/main" id="{BAC079D7-6E66-47DE-8892-C0AEC62DB280}"/>
              </a:ext>
            </a:extLst>
          </p:cNvPr>
          <p:cNvSpPr txBox="1"/>
          <p:nvPr/>
        </p:nvSpPr>
        <p:spPr bwMode="auto">
          <a:xfrm>
            <a:off x="164075" y="1880074"/>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100</a:t>
            </a:r>
          </a:p>
        </p:txBody>
      </p:sp>
      <p:sp>
        <p:nvSpPr>
          <p:cNvPr id="52" name="TextBox 51">
            <a:extLst>
              <a:ext uri="{FF2B5EF4-FFF2-40B4-BE49-F238E27FC236}">
                <a16:creationId xmlns:a16="http://schemas.microsoft.com/office/drawing/2014/main" id="{0412E91C-05A9-4FCD-AD43-84A4F2B7E7EC}"/>
              </a:ext>
            </a:extLst>
          </p:cNvPr>
          <p:cNvSpPr txBox="1"/>
          <p:nvPr/>
        </p:nvSpPr>
        <p:spPr bwMode="auto">
          <a:xfrm>
            <a:off x="164075" y="2257876"/>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80</a:t>
            </a:r>
          </a:p>
        </p:txBody>
      </p:sp>
      <p:sp>
        <p:nvSpPr>
          <p:cNvPr id="53" name="TextBox 52">
            <a:extLst>
              <a:ext uri="{FF2B5EF4-FFF2-40B4-BE49-F238E27FC236}">
                <a16:creationId xmlns:a16="http://schemas.microsoft.com/office/drawing/2014/main" id="{78016E3A-3912-4601-9EE5-8F177EC79B95}"/>
              </a:ext>
            </a:extLst>
          </p:cNvPr>
          <p:cNvSpPr txBox="1"/>
          <p:nvPr/>
        </p:nvSpPr>
        <p:spPr bwMode="auto">
          <a:xfrm>
            <a:off x="164075" y="2635677"/>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60</a:t>
            </a:r>
          </a:p>
        </p:txBody>
      </p:sp>
      <p:sp>
        <p:nvSpPr>
          <p:cNvPr id="55" name="TextBox 54">
            <a:extLst>
              <a:ext uri="{FF2B5EF4-FFF2-40B4-BE49-F238E27FC236}">
                <a16:creationId xmlns:a16="http://schemas.microsoft.com/office/drawing/2014/main" id="{B558129B-19A3-4C09-A5E3-D2FCB49FF366}"/>
              </a:ext>
            </a:extLst>
          </p:cNvPr>
          <p:cNvSpPr txBox="1"/>
          <p:nvPr/>
        </p:nvSpPr>
        <p:spPr bwMode="auto">
          <a:xfrm>
            <a:off x="164075" y="3391280"/>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20</a:t>
            </a:r>
          </a:p>
        </p:txBody>
      </p:sp>
      <p:sp>
        <p:nvSpPr>
          <p:cNvPr id="56" name="TextBox 55">
            <a:extLst>
              <a:ext uri="{FF2B5EF4-FFF2-40B4-BE49-F238E27FC236}">
                <a16:creationId xmlns:a16="http://schemas.microsoft.com/office/drawing/2014/main" id="{281405AA-4C95-4994-9BC1-B0DCCB95034A}"/>
              </a:ext>
            </a:extLst>
          </p:cNvPr>
          <p:cNvSpPr txBox="1"/>
          <p:nvPr/>
        </p:nvSpPr>
        <p:spPr bwMode="auto">
          <a:xfrm>
            <a:off x="75683" y="3769082"/>
            <a:ext cx="602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57" name="TextBox 56">
            <a:extLst>
              <a:ext uri="{FF2B5EF4-FFF2-40B4-BE49-F238E27FC236}">
                <a16:creationId xmlns:a16="http://schemas.microsoft.com/office/drawing/2014/main" id="{5D7B0CC8-9488-4DCE-82D3-AAF1AA431C4C}"/>
              </a:ext>
            </a:extLst>
          </p:cNvPr>
          <p:cNvSpPr txBox="1"/>
          <p:nvPr/>
        </p:nvSpPr>
        <p:spPr bwMode="auto">
          <a:xfrm>
            <a:off x="4097862"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34</a:t>
            </a:r>
          </a:p>
        </p:txBody>
      </p:sp>
      <p:sp>
        <p:nvSpPr>
          <p:cNvPr id="58" name="TextBox 57">
            <a:extLst>
              <a:ext uri="{FF2B5EF4-FFF2-40B4-BE49-F238E27FC236}">
                <a16:creationId xmlns:a16="http://schemas.microsoft.com/office/drawing/2014/main" id="{A46E20AA-E960-496B-81D0-0943C23EEE15}"/>
              </a:ext>
            </a:extLst>
          </p:cNvPr>
          <p:cNvSpPr txBox="1"/>
          <p:nvPr/>
        </p:nvSpPr>
        <p:spPr bwMode="auto">
          <a:xfrm>
            <a:off x="50796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59" name="TextBox 58">
            <a:extLst>
              <a:ext uri="{FF2B5EF4-FFF2-40B4-BE49-F238E27FC236}">
                <a16:creationId xmlns:a16="http://schemas.microsoft.com/office/drawing/2014/main" id="{E32A29F8-5B42-4B53-8C2C-084410C5C7F7}"/>
              </a:ext>
            </a:extLst>
          </p:cNvPr>
          <p:cNvSpPr txBox="1"/>
          <p:nvPr/>
        </p:nvSpPr>
        <p:spPr bwMode="auto">
          <a:xfrm>
            <a:off x="71913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A644EBCE-B7D4-48CC-94A2-21A859C91B76}"/>
              </a:ext>
            </a:extLst>
          </p:cNvPr>
          <p:cNvSpPr txBox="1"/>
          <p:nvPr/>
        </p:nvSpPr>
        <p:spPr bwMode="auto">
          <a:xfrm>
            <a:off x="93030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a:t>
            </a:r>
          </a:p>
        </p:txBody>
      </p:sp>
      <p:sp>
        <p:nvSpPr>
          <p:cNvPr id="61" name="TextBox 60">
            <a:extLst>
              <a:ext uri="{FF2B5EF4-FFF2-40B4-BE49-F238E27FC236}">
                <a16:creationId xmlns:a16="http://schemas.microsoft.com/office/drawing/2014/main" id="{ECCF9AC1-AC55-488D-8C38-4B4C5AE4FB8C}"/>
              </a:ext>
            </a:extLst>
          </p:cNvPr>
          <p:cNvSpPr txBox="1"/>
          <p:nvPr/>
        </p:nvSpPr>
        <p:spPr bwMode="auto">
          <a:xfrm>
            <a:off x="114147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a:t>
            </a:r>
          </a:p>
        </p:txBody>
      </p:sp>
      <p:sp>
        <p:nvSpPr>
          <p:cNvPr id="62" name="TextBox 61">
            <a:extLst>
              <a:ext uri="{FF2B5EF4-FFF2-40B4-BE49-F238E27FC236}">
                <a16:creationId xmlns:a16="http://schemas.microsoft.com/office/drawing/2014/main" id="{753FEC57-FF5F-4090-87E0-BB3B6D0A5D12}"/>
              </a:ext>
            </a:extLst>
          </p:cNvPr>
          <p:cNvSpPr txBox="1"/>
          <p:nvPr/>
        </p:nvSpPr>
        <p:spPr bwMode="auto">
          <a:xfrm>
            <a:off x="135264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a:t>
            </a:r>
          </a:p>
        </p:txBody>
      </p:sp>
      <p:sp>
        <p:nvSpPr>
          <p:cNvPr id="63" name="TextBox 62">
            <a:extLst>
              <a:ext uri="{FF2B5EF4-FFF2-40B4-BE49-F238E27FC236}">
                <a16:creationId xmlns:a16="http://schemas.microsoft.com/office/drawing/2014/main" id="{04B56A38-759F-4F31-AEA4-ACFAF6FF154D}"/>
              </a:ext>
            </a:extLst>
          </p:cNvPr>
          <p:cNvSpPr txBox="1"/>
          <p:nvPr/>
        </p:nvSpPr>
        <p:spPr bwMode="auto">
          <a:xfrm>
            <a:off x="1563815"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a:t>
            </a:r>
          </a:p>
        </p:txBody>
      </p:sp>
      <p:sp>
        <p:nvSpPr>
          <p:cNvPr id="64" name="TextBox 63">
            <a:extLst>
              <a:ext uri="{FF2B5EF4-FFF2-40B4-BE49-F238E27FC236}">
                <a16:creationId xmlns:a16="http://schemas.microsoft.com/office/drawing/2014/main" id="{2B29AA48-A6FA-4F86-BB48-0E56D100B4B4}"/>
              </a:ext>
            </a:extLst>
          </p:cNvPr>
          <p:cNvSpPr txBox="1"/>
          <p:nvPr/>
        </p:nvSpPr>
        <p:spPr bwMode="auto">
          <a:xfrm>
            <a:off x="177498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12</a:t>
            </a:r>
          </a:p>
        </p:txBody>
      </p:sp>
      <p:sp>
        <p:nvSpPr>
          <p:cNvPr id="65" name="TextBox 64">
            <a:extLst>
              <a:ext uri="{FF2B5EF4-FFF2-40B4-BE49-F238E27FC236}">
                <a16:creationId xmlns:a16="http://schemas.microsoft.com/office/drawing/2014/main" id="{AB1A28E5-ADC9-4B64-B0D0-800B12DAC0A7}"/>
              </a:ext>
            </a:extLst>
          </p:cNvPr>
          <p:cNvSpPr txBox="1"/>
          <p:nvPr/>
        </p:nvSpPr>
        <p:spPr bwMode="auto">
          <a:xfrm>
            <a:off x="1986155"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14</a:t>
            </a:r>
          </a:p>
        </p:txBody>
      </p:sp>
      <p:sp>
        <p:nvSpPr>
          <p:cNvPr id="66" name="TextBox 65">
            <a:extLst>
              <a:ext uri="{FF2B5EF4-FFF2-40B4-BE49-F238E27FC236}">
                <a16:creationId xmlns:a16="http://schemas.microsoft.com/office/drawing/2014/main" id="{E095A38D-4CF5-4109-8512-55B459762E70}"/>
              </a:ext>
            </a:extLst>
          </p:cNvPr>
          <p:cNvSpPr txBox="1"/>
          <p:nvPr/>
        </p:nvSpPr>
        <p:spPr bwMode="auto">
          <a:xfrm>
            <a:off x="219732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16</a:t>
            </a:r>
          </a:p>
        </p:txBody>
      </p:sp>
      <p:sp>
        <p:nvSpPr>
          <p:cNvPr id="67" name="TextBox 66">
            <a:extLst>
              <a:ext uri="{FF2B5EF4-FFF2-40B4-BE49-F238E27FC236}">
                <a16:creationId xmlns:a16="http://schemas.microsoft.com/office/drawing/2014/main" id="{9312EAF1-7250-43A0-A14A-3F4E72E6A65B}"/>
              </a:ext>
            </a:extLst>
          </p:cNvPr>
          <p:cNvSpPr txBox="1"/>
          <p:nvPr/>
        </p:nvSpPr>
        <p:spPr bwMode="auto">
          <a:xfrm>
            <a:off x="240849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18</a:t>
            </a:r>
          </a:p>
        </p:txBody>
      </p:sp>
      <p:sp>
        <p:nvSpPr>
          <p:cNvPr id="68" name="TextBox 67">
            <a:extLst>
              <a:ext uri="{FF2B5EF4-FFF2-40B4-BE49-F238E27FC236}">
                <a16:creationId xmlns:a16="http://schemas.microsoft.com/office/drawing/2014/main" id="{7627109E-7C98-4D1F-84DA-88CCD80F3030}"/>
              </a:ext>
            </a:extLst>
          </p:cNvPr>
          <p:cNvSpPr txBox="1"/>
          <p:nvPr/>
        </p:nvSpPr>
        <p:spPr bwMode="auto">
          <a:xfrm>
            <a:off x="261966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20</a:t>
            </a:r>
          </a:p>
        </p:txBody>
      </p:sp>
      <p:sp>
        <p:nvSpPr>
          <p:cNvPr id="69" name="TextBox 68">
            <a:extLst>
              <a:ext uri="{FF2B5EF4-FFF2-40B4-BE49-F238E27FC236}">
                <a16:creationId xmlns:a16="http://schemas.microsoft.com/office/drawing/2014/main" id="{C49C14FE-19E8-4B29-8B5E-9E4C7B10F028}"/>
              </a:ext>
            </a:extLst>
          </p:cNvPr>
          <p:cNvSpPr txBox="1"/>
          <p:nvPr/>
        </p:nvSpPr>
        <p:spPr bwMode="auto">
          <a:xfrm>
            <a:off x="283083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22</a:t>
            </a:r>
          </a:p>
        </p:txBody>
      </p:sp>
      <p:sp>
        <p:nvSpPr>
          <p:cNvPr id="70" name="TextBox 69">
            <a:extLst>
              <a:ext uri="{FF2B5EF4-FFF2-40B4-BE49-F238E27FC236}">
                <a16:creationId xmlns:a16="http://schemas.microsoft.com/office/drawing/2014/main" id="{048EEB8D-5837-432A-BE05-A2C0331323E8}"/>
              </a:ext>
            </a:extLst>
          </p:cNvPr>
          <p:cNvSpPr txBox="1"/>
          <p:nvPr/>
        </p:nvSpPr>
        <p:spPr bwMode="auto">
          <a:xfrm>
            <a:off x="304200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24</a:t>
            </a:r>
          </a:p>
        </p:txBody>
      </p:sp>
      <p:sp>
        <p:nvSpPr>
          <p:cNvPr id="71" name="TextBox 70">
            <a:extLst>
              <a:ext uri="{FF2B5EF4-FFF2-40B4-BE49-F238E27FC236}">
                <a16:creationId xmlns:a16="http://schemas.microsoft.com/office/drawing/2014/main" id="{37C68290-DEC8-440A-B1B3-DD7059F9CA38}"/>
              </a:ext>
            </a:extLst>
          </p:cNvPr>
          <p:cNvSpPr txBox="1"/>
          <p:nvPr/>
        </p:nvSpPr>
        <p:spPr bwMode="auto">
          <a:xfrm>
            <a:off x="325317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26</a:t>
            </a:r>
          </a:p>
        </p:txBody>
      </p:sp>
      <p:sp>
        <p:nvSpPr>
          <p:cNvPr id="72" name="TextBox 71">
            <a:extLst>
              <a:ext uri="{FF2B5EF4-FFF2-40B4-BE49-F238E27FC236}">
                <a16:creationId xmlns:a16="http://schemas.microsoft.com/office/drawing/2014/main" id="{2FB07FDA-81EE-4DFD-8CE0-36BD54A5FB36}"/>
              </a:ext>
            </a:extLst>
          </p:cNvPr>
          <p:cNvSpPr txBox="1"/>
          <p:nvPr/>
        </p:nvSpPr>
        <p:spPr bwMode="auto">
          <a:xfrm>
            <a:off x="346434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28</a:t>
            </a:r>
          </a:p>
        </p:txBody>
      </p:sp>
      <p:sp>
        <p:nvSpPr>
          <p:cNvPr id="73" name="TextBox 72">
            <a:extLst>
              <a:ext uri="{FF2B5EF4-FFF2-40B4-BE49-F238E27FC236}">
                <a16:creationId xmlns:a16="http://schemas.microsoft.com/office/drawing/2014/main" id="{6F5682E8-A44C-4EF2-82D6-8FF91C50EC73}"/>
              </a:ext>
            </a:extLst>
          </p:cNvPr>
          <p:cNvSpPr txBox="1"/>
          <p:nvPr/>
        </p:nvSpPr>
        <p:spPr bwMode="auto">
          <a:xfrm>
            <a:off x="3675516"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30</a:t>
            </a:r>
          </a:p>
        </p:txBody>
      </p:sp>
      <p:sp>
        <p:nvSpPr>
          <p:cNvPr id="74" name="TextBox 73">
            <a:extLst>
              <a:ext uri="{FF2B5EF4-FFF2-40B4-BE49-F238E27FC236}">
                <a16:creationId xmlns:a16="http://schemas.microsoft.com/office/drawing/2014/main" id="{2581F775-CC6B-43C1-BE8A-726A109C14A1}"/>
              </a:ext>
            </a:extLst>
          </p:cNvPr>
          <p:cNvSpPr txBox="1"/>
          <p:nvPr/>
        </p:nvSpPr>
        <p:spPr bwMode="auto">
          <a:xfrm>
            <a:off x="3886687"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32</a:t>
            </a:r>
          </a:p>
        </p:txBody>
      </p:sp>
      <p:cxnSp>
        <p:nvCxnSpPr>
          <p:cNvPr id="75" name="Straight Connector 74">
            <a:extLst>
              <a:ext uri="{FF2B5EF4-FFF2-40B4-BE49-F238E27FC236}">
                <a16:creationId xmlns:a16="http://schemas.microsoft.com/office/drawing/2014/main" id="{954D1796-AB14-4415-8F08-EC4E97A666F1}"/>
              </a:ext>
            </a:extLst>
          </p:cNvPr>
          <p:cNvCxnSpPr>
            <a:cxnSpLocks/>
          </p:cNvCxnSpPr>
          <p:nvPr/>
        </p:nvCxnSpPr>
        <p:spPr bwMode="auto">
          <a:xfrm>
            <a:off x="5215229" y="2021567"/>
            <a:ext cx="0" cy="1887349"/>
          </a:xfrm>
          <a:prstGeom prst="line">
            <a:avLst/>
          </a:prstGeom>
          <a:noFill/>
          <a:ln w="2857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4BEEB728-E6EC-409D-BF75-792C57CD74D4}"/>
              </a:ext>
            </a:extLst>
          </p:cNvPr>
          <p:cNvCxnSpPr>
            <a:cxnSpLocks/>
          </p:cNvCxnSpPr>
          <p:nvPr/>
        </p:nvCxnSpPr>
        <p:spPr bwMode="auto">
          <a:xfrm>
            <a:off x="5222175" y="3908914"/>
            <a:ext cx="3731729" cy="0"/>
          </a:xfrm>
          <a:prstGeom prst="line">
            <a:avLst/>
          </a:prstGeom>
          <a:noFill/>
          <a:ln w="28575"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51A7AA1-F3EE-4895-88CA-C5D5112C580B}"/>
              </a:ext>
            </a:extLst>
          </p:cNvPr>
          <p:cNvCxnSpPr>
            <a:cxnSpLocks/>
          </p:cNvCxnSpPr>
          <p:nvPr/>
        </p:nvCxnSpPr>
        <p:spPr bwMode="auto">
          <a:xfrm flipH="1">
            <a:off x="5163036" y="2021565"/>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4CC2FAD9-3CE6-4900-8873-FD587832D143}"/>
              </a:ext>
            </a:extLst>
          </p:cNvPr>
          <p:cNvCxnSpPr>
            <a:cxnSpLocks/>
          </p:cNvCxnSpPr>
          <p:nvPr/>
        </p:nvCxnSpPr>
        <p:spPr bwMode="auto">
          <a:xfrm flipH="1">
            <a:off x="5163036" y="2399035"/>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180D5442-CF90-4C1B-9CB7-69F4F4DFCF21}"/>
              </a:ext>
            </a:extLst>
          </p:cNvPr>
          <p:cNvCxnSpPr>
            <a:cxnSpLocks/>
          </p:cNvCxnSpPr>
          <p:nvPr/>
        </p:nvCxnSpPr>
        <p:spPr bwMode="auto">
          <a:xfrm flipH="1">
            <a:off x="5163036" y="277650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C73369BC-D8D6-4BDB-A7B9-7A721B8651E8}"/>
              </a:ext>
            </a:extLst>
          </p:cNvPr>
          <p:cNvCxnSpPr>
            <a:cxnSpLocks/>
          </p:cNvCxnSpPr>
          <p:nvPr/>
        </p:nvCxnSpPr>
        <p:spPr bwMode="auto">
          <a:xfrm flipH="1">
            <a:off x="5163036" y="315397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249B92C7-FE9F-4757-8FA0-D2AC051E3F35}"/>
              </a:ext>
            </a:extLst>
          </p:cNvPr>
          <p:cNvCxnSpPr>
            <a:cxnSpLocks/>
          </p:cNvCxnSpPr>
          <p:nvPr/>
        </p:nvCxnSpPr>
        <p:spPr bwMode="auto">
          <a:xfrm flipH="1">
            <a:off x="5163036" y="353144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BEDE148D-0603-42DD-931A-2D2DAAFE1ECE}"/>
              </a:ext>
            </a:extLst>
          </p:cNvPr>
          <p:cNvCxnSpPr>
            <a:cxnSpLocks/>
          </p:cNvCxnSpPr>
          <p:nvPr/>
        </p:nvCxnSpPr>
        <p:spPr bwMode="auto">
          <a:xfrm flipH="1">
            <a:off x="5163036" y="3908914"/>
            <a:ext cx="47962"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FCC5015F-32A4-433C-85B9-E209D7163BDD}"/>
              </a:ext>
            </a:extLst>
          </p:cNvPr>
          <p:cNvCxnSpPr>
            <a:cxnSpLocks/>
          </p:cNvCxnSpPr>
          <p:nvPr/>
        </p:nvCxnSpPr>
        <p:spPr bwMode="auto">
          <a:xfrm>
            <a:off x="5215229"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AFFC203-0AF4-4D71-BB89-91C9337BB2B8}"/>
              </a:ext>
            </a:extLst>
          </p:cNvPr>
          <p:cNvCxnSpPr>
            <a:cxnSpLocks/>
          </p:cNvCxnSpPr>
          <p:nvPr/>
        </p:nvCxnSpPr>
        <p:spPr bwMode="auto">
          <a:xfrm>
            <a:off x="5426380"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A295ED1C-EF6D-44DA-B574-04962169E0E1}"/>
              </a:ext>
            </a:extLst>
          </p:cNvPr>
          <p:cNvCxnSpPr>
            <a:cxnSpLocks/>
          </p:cNvCxnSpPr>
          <p:nvPr/>
        </p:nvCxnSpPr>
        <p:spPr bwMode="auto">
          <a:xfrm>
            <a:off x="5637532"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18BABC2E-02BB-4AA8-AE33-8265443EE26C}"/>
              </a:ext>
            </a:extLst>
          </p:cNvPr>
          <p:cNvCxnSpPr>
            <a:cxnSpLocks/>
          </p:cNvCxnSpPr>
          <p:nvPr/>
        </p:nvCxnSpPr>
        <p:spPr bwMode="auto">
          <a:xfrm>
            <a:off x="5848683"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8A9869A9-8DA6-4A54-806D-734E1E3EFB1F}"/>
              </a:ext>
            </a:extLst>
          </p:cNvPr>
          <p:cNvCxnSpPr>
            <a:cxnSpLocks/>
          </p:cNvCxnSpPr>
          <p:nvPr/>
        </p:nvCxnSpPr>
        <p:spPr bwMode="auto">
          <a:xfrm>
            <a:off x="6059834"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CB1AD82C-D5E6-4448-8926-B922F15BFF0A}"/>
              </a:ext>
            </a:extLst>
          </p:cNvPr>
          <p:cNvCxnSpPr>
            <a:cxnSpLocks/>
          </p:cNvCxnSpPr>
          <p:nvPr/>
        </p:nvCxnSpPr>
        <p:spPr bwMode="auto">
          <a:xfrm>
            <a:off x="6270986"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08CBAD64-EAB2-4A9D-B652-2541441AEF12}"/>
              </a:ext>
            </a:extLst>
          </p:cNvPr>
          <p:cNvCxnSpPr>
            <a:cxnSpLocks/>
          </p:cNvCxnSpPr>
          <p:nvPr/>
        </p:nvCxnSpPr>
        <p:spPr bwMode="auto">
          <a:xfrm>
            <a:off x="6482138"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9D702CC7-16CE-4C17-967A-414703259941}"/>
              </a:ext>
            </a:extLst>
          </p:cNvPr>
          <p:cNvCxnSpPr>
            <a:cxnSpLocks/>
          </p:cNvCxnSpPr>
          <p:nvPr/>
        </p:nvCxnSpPr>
        <p:spPr bwMode="auto">
          <a:xfrm>
            <a:off x="6693289"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8D132EFA-61B1-4140-9864-1E83AD048A88}"/>
              </a:ext>
            </a:extLst>
          </p:cNvPr>
          <p:cNvCxnSpPr>
            <a:cxnSpLocks/>
          </p:cNvCxnSpPr>
          <p:nvPr/>
        </p:nvCxnSpPr>
        <p:spPr bwMode="auto">
          <a:xfrm>
            <a:off x="6904440"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3E427F13-4D83-48F1-AA98-0A58FDE128AC}"/>
              </a:ext>
            </a:extLst>
          </p:cNvPr>
          <p:cNvCxnSpPr>
            <a:cxnSpLocks/>
          </p:cNvCxnSpPr>
          <p:nvPr/>
        </p:nvCxnSpPr>
        <p:spPr bwMode="auto">
          <a:xfrm>
            <a:off x="7115592"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BF0F14B6-346D-49FE-9457-F38CA1C55642}"/>
              </a:ext>
            </a:extLst>
          </p:cNvPr>
          <p:cNvCxnSpPr>
            <a:cxnSpLocks/>
          </p:cNvCxnSpPr>
          <p:nvPr/>
        </p:nvCxnSpPr>
        <p:spPr bwMode="auto">
          <a:xfrm>
            <a:off x="7326743"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A8C66E6A-6722-4FEE-91F5-EFDB8711AAD5}"/>
              </a:ext>
            </a:extLst>
          </p:cNvPr>
          <p:cNvCxnSpPr>
            <a:cxnSpLocks/>
          </p:cNvCxnSpPr>
          <p:nvPr/>
        </p:nvCxnSpPr>
        <p:spPr bwMode="auto">
          <a:xfrm>
            <a:off x="7537895"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31658E34-48C6-495A-8794-3C41C8ADD808}"/>
              </a:ext>
            </a:extLst>
          </p:cNvPr>
          <p:cNvCxnSpPr>
            <a:cxnSpLocks/>
          </p:cNvCxnSpPr>
          <p:nvPr/>
        </p:nvCxnSpPr>
        <p:spPr bwMode="auto">
          <a:xfrm>
            <a:off x="7749047"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E15B4473-5FDC-4656-BE3E-E429D7830A70}"/>
              </a:ext>
            </a:extLst>
          </p:cNvPr>
          <p:cNvCxnSpPr>
            <a:cxnSpLocks/>
          </p:cNvCxnSpPr>
          <p:nvPr/>
        </p:nvCxnSpPr>
        <p:spPr bwMode="auto">
          <a:xfrm>
            <a:off x="7960198"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05437B9E-A494-4D86-96CF-CA23A254A0E2}"/>
              </a:ext>
            </a:extLst>
          </p:cNvPr>
          <p:cNvCxnSpPr>
            <a:cxnSpLocks/>
          </p:cNvCxnSpPr>
          <p:nvPr/>
        </p:nvCxnSpPr>
        <p:spPr bwMode="auto">
          <a:xfrm>
            <a:off x="8171349"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45C3EFFB-6EE7-4B5E-BF13-7A2C28047790}"/>
              </a:ext>
            </a:extLst>
          </p:cNvPr>
          <p:cNvCxnSpPr>
            <a:cxnSpLocks/>
          </p:cNvCxnSpPr>
          <p:nvPr/>
        </p:nvCxnSpPr>
        <p:spPr bwMode="auto">
          <a:xfrm>
            <a:off x="8382501"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03443E56-D551-4B29-80FC-91CDF6FDA4DC}"/>
              </a:ext>
            </a:extLst>
          </p:cNvPr>
          <p:cNvCxnSpPr>
            <a:cxnSpLocks/>
          </p:cNvCxnSpPr>
          <p:nvPr/>
        </p:nvCxnSpPr>
        <p:spPr bwMode="auto">
          <a:xfrm>
            <a:off x="8593652" y="3908915"/>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BB892187-C1DE-45CC-9F2D-8D32D421CBF1}"/>
              </a:ext>
            </a:extLst>
          </p:cNvPr>
          <p:cNvCxnSpPr>
            <a:cxnSpLocks/>
          </p:cNvCxnSpPr>
          <p:nvPr/>
        </p:nvCxnSpPr>
        <p:spPr bwMode="auto">
          <a:xfrm>
            <a:off x="8804806" y="3908915"/>
            <a:ext cx="0" cy="47962"/>
          </a:xfrm>
          <a:prstGeom prst="line">
            <a:avLst/>
          </a:prstGeom>
          <a:noFill/>
          <a:ln w="28575" cap="flat" cmpd="sng" algn="ctr">
            <a:solidFill>
              <a:schemeClr val="bg1"/>
            </a:solidFill>
            <a:prstDash val="solid"/>
            <a:round/>
            <a:headEnd type="none" w="med" len="med"/>
            <a:tailEnd type="none" w="med" len="med"/>
          </a:ln>
          <a:effectLst/>
        </p:spPr>
      </p:cxnSp>
      <p:sp>
        <p:nvSpPr>
          <p:cNvPr id="101" name="TextBox 100">
            <a:extLst>
              <a:ext uri="{FF2B5EF4-FFF2-40B4-BE49-F238E27FC236}">
                <a16:creationId xmlns:a16="http://schemas.microsoft.com/office/drawing/2014/main" id="{35455D6D-8691-4FFC-8E1F-5C2744DD07BA}"/>
              </a:ext>
            </a:extLst>
          </p:cNvPr>
          <p:cNvSpPr txBox="1"/>
          <p:nvPr/>
        </p:nvSpPr>
        <p:spPr bwMode="auto">
          <a:xfrm>
            <a:off x="5222176" y="4131869"/>
            <a:ext cx="358243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Mos</a:t>
            </a:r>
          </a:p>
        </p:txBody>
      </p:sp>
      <p:sp>
        <p:nvSpPr>
          <p:cNvPr id="102" name="TextBox 101">
            <a:extLst>
              <a:ext uri="{FF2B5EF4-FFF2-40B4-BE49-F238E27FC236}">
                <a16:creationId xmlns:a16="http://schemas.microsoft.com/office/drawing/2014/main" id="{A5BD871A-D006-4787-A323-E3EF6F708EA7}"/>
              </a:ext>
            </a:extLst>
          </p:cNvPr>
          <p:cNvSpPr txBox="1"/>
          <p:nvPr/>
        </p:nvSpPr>
        <p:spPr bwMode="auto">
          <a:xfrm rot="16200000">
            <a:off x="3671954" y="2808775"/>
            <a:ext cx="2167576"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PFS (%)</a:t>
            </a:r>
          </a:p>
        </p:txBody>
      </p:sp>
      <p:sp>
        <p:nvSpPr>
          <p:cNvPr id="103" name="TextBox 102">
            <a:extLst>
              <a:ext uri="{FF2B5EF4-FFF2-40B4-BE49-F238E27FC236}">
                <a16:creationId xmlns:a16="http://schemas.microsoft.com/office/drawing/2014/main" id="{2599C4A3-2C5D-4258-ABB7-18D90CDD6AC6}"/>
              </a:ext>
            </a:extLst>
          </p:cNvPr>
          <p:cNvSpPr txBox="1"/>
          <p:nvPr/>
        </p:nvSpPr>
        <p:spPr bwMode="auto">
          <a:xfrm>
            <a:off x="4682963" y="1880074"/>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100</a:t>
            </a:r>
          </a:p>
        </p:txBody>
      </p:sp>
      <p:sp>
        <p:nvSpPr>
          <p:cNvPr id="104" name="TextBox 103">
            <a:extLst>
              <a:ext uri="{FF2B5EF4-FFF2-40B4-BE49-F238E27FC236}">
                <a16:creationId xmlns:a16="http://schemas.microsoft.com/office/drawing/2014/main" id="{1A111C1A-F5E2-4639-86CE-0DECD1BE0A3E}"/>
              </a:ext>
            </a:extLst>
          </p:cNvPr>
          <p:cNvSpPr txBox="1"/>
          <p:nvPr/>
        </p:nvSpPr>
        <p:spPr bwMode="auto">
          <a:xfrm>
            <a:off x="4682963" y="2257876"/>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80</a:t>
            </a:r>
          </a:p>
        </p:txBody>
      </p:sp>
      <p:sp>
        <p:nvSpPr>
          <p:cNvPr id="105" name="TextBox 104">
            <a:extLst>
              <a:ext uri="{FF2B5EF4-FFF2-40B4-BE49-F238E27FC236}">
                <a16:creationId xmlns:a16="http://schemas.microsoft.com/office/drawing/2014/main" id="{1EBFC913-959A-4D5A-ABA9-29504259A278}"/>
              </a:ext>
            </a:extLst>
          </p:cNvPr>
          <p:cNvSpPr txBox="1"/>
          <p:nvPr/>
        </p:nvSpPr>
        <p:spPr bwMode="auto">
          <a:xfrm>
            <a:off x="4682963" y="2635677"/>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60</a:t>
            </a:r>
          </a:p>
        </p:txBody>
      </p:sp>
      <p:sp>
        <p:nvSpPr>
          <p:cNvPr id="106" name="TextBox 105">
            <a:extLst>
              <a:ext uri="{FF2B5EF4-FFF2-40B4-BE49-F238E27FC236}">
                <a16:creationId xmlns:a16="http://schemas.microsoft.com/office/drawing/2014/main" id="{D3C3D687-0648-488C-B84B-84AA7A128220}"/>
              </a:ext>
            </a:extLst>
          </p:cNvPr>
          <p:cNvSpPr txBox="1"/>
          <p:nvPr/>
        </p:nvSpPr>
        <p:spPr bwMode="auto">
          <a:xfrm>
            <a:off x="4682963" y="3013479"/>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40</a:t>
            </a:r>
          </a:p>
        </p:txBody>
      </p:sp>
      <p:sp>
        <p:nvSpPr>
          <p:cNvPr id="107" name="TextBox 106">
            <a:extLst>
              <a:ext uri="{FF2B5EF4-FFF2-40B4-BE49-F238E27FC236}">
                <a16:creationId xmlns:a16="http://schemas.microsoft.com/office/drawing/2014/main" id="{977E78B4-2AA3-4E07-AB16-7B7FA9A56C6F}"/>
              </a:ext>
            </a:extLst>
          </p:cNvPr>
          <p:cNvSpPr txBox="1"/>
          <p:nvPr/>
        </p:nvSpPr>
        <p:spPr bwMode="auto">
          <a:xfrm>
            <a:off x="4682963" y="3391280"/>
            <a:ext cx="513869"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20</a:t>
            </a:r>
          </a:p>
        </p:txBody>
      </p:sp>
      <p:sp>
        <p:nvSpPr>
          <p:cNvPr id="109" name="TextBox 108">
            <a:extLst>
              <a:ext uri="{FF2B5EF4-FFF2-40B4-BE49-F238E27FC236}">
                <a16:creationId xmlns:a16="http://schemas.microsoft.com/office/drawing/2014/main" id="{118D8F89-FE0C-4438-975C-9292D584572A}"/>
              </a:ext>
            </a:extLst>
          </p:cNvPr>
          <p:cNvSpPr txBox="1"/>
          <p:nvPr/>
        </p:nvSpPr>
        <p:spPr bwMode="auto">
          <a:xfrm>
            <a:off x="8616748"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34</a:t>
            </a:r>
          </a:p>
        </p:txBody>
      </p:sp>
      <p:sp>
        <p:nvSpPr>
          <p:cNvPr id="110" name="TextBox 109">
            <a:extLst>
              <a:ext uri="{FF2B5EF4-FFF2-40B4-BE49-F238E27FC236}">
                <a16:creationId xmlns:a16="http://schemas.microsoft.com/office/drawing/2014/main" id="{F3428489-095F-44BB-9181-3D9161C0C5EB}"/>
              </a:ext>
            </a:extLst>
          </p:cNvPr>
          <p:cNvSpPr txBox="1"/>
          <p:nvPr/>
        </p:nvSpPr>
        <p:spPr bwMode="auto">
          <a:xfrm>
            <a:off x="502685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111" name="TextBox 110">
            <a:extLst>
              <a:ext uri="{FF2B5EF4-FFF2-40B4-BE49-F238E27FC236}">
                <a16:creationId xmlns:a16="http://schemas.microsoft.com/office/drawing/2014/main" id="{0568DA49-3928-48EE-9995-61E559D03065}"/>
              </a:ext>
            </a:extLst>
          </p:cNvPr>
          <p:cNvSpPr txBox="1"/>
          <p:nvPr/>
        </p:nvSpPr>
        <p:spPr bwMode="auto">
          <a:xfrm>
            <a:off x="5238020"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a:t>
            </a:r>
          </a:p>
        </p:txBody>
      </p:sp>
      <p:sp>
        <p:nvSpPr>
          <p:cNvPr id="112" name="TextBox 111">
            <a:extLst>
              <a:ext uri="{FF2B5EF4-FFF2-40B4-BE49-F238E27FC236}">
                <a16:creationId xmlns:a16="http://schemas.microsoft.com/office/drawing/2014/main" id="{CBBCC1B4-2CCA-404C-BCE7-0A907924565E}"/>
              </a:ext>
            </a:extLst>
          </p:cNvPr>
          <p:cNvSpPr txBox="1"/>
          <p:nvPr/>
        </p:nvSpPr>
        <p:spPr bwMode="auto">
          <a:xfrm>
            <a:off x="5519910" y="3924562"/>
            <a:ext cx="304705"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a:t>
            </a:r>
          </a:p>
        </p:txBody>
      </p:sp>
      <p:sp>
        <p:nvSpPr>
          <p:cNvPr id="113" name="TextBox 112">
            <a:extLst>
              <a:ext uri="{FF2B5EF4-FFF2-40B4-BE49-F238E27FC236}">
                <a16:creationId xmlns:a16="http://schemas.microsoft.com/office/drawing/2014/main" id="{7A1A2D28-5151-4617-B61C-77A448420D58}"/>
              </a:ext>
            </a:extLst>
          </p:cNvPr>
          <p:cNvSpPr txBox="1"/>
          <p:nvPr/>
        </p:nvSpPr>
        <p:spPr bwMode="auto">
          <a:xfrm>
            <a:off x="5667965" y="3921359"/>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a:t>
            </a:r>
          </a:p>
        </p:txBody>
      </p:sp>
      <p:sp>
        <p:nvSpPr>
          <p:cNvPr id="114" name="TextBox 113">
            <a:extLst>
              <a:ext uri="{FF2B5EF4-FFF2-40B4-BE49-F238E27FC236}">
                <a16:creationId xmlns:a16="http://schemas.microsoft.com/office/drawing/2014/main" id="{C85F3E39-851D-43BC-99A4-DDAAFF08B7B3}"/>
              </a:ext>
            </a:extLst>
          </p:cNvPr>
          <p:cNvSpPr txBox="1"/>
          <p:nvPr/>
        </p:nvSpPr>
        <p:spPr bwMode="auto">
          <a:xfrm>
            <a:off x="587153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a:t>
            </a:r>
          </a:p>
        </p:txBody>
      </p:sp>
      <p:sp>
        <p:nvSpPr>
          <p:cNvPr id="115" name="TextBox 114">
            <a:extLst>
              <a:ext uri="{FF2B5EF4-FFF2-40B4-BE49-F238E27FC236}">
                <a16:creationId xmlns:a16="http://schemas.microsoft.com/office/drawing/2014/main" id="{52388C58-6297-420D-8967-12C765840FA3}"/>
              </a:ext>
            </a:extLst>
          </p:cNvPr>
          <p:cNvSpPr txBox="1"/>
          <p:nvPr/>
        </p:nvSpPr>
        <p:spPr bwMode="auto">
          <a:xfrm>
            <a:off x="608270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a:t>
            </a:r>
          </a:p>
        </p:txBody>
      </p:sp>
      <p:sp>
        <p:nvSpPr>
          <p:cNvPr id="116" name="TextBox 115">
            <a:extLst>
              <a:ext uri="{FF2B5EF4-FFF2-40B4-BE49-F238E27FC236}">
                <a16:creationId xmlns:a16="http://schemas.microsoft.com/office/drawing/2014/main" id="{D943259F-C2C3-49FD-A125-D8D8E65F86E7}"/>
              </a:ext>
            </a:extLst>
          </p:cNvPr>
          <p:cNvSpPr txBox="1"/>
          <p:nvPr/>
        </p:nvSpPr>
        <p:spPr bwMode="auto">
          <a:xfrm>
            <a:off x="629387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12</a:t>
            </a:r>
          </a:p>
        </p:txBody>
      </p:sp>
      <p:sp>
        <p:nvSpPr>
          <p:cNvPr id="117" name="TextBox 116">
            <a:extLst>
              <a:ext uri="{FF2B5EF4-FFF2-40B4-BE49-F238E27FC236}">
                <a16:creationId xmlns:a16="http://schemas.microsoft.com/office/drawing/2014/main" id="{76CC78DB-42C3-455A-8373-854E50E4268A}"/>
              </a:ext>
            </a:extLst>
          </p:cNvPr>
          <p:cNvSpPr txBox="1"/>
          <p:nvPr/>
        </p:nvSpPr>
        <p:spPr bwMode="auto">
          <a:xfrm>
            <a:off x="650504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14</a:t>
            </a:r>
          </a:p>
        </p:txBody>
      </p:sp>
      <p:sp>
        <p:nvSpPr>
          <p:cNvPr id="118" name="TextBox 117">
            <a:extLst>
              <a:ext uri="{FF2B5EF4-FFF2-40B4-BE49-F238E27FC236}">
                <a16:creationId xmlns:a16="http://schemas.microsoft.com/office/drawing/2014/main" id="{93AF114B-9757-4176-8878-465FC36563C0}"/>
              </a:ext>
            </a:extLst>
          </p:cNvPr>
          <p:cNvSpPr txBox="1"/>
          <p:nvPr/>
        </p:nvSpPr>
        <p:spPr bwMode="auto">
          <a:xfrm>
            <a:off x="6716212"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16</a:t>
            </a:r>
          </a:p>
        </p:txBody>
      </p:sp>
      <p:sp>
        <p:nvSpPr>
          <p:cNvPr id="119" name="TextBox 118">
            <a:extLst>
              <a:ext uri="{FF2B5EF4-FFF2-40B4-BE49-F238E27FC236}">
                <a16:creationId xmlns:a16="http://schemas.microsoft.com/office/drawing/2014/main" id="{52E80D5C-2D2D-4D9E-94E2-C9516A8F69A4}"/>
              </a:ext>
            </a:extLst>
          </p:cNvPr>
          <p:cNvSpPr txBox="1"/>
          <p:nvPr/>
        </p:nvSpPr>
        <p:spPr bwMode="auto">
          <a:xfrm>
            <a:off x="6927381"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18</a:t>
            </a:r>
          </a:p>
        </p:txBody>
      </p:sp>
      <p:sp>
        <p:nvSpPr>
          <p:cNvPr id="120" name="TextBox 119">
            <a:extLst>
              <a:ext uri="{FF2B5EF4-FFF2-40B4-BE49-F238E27FC236}">
                <a16:creationId xmlns:a16="http://schemas.microsoft.com/office/drawing/2014/main" id="{8F07CB45-D99C-4A90-B530-46A78CF99D76}"/>
              </a:ext>
            </a:extLst>
          </p:cNvPr>
          <p:cNvSpPr txBox="1"/>
          <p:nvPr/>
        </p:nvSpPr>
        <p:spPr bwMode="auto">
          <a:xfrm>
            <a:off x="7138552"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20</a:t>
            </a:r>
          </a:p>
        </p:txBody>
      </p:sp>
      <p:sp>
        <p:nvSpPr>
          <p:cNvPr id="121" name="TextBox 120">
            <a:extLst>
              <a:ext uri="{FF2B5EF4-FFF2-40B4-BE49-F238E27FC236}">
                <a16:creationId xmlns:a16="http://schemas.microsoft.com/office/drawing/2014/main" id="{017E54A4-CC23-4F5A-9185-541E668116DE}"/>
              </a:ext>
            </a:extLst>
          </p:cNvPr>
          <p:cNvSpPr txBox="1"/>
          <p:nvPr/>
        </p:nvSpPr>
        <p:spPr bwMode="auto">
          <a:xfrm>
            <a:off x="734972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22</a:t>
            </a:r>
          </a:p>
        </p:txBody>
      </p:sp>
      <p:sp>
        <p:nvSpPr>
          <p:cNvPr id="122" name="TextBox 121">
            <a:extLst>
              <a:ext uri="{FF2B5EF4-FFF2-40B4-BE49-F238E27FC236}">
                <a16:creationId xmlns:a16="http://schemas.microsoft.com/office/drawing/2014/main" id="{F4275479-00F6-4C16-A61B-E5060D21598A}"/>
              </a:ext>
            </a:extLst>
          </p:cNvPr>
          <p:cNvSpPr txBox="1"/>
          <p:nvPr/>
        </p:nvSpPr>
        <p:spPr bwMode="auto">
          <a:xfrm>
            <a:off x="756089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24</a:t>
            </a:r>
          </a:p>
        </p:txBody>
      </p:sp>
      <p:sp>
        <p:nvSpPr>
          <p:cNvPr id="123" name="TextBox 122">
            <a:extLst>
              <a:ext uri="{FF2B5EF4-FFF2-40B4-BE49-F238E27FC236}">
                <a16:creationId xmlns:a16="http://schemas.microsoft.com/office/drawing/2014/main" id="{6BAB2493-CDA6-4D51-A602-AB7E3B479EAF}"/>
              </a:ext>
            </a:extLst>
          </p:cNvPr>
          <p:cNvSpPr txBox="1"/>
          <p:nvPr/>
        </p:nvSpPr>
        <p:spPr bwMode="auto">
          <a:xfrm>
            <a:off x="777206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26</a:t>
            </a:r>
          </a:p>
        </p:txBody>
      </p:sp>
      <p:sp>
        <p:nvSpPr>
          <p:cNvPr id="124" name="TextBox 123">
            <a:extLst>
              <a:ext uri="{FF2B5EF4-FFF2-40B4-BE49-F238E27FC236}">
                <a16:creationId xmlns:a16="http://schemas.microsoft.com/office/drawing/2014/main" id="{8599F613-BD76-4753-93FB-7D752A6E5643}"/>
              </a:ext>
            </a:extLst>
          </p:cNvPr>
          <p:cNvSpPr txBox="1"/>
          <p:nvPr/>
        </p:nvSpPr>
        <p:spPr bwMode="auto">
          <a:xfrm>
            <a:off x="7983233"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28</a:t>
            </a:r>
          </a:p>
        </p:txBody>
      </p:sp>
      <p:sp>
        <p:nvSpPr>
          <p:cNvPr id="125" name="TextBox 124">
            <a:extLst>
              <a:ext uri="{FF2B5EF4-FFF2-40B4-BE49-F238E27FC236}">
                <a16:creationId xmlns:a16="http://schemas.microsoft.com/office/drawing/2014/main" id="{04AFE137-A9C0-468A-9AC9-00575B87DCE7}"/>
              </a:ext>
            </a:extLst>
          </p:cNvPr>
          <p:cNvSpPr txBox="1"/>
          <p:nvPr/>
        </p:nvSpPr>
        <p:spPr bwMode="auto">
          <a:xfrm>
            <a:off x="819440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30</a:t>
            </a:r>
          </a:p>
        </p:txBody>
      </p:sp>
      <p:sp>
        <p:nvSpPr>
          <p:cNvPr id="126" name="TextBox 125">
            <a:extLst>
              <a:ext uri="{FF2B5EF4-FFF2-40B4-BE49-F238E27FC236}">
                <a16:creationId xmlns:a16="http://schemas.microsoft.com/office/drawing/2014/main" id="{3AC44EC3-F40F-43D0-AFF8-10AE1B081441}"/>
              </a:ext>
            </a:extLst>
          </p:cNvPr>
          <p:cNvSpPr txBox="1"/>
          <p:nvPr/>
        </p:nvSpPr>
        <p:spPr bwMode="auto">
          <a:xfrm>
            <a:off x="8405574" y="3914584"/>
            <a:ext cx="375730"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32</a:t>
            </a:r>
          </a:p>
        </p:txBody>
      </p:sp>
      <p:grpSp>
        <p:nvGrpSpPr>
          <p:cNvPr id="130" name="Group 129">
            <a:extLst>
              <a:ext uri="{FF2B5EF4-FFF2-40B4-BE49-F238E27FC236}">
                <a16:creationId xmlns:a16="http://schemas.microsoft.com/office/drawing/2014/main" id="{FB00AA4A-B43E-4855-845E-BB137071B3F7}"/>
              </a:ext>
            </a:extLst>
          </p:cNvPr>
          <p:cNvGrpSpPr/>
          <p:nvPr/>
        </p:nvGrpSpPr>
        <p:grpSpPr>
          <a:xfrm>
            <a:off x="684717" y="3323078"/>
            <a:ext cx="3942899" cy="580455"/>
            <a:chOff x="908155" y="4428518"/>
            <a:chExt cx="5262066" cy="774656"/>
          </a:xfrm>
        </p:grpSpPr>
        <p:sp>
          <p:nvSpPr>
            <p:cNvPr id="30" name="TextBox 29">
              <a:extLst>
                <a:ext uri="{FF2B5EF4-FFF2-40B4-BE49-F238E27FC236}">
                  <a16:creationId xmlns:a16="http://schemas.microsoft.com/office/drawing/2014/main" id="{AAF1E27D-A2E3-4E0B-94DA-82EC2B53DBA0}"/>
                </a:ext>
              </a:extLst>
            </p:cNvPr>
            <p:cNvSpPr txBox="1"/>
            <p:nvPr/>
          </p:nvSpPr>
          <p:spPr bwMode="auto">
            <a:xfrm>
              <a:off x="908155" y="4587051"/>
              <a:ext cx="1749996"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spcBef>
                  <a:spcPct val="50000"/>
                </a:spcBef>
                <a:defRPr/>
              </a:pPr>
              <a:r>
                <a:rPr lang="en-US" sz="800" b="1" dirty="0">
                  <a:solidFill>
                    <a:srgbClr val="000000"/>
                  </a:solidFill>
                  <a:latin typeface="Calibri" panose="020F0502020204030204" pitchFamily="34" charset="0"/>
                  <a:cs typeface="Arial" panose="020B0604020202020204" pitchFamily="34" charset="0"/>
                </a:rPr>
                <a:t>Median OS, </a:t>
              </a:r>
              <a:r>
                <a:rPr lang="en-US" sz="800" b="1" dirty="0" err="1">
                  <a:solidFill>
                    <a:srgbClr val="000000"/>
                  </a:solidFill>
                  <a:latin typeface="Calibri" panose="020F0502020204030204" pitchFamily="34" charset="0"/>
                  <a:cs typeface="Arial" panose="020B0604020202020204" pitchFamily="34" charset="0"/>
                </a:rPr>
                <a:t>mos</a:t>
              </a:r>
              <a:r>
                <a:rPr lang="en-US" sz="800" b="1" dirty="0">
                  <a:solidFill>
                    <a:srgbClr val="000000"/>
                  </a:solidFill>
                  <a:latin typeface="Calibri" panose="020F0502020204030204" pitchFamily="34" charset="0"/>
                  <a:cs typeface="Arial" panose="020B0604020202020204" pitchFamily="34" charset="0"/>
                </a:rPr>
                <a:t> (95% CI)</a:t>
              </a:r>
              <a:br>
                <a:rPr lang="en-US" sz="800" b="1" dirty="0">
                  <a:solidFill>
                    <a:srgbClr val="000000"/>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12-mo OS rate, % </a:t>
              </a:r>
              <a:br>
                <a:rPr lang="en-US" sz="800" b="1" dirty="0">
                  <a:solidFill>
                    <a:srgbClr val="000000"/>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(95% CI)</a:t>
              </a:r>
            </a:p>
          </p:txBody>
        </p:sp>
        <p:sp>
          <p:nvSpPr>
            <p:cNvPr id="127" name="TextBox 126">
              <a:extLst>
                <a:ext uri="{FF2B5EF4-FFF2-40B4-BE49-F238E27FC236}">
                  <a16:creationId xmlns:a16="http://schemas.microsoft.com/office/drawing/2014/main" id="{92C04FED-C659-4BF8-8F6A-1D0B674D2B59}"/>
                </a:ext>
              </a:extLst>
            </p:cNvPr>
            <p:cNvSpPr txBox="1"/>
            <p:nvPr/>
          </p:nvSpPr>
          <p:spPr bwMode="auto">
            <a:xfrm>
              <a:off x="2347719" y="4428518"/>
              <a:ext cx="1394040" cy="63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900" b="1" u="sng" dirty="0">
                  <a:solidFill>
                    <a:srgbClr val="0033CC"/>
                  </a:solidFill>
                  <a:latin typeface="Arial" panose="020B0604020202020204" pitchFamily="34" charset="0"/>
                  <a:cs typeface="Arial" panose="020B0604020202020204" pitchFamily="34" charset="0"/>
                </a:rPr>
                <a:t>FL (n = 84)</a:t>
              </a:r>
              <a:br>
                <a:rPr lang="en-US" sz="800" b="1" dirty="0">
                  <a:solidFill>
                    <a:srgbClr val="015873"/>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NE (NE-NE)</a:t>
              </a:r>
              <a:br>
                <a:rPr lang="en-US" sz="800" b="1" dirty="0">
                  <a:solidFill>
                    <a:srgbClr val="000000"/>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92.8 (84.7-96.7</a:t>
              </a:r>
              <a:r>
                <a:rPr lang="en-US" sz="800" dirty="0">
                  <a:solidFill>
                    <a:srgbClr val="000000"/>
                  </a:solidFill>
                  <a:latin typeface="Calibri" panose="020F0502020204030204" pitchFamily="34" charset="0"/>
                  <a:cs typeface="Arial" panose="020B0604020202020204" pitchFamily="34" charset="0"/>
                </a:rPr>
                <a:t>)</a:t>
              </a:r>
            </a:p>
          </p:txBody>
        </p:sp>
        <p:sp>
          <p:nvSpPr>
            <p:cNvPr id="128" name="TextBox 127">
              <a:extLst>
                <a:ext uri="{FF2B5EF4-FFF2-40B4-BE49-F238E27FC236}">
                  <a16:creationId xmlns:a16="http://schemas.microsoft.com/office/drawing/2014/main" id="{822CA5C8-37E3-488A-85EF-B9CD8AC94C0C}"/>
                </a:ext>
              </a:extLst>
            </p:cNvPr>
            <p:cNvSpPr txBox="1"/>
            <p:nvPr/>
          </p:nvSpPr>
          <p:spPr bwMode="auto">
            <a:xfrm>
              <a:off x="3502541" y="4428518"/>
              <a:ext cx="1341641"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800" b="1" dirty="0">
                  <a:solidFill>
                    <a:srgbClr val="00823B"/>
                  </a:solidFill>
                  <a:latin typeface="Calibri" panose="020F0502020204030204" pitchFamily="34" charset="0"/>
                  <a:cs typeface="Arial" panose="020B0604020202020204" pitchFamily="34" charset="0"/>
                </a:rPr>
                <a:t>MZL (n = 20)</a:t>
              </a:r>
              <a:br>
                <a:rPr lang="en-US" sz="800" b="1" dirty="0">
                  <a:solidFill>
                    <a:srgbClr val="00823B"/>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NE (NE-NE)</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92.9 (59.1-99.0)</a:t>
              </a:r>
            </a:p>
          </p:txBody>
        </p:sp>
        <p:sp>
          <p:nvSpPr>
            <p:cNvPr id="129" name="TextBox 128">
              <a:extLst>
                <a:ext uri="{FF2B5EF4-FFF2-40B4-BE49-F238E27FC236}">
                  <a16:creationId xmlns:a16="http://schemas.microsoft.com/office/drawing/2014/main" id="{49A9095D-D1D7-4940-9B81-30DEB85E2EBC}"/>
                </a:ext>
              </a:extLst>
            </p:cNvPr>
            <p:cNvSpPr txBox="1"/>
            <p:nvPr/>
          </p:nvSpPr>
          <p:spPr bwMode="auto">
            <a:xfrm>
              <a:off x="4652683" y="4428518"/>
              <a:ext cx="1517538"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800" b="1" dirty="0">
                  <a:solidFill>
                    <a:srgbClr val="E1471D"/>
                  </a:solidFill>
                  <a:latin typeface="Calibri" panose="020F0502020204030204" pitchFamily="34" charset="0"/>
                  <a:cs typeface="Arial" panose="020B0604020202020204" pitchFamily="34" charset="0"/>
                </a:rPr>
                <a:t>All Patients (N = 104)</a:t>
              </a:r>
              <a:br>
                <a:rPr lang="en-US" sz="800" b="1" dirty="0">
                  <a:solidFill>
                    <a:srgbClr val="E1471D"/>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NE (NE-NE)</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92.9 (85.6-96.5)</a:t>
              </a:r>
            </a:p>
          </p:txBody>
        </p:sp>
      </p:grpSp>
      <p:grpSp>
        <p:nvGrpSpPr>
          <p:cNvPr id="131" name="Group 130">
            <a:extLst>
              <a:ext uri="{FF2B5EF4-FFF2-40B4-BE49-F238E27FC236}">
                <a16:creationId xmlns:a16="http://schemas.microsoft.com/office/drawing/2014/main" id="{B3596FA3-74C5-4006-9F12-D29CBEB6EC83}"/>
              </a:ext>
            </a:extLst>
          </p:cNvPr>
          <p:cNvGrpSpPr/>
          <p:nvPr/>
        </p:nvGrpSpPr>
        <p:grpSpPr>
          <a:xfrm>
            <a:off x="5205988" y="3309140"/>
            <a:ext cx="3891041" cy="595189"/>
            <a:chOff x="873432" y="4408854"/>
            <a:chExt cx="5192859" cy="794320"/>
          </a:xfrm>
        </p:grpSpPr>
        <p:sp>
          <p:nvSpPr>
            <p:cNvPr id="132" name="TextBox 131">
              <a:extLst>
                <a:ext uri="{FF2B5EF4-FFF2-40B4-BE49-F238E27FC236}">
                  <a16:creationId xmlns:a16="http://schemas.microsoft.com/office/drawing/2014/main" id="{A572385C-225C-4A29-A880-86E0A6DEE23F}"/>
                </a:ext>
              </a:extLst>
            </p:cNvPr>
            <p:cNvSpPr txBox="1"/>
            <p:nvPr/>
          </p:nvSpPr>
          <p:spPr bwMode="auto">
            <a:xfrm>
              <a:off x="873432" y="4587051"/>
              <a:ext cx="1859679"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spcBef>
                  <a:spcPct val="50000"/>
                </a:spcBef>
                <a:defRPr/>
              </a:pPr>
              <a:r>
                <a:rPr lang="en-US" sz="800" dirty="0">
                  <a:solidFill>
                    <a:srgbClr val="000000"/>
                  </a:solidFill>
                  <a:latin typeface="Calibri" panose="020F0502020204030204" pitchFamily="34" charset="0"/>
                  <a:cs typeface="Arial" panose="020B0604020202020204" pitchFamily="34" charset="0"/>
                </a:rPr>
                <a:t>Median PFS, </a:t>
              </a:r>
              <a:r>
                <a:rPr lang="en-US" sz="800" dirty="0" err="1">
                  <a:solidFill>
                    <a:srgbClr val="000000"/>
                  </a:solidFill>
                  <a:latin typeface="Calibri" panose="020F0502020204030204" pitchFamily="34" charset="0"/>
                  <a:cs typeface="Arial" panose="020B0604020202020204" pitchFamily="34" charset="0"/>
                </a:rPr>
                <a:t>mos</a:t>
              </a:r>
              <a:r>
                <a:rPr lang="en-US" sz="800" dirty="0">
                  <a:solidFill>
                    <a:srgbClr val="000000"/>
                  </a:solidFill>
                  <a:latin typeface="Calibri" panose="020F0502020204030204" pitchFamily="34" charset="0"/>
                  <a:cs typeface="Arial" panose="020B0604020202020204" pitchFamily="34" charset="0"/>
                </a:rPr>
                <a:t> (95% CI)</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12-mo PFS rate, % </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(95% CI)</a:t>
              </a:r>
            </a:p>
          </p:txBody>
        </p:sp>
        <p:sp>
          <p:nvSpPr>
            <p:cNvPr id="133" name="TextBox 132">
              <a:extLst>
                <a:ext uri="{FF2B5EF4-FFF2-40B4-BE49-F238E27FC236}">
                  <a16:creationId xmlns:a16="http://schemas.microsoft.com/office/drawing/2014/main" id="{0EE53D62-2962-48F8-9F7C-340E3E6303D0}"/>
                </a:ext>
              </a:extLst>
            </p:cNvPr>
            <p:cNvSpPr txBox="1"/>
            <p:nvPr/>
          </p:nvSpPr>
          <p:spPr bwMode="auto">
            <a:xfrm>
              <a:off x="2347719" y="4408854"/>
              <a:ext cx="1394040" cy="63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900" b="1" u="sng" dirty="0">
                  <a:solidFill>
                    <a:srgbClr val="0033CC"/>
                  </a:solidFill>
                  <a:latin typeface="Arial" panose="020B0604020202020204" pitchFamily="34" charset="0"/>
                  <a:cs typeface="Arial" panose="020B0604020202020204" pitchFamily="34" charset="0"/>
                </a:rPr>
                <a:t>FL (n = 84)</a:t>
              </a:r>
              <a:br>
                <a:rPr lang="en-US" sz="800" b="1" dirty="0">
                  <a:solidFill>
                    <a:srgbClr val="015873"/>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NE (23.5-NE)</a:t>
              </a:r>
              <a:br>
                <a:rPr lang="en-US" sz="800" b="1" dirty="0">
                  <a:solidFill>
                    <a:srgbClr val="000000"/>
                  </a:solidFill>
                  <a:latin typeface="Calibri" panose="020F0502020204030204" pitchFamily="34" charset="0"/>
                  <a:cs typeface="Arial" panose="020B0604020202020204" pitchFamily="34" charset="0"/>
                </a:rPr>
              </a:br>
              <a:r>
                <a:rPr lang="en-US" sz="800" b="1" dirty="0">
                  <a:solidFill>
                    <a:srgbClr val="000000"/>
                  </a:solidFill>
                  <a:latin typeface="Calibri" panose="020F0502020204030204" pitchFamily="34" charset="0"/>
                  <a:cs typeface="Arial" panose="020B0604020202020204" pitchFamily="34" charset="0"/>
                </a:rPr>
                <a:t>77.5 (66.6-85.2</a:t>
              </a:r>
              <a:r>
                <a:rPr lang="en-US" sz="800" dirty="0">
                  <a:solidFill>
                    <a:srgbClr val="000000"/>
                  </a:solidFill>
                  <a:latin typeface="Calibri" panose="020F0502020204030204" pitchFamily="34" charset="0"/>
                  <a:cs typeface="Arial" panose="020B0604020202020204" pitchFamily="34" charset="0"/>
                </a:rPr>
                <a:t>)</a:t>
              </a:r>
            </a:p>
          </p:txBody>
        </p:sp>
        <p:sp>
          <p:nvSpPr>
            <p:cNvPr id="134" name="TextBox 133">
              <a:extLst>
                <a:ext uri="{FF2B5EF4-FFF2-40B4-BE49-F238E27FC236}">
                  <a16:creationId xmlns:a16="http://schemas.microsoft.com/office/drawing/2014/main" id="{A2E57F57-C492-4CE2-97F6-5A694AE8E004}"/>
                </a:ext>
              </a:extLst>
            </p:cNvPr>
            <p:cNvSpPr txBox="1"/>
            <p:nvPr/>
          </p:nvSpPr>
          <p:spPr bwMode="auto">
            <a:xfrm>
              <a:off x="3502542" y="4408854"/>
              <a:ext cx="1341641"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800" b="1" dirty="0">
                  <a:solidFill>
                    <a:srgbClr val="00823B"/>
                  </a:solidFill>
                  <a:latin typeface="Calibri" panose="020F0502020204030204" pitchFamily="34" charset="0"/>
                  <a:cs typeface="Arial" panose="020B0604020202020204" pitchFamily="34" charset="0"/>
                </a:rPr>
                <a:t>MZL (n = 20)</a:t>
              </a:r>
              <a:br>
                <a:rPr lang="en-US" sz="800" b="1" dirty="0">
                  <a:solidFill>
                    <a:srgbClr val="00823B"/>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11.8 (9.1-NE)</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45.1 (15.2-71.4)</a:t>
              </a:r>
            </a:p>
          </p:txBody>
        </p:sp>
        <p:sp>
          <p:nvSpPr>
            <p:cNvPr id="135" name="TextBox 134">
              <a:extLst>
                <a:ext uri="{FF2B5EF4-FFF2-40B4-BE49-F238E27FC236}">
                  <a16:creationId xmlns:a16="http://schemas.microsoft.com/office/drawing/2014/main" id="{C0389477-64A4-4D34-B5AF-A6136B4068CE}"/>
                </a:ext>
              </a:extLst>
            </p:cNvPr>
            <p:cNvSpPr txBox="1"/>
            <p:nvPr/>
          </p:nvSpPr>
          <p:spPr bwMode="auto">
            <a:xfrm>
              <a:off x="4548754" y="4408854"/>
              <a:ext cx="1517537" cy="6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800" b="1" dirty="0">
                  <a:solidFill>
                    <a:srgbClr val="E1471D"/>
                  </a:solidFill>
                  <a:latin typeface="Calibri" panose="020F0502020204030204" pitchFamily="34" charset="0"/>
                  <a:cs typeface="Arial" panose="020B0604020202020204" pitchFamily="34" charset="0"/>
                </a:rPr>
                <a:t>All Patients (N = 104)</a:t>
              </a:r>
              <a:br>
                <a:rPr lang="en-US" sz="800" b="1" dirty="0">
                  <a:solidFill>
                    <a:srgbClr val="E1471D"/>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NE (23.5-NE)</a:t>
              </a:r>
              <a:br>
                <a:rPr lang="en-US" sz="800" dirty="0">
                  <a:solidFill>
                    <a:srgbClr val="000000"/>
                  </a:solidFill>
                  <a:latin typeface="Calibri" panose="020F0502020204030204" pitchFamily="34" charset="0"/>
                  <a:cs typeface="Arial" panose="020B0604020202020204" pitchFamily="34" charset="0"/>
                </a:rPr>
              </a:br>
              <a:r>
                <a:rPr lang="en-US" sz="800" dirty="0">
                  <a:solidFill>
                    <a:srgbClr val="000000"/>
                  </a:solidFill>
                  <a:latin typeface="Calibri" panose="020F0502020204030204" pitchFamily="34" charset="0"/>
                  <a:cs typeface="Arial" panose="020B0604020202020204" pitchFamily="34" charset="0"/>
                </a:rPr>
                <a:t>73.7 (63.3-81.6)</a:t>
              </a:r>
            </a:p>
          </p:txBody>
        </p:sp>
      </p:grpSp>
      <p:sp>
        <p:nvSpPr>
          <p:cNvPr id="3" name="Title 1">
            <a:extLst>
              <a:ext uri="{FF2B5EF4-FFF2-40B4-BE49-F238E27FC236}">
                <a16:creationId xmlns:a16="http://schemas.microsoft.com/office/drawing/2014/main" id="{0CEDCB8D-55BE-3DB8-6A46-7C215D5F040D}"/>
              </a:ext>
            </a:extLst>
          </p:cNvPr>
          <p:cNvSpPr txBox="1">
            <a:spLocks/>
          </p:cNvSpPr>
          <p:nvPr/>
        </p:nvSpPr>
        <p:spPr>
          <a:xfrm>
            <a:off x="753631" y="68116"/>
            <a:ext cx="7878215" cy="6665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u="sng" dirty="0">
                <a:solidFill>
                  <a:srgbClr val="0303D6"/>
                </a:solidFill>
                <a:latin typeface="Arial" panose="020B0604020202020204" pitchFamily="34" charset="0"/>
                <a:cs typeface="Arial" panose="020B0604020202020204" pitchFamily="34" charset="0"/>
              </a:rPr>
              <a:t>ZUMA-5: </a:t>
            </a:r>
            <a:r>
              <a:rPr lang="en-US" sz="2200" b="1" u="sng" dirty="0" err="1">
                <a:solidFill>
                  <a:srgbClr val="0303D6"/>
                </a:solidFill>
                <a:latin typeface="Arial" panose="020B0604020202020204" pitchFamily="34" charset="0"/>
                <a:cs typeface="Arial" panose="020B0604020202020204" pitchFamily="34" charset="0"/>
              </a:rPr>
              <a:t>Axi-cel</a:t>
            </a:r>
            <a:r>
              <a:rPr lang="en-US" sz="2200" b="1" u="sng" dirty="0">
                <a:solidFill>
                  <a:srgbClr val="0303D6"/>
                </a:solidFill>
                <a:latin typeface="Arial" panose="020B0604020202020204" pitchFamily="34" charset="0"/>
                <a:cs typeface="Arial" panose="020B0604020202020204" pitchFamily="34" charset="0"/>
              </a:rPr>
              <a:t> for Patients with Relapsed/Refractory </a:t>
            </a:r>
          </a:p>
          <a:p>
            <a:pPr algn="ctr"/>
            <a:r>
              <a:rPr lang="en-US" sz="2200" b="1" u="sng" dirty="0">
                <a:solidFill>
                  <a:srgbClr val="0303D6"/>
                </a:solidFill>
                <a:latin typeface="Arial" panose="020B0604020202020204" pitchFamily="34" charset="0"/>
                <a:cs typeface="Arial" panose="020B0604020202020204" pitchFamily="34" charset="0"/>
              </a:rPr>
              <a:t>Follicular Lymphoma or MZL</a:t>
            </a:r>
          </a:p>
        </p:txBody>
      </p:sp>
      <p:sp>
        <p:nvSpPr>
          <p:cNvPr id="9" name="Rectangle 8">
            <a:extLst>
              <a:ext uri="{FF2B5EF4-FFF2-40B4-BE49-F238E27FC236}">
                <a16:creationId xmlns:a16="http://schemas.microsoft.com/office/drawing/2014/main" id="{9B2CCDED-7C94-08A6-69A9-8C9F0E79A8F3}"/>
              </a:ext>
            </a:extLst>
          </p:cNvPr>
          <p:cNvSpPr/>
          <p:nvPr/>
        </p:nvSpPr>
        <p:spPr>
          <a:xfrm>
            <a:off x="2282662" y="2286450"/>
            <a:ext cx="4800600" cy="104491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Arial" panose="020B0604020202020204" pitchFamily="34" charset="0"/>
                <a:cs typeface="Arial" panose="020B0604020202020204" pitchFamily="34" charset="0"/>
              </a:rPr>
              <a:t>March 2021</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FDA granted accelerated approval to </a:t>
            </a:r>
            <a:r>
              <a:rPr lang="en-US" sz="1600" dirty="0" err="1">
                <a:solidFill>
                  <a:schemeClr val="tx1"/>
                </a:solidFill>
                <a:latin typeface="Arial" panose="020B0604020202020204" pitchFamily="34" charset="0"/>
                <a:cs typeface="Arial" panose="020B0604020202020204" pitchFamily="34" charset="0"/>
              </a:rPr>
              <a:t>Axi-cel</a:t>
            </a:r>
            <a:r>
              <a:rPr lang="en-US" sz="1600" dirty="0">
                <a:solidFill>
                  <a:schemeClr val="tx1"/>
                </a:solidFill>
                <a:latin typeface="Arial" panose="020B0604020202020204" pitchFamily="34" charset="0"/>
                <a:cs typeface="Arial" panose="020B0604020202020204" pitchFamily="34" charset="0"/>
              </a:rPr>
              <a:t> for the treatment of adult patients with </a:t>
            </a:r>
            <a:r>
              <a:rPr lang="en-US" sz="1600" b="1" dirty="0">
                <a:solidFill>
                  <a:schemeClr val="tx1"/>
                </a:solidFill>
                <a:latin typeface="Arial" panose="020B0604020202020204" pitchFamily="34" charset="0"/>
                <a:cs typeface="Arial" panose="020B0604020202020204" pitchFamily="34" charset="0"/>
              </a:rPr>
              <a:t>relapsed or refractory </a:t>
            </a:r>
            <a:r>
              <a:rPr lang="en-US" sz="1600" dirty="0">
                <a:solidFill>
                  <a:schemeClr val="tx1"/>
                </a:solidFill>
                <a:latin typeface="Arial" panose="020B0604020202020204" pitchFamily="34" charset="0"/>
                <a:cs typeface="Arial" panose="020B0604020202020204" pitchFamily="34" charset="0"/>
              </a:rPr>
              <a:t>Follicular lymphoma </a:t>
            </a:r>
            <a:r>
              <a:rPr lang="en-US" sz="1600" b="1" dirty="0">
                <a:solidFill>
                  <a:schemeClr val="tx1"/>
                </a:solidFill>
                <a:latin typeface="Arial" panose="020B0604020202020204" pitchFamily="34" charset="0"/>
                <a:cs typeface="Arial" panose="020B0604020202020204" pitchFamily="34" charset="0"/>
              </a:rPr>
              <a:t>after at least 2 lines of systemic Therapy (3L)</a:t>
            </a:r>
          </a:p>
        </p:txBody>
      </p:sp>
      <p:sp>
        <p:nvSpPr>
          <p:cNvPr id="5" name="Content Placeholder 3">
            <a:extLst>
              <a:ext uri="{FF2B5EF4-FFF2-40B4-BE49-F238E27FC236}">
                <a16:creationId xmlns:a16="http://schemas.microsoft.com/office/drawing/2014/main" id="{415EF645-6649-4010-BCF4-DEFBD591D66F}"/>
              </a:ext>
            </a:extLst>
          </p:cNvPr>
          <p:cNvSpPr txBox="1">
            <a:spLocks/>
          </p:cNvSpPr>
          <p:nvPr/>
        </p:nvSpPr>
        <p:spPr bwMode="auto">
          <a:xfrm>
            <a:off x="2522092" y="1459255"/>
            <a:ext cx="3748475"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16" tIns="34259" rIns="68516" bIns="34259"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sz="2000" b="1" kern="0" dirty="0">
                <a:solidFill>
                  <a:srgbClr val="0033CC"/>
                </a:solidFill>
                <a:latin typeface="Arial" panose="020B0604020202020204" pitchFamily="34" charset="0"/>
                <a:cs typeface="Arial" panose="020B0604020202020204" pitchFamily="34" charset="0"/>
              </a:rPr>
              <a:t>ORR: 92%; CR rate: 76%</a:t>
            </a:r>
          </a:p>
        </p:txBody>
      </p:sp>
    </p:spTree>
    <p:extLst>
      <p:ext uri="{BB962C8B-B14F-4D97-AF65-F5344CB8AC3E}">
        <p14:creationId xmlns:p14="http://schemas.microsoft.com/office/powerpoint/2010/main" val="359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C20FAF-B0F2-A1F1-53AB-C7DEDE768FA3}"/>
              </a:ext>
            </a:extLst>
          </p:cNvPr>
          <p:cNvSpPr>
            <a:spLocks noGrp="1"/>
          </p:cNvSpPr>
          <p:nvPr>
            <p:ph type="title"/>
          </p:nvPr>
        </p:nvSpPr>
        <p:spPr>
          <a:xfrm>
            <a:off x="0" y="32215"/>
            <a:ext cx="9144000" cy="695496"/>
          </a:xfrm>
        </p:spPr>
        <p:txBody>
          <a:bodyPr/>
          <a:lstStyle/>
          <a:p>
            <a:r>
              <a:rPr lang="en-US" sz="2800" dirty="0"/>
              <a:t>Momelotinib Demonstrates Improvement Across Endpoints</a:t>
            </a:r>
          </a:p>
        </p:txBody>
      </p:sp>
      <p:pic>
        <p:nvPicPr>
          <p:cNvPr id="8" name="Picture 7">
            <a:extLst>
              <a:ext uri="{FF2B5EF4-FFF2-40B4-BE49-F238E27FC236}">
                <a16:creationId xmlns:a16="http://schemas.microsoft.com/office/drawing/2014/main" id="{A801C8B5-0943-169A-C286-AB45BBBA1DE5}"/>
              </a:ext>
            </a:extLst>
          </p:cNvPr>
          <p:cNvPicPr>
            <a:picLocks noChangeAspect="1"/>
          </p:cNvPicPr>
          <p:nvPr/>
        </p:nvPicPr>
        <p:blipFill>
          <a:blip r:embed="rId3"/>
          <a:stretch>
            <a:fillRect/>
          </a:stretch>
        </p:blipFill>
        <p:spPr>
          <a:xfrm>
            <a:off x="2466975" y="1340183"/>
            <a:ext cx="6567948" cy="2467897"/>
          </a:xfrm>
          <a:prstGeom prst="rect">
            <a:avLst/>
          </a:prstGeom>
        </p:spPr>
      </p:pic>
      <p:sp>
        <p:nvSpPr>
          <p:cNvPr id="10" name="TextBox 9">
            <a:extLst>
              <a:ext uri="{FF2B5EF4-FFF2-40B4-BE49-F238E27FC236}">
                <a16:creationId xmlns:a16="http://schemas.microsoft.com/office/drawing/2014/main" id="{6C895DBD-A397-3ED8-FA39-A5B6A2202429}"/>
              </a:ext>
            </a:extLst>
          </p:cNvPr>
          <p:cNvSpPr txBox="1"/>
          <p:nvPr/>
        </p:nvSpPr>
        <p:spPr>
          <a:xfrm>
            <a:off x="3552825" y="4591184"/>
            <a:ext cx="4610100" cy="400110"/>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Verstovsek S, et al. </a:t>
            </a:r>
            <a:r>
              <a:rPr lang="en-US" sz="1000" b="0" i="1" dirty="0">
                <a:effectLst/>
                <a:latin typeface="Arial" panose="020B0604020202020204" pitchFamily="34" charset="0"/>
                <a:cs typeface="Arial" panose="020B0604020202020204" pitchFamily="34" charset="0"/>
              </a:rPr>
              <a:t>Lancet</a:t>
            </a:r>
            <a:r>
              <a:rPr lang="en-US" sz="1000" b="0" i="0" dirty="0">
                <a:effectLst/>
                <a:latin typeface="Arial" panose="020B0604020202020204" pitchFamily="34" charset="0"/>
                <a:cs typeface="Arial" panose="020B0604020202020204" pitchFamily="34" charset="0"/>
              </a:rPr>
              <a:t>. 2023 Jan 28;401(10373):269-280. </a:t>
            </a:r>
          </a:p>
          <a:p>
            <a:r>
              <a:rPr lang="en-US" sz="1000" b="0" i="0" dirty="0">
                <a:effectLst/>
                <a:latin typeface="Arial" panose="020B0604020202020204" pitchFamily="34" charset="0"/>
                <a:cs typeface="Arial" panose="020B0604020202020204" pitchFamily="34" charset="0"/>
              </a:rPr>
              <a:t>Gerds AT, et al. </a:t>
            </a:r>
            <a:r>
              <a:rPr lang="en-US" sz="1000" b="0" i="1" dirty="0">
                <a:effectLst/>
                <a:latin typeface="Arial" panose="020B0604020202020204" pitchFamily="34" charset="0"/>
                <a:cs typeface="Arial" panose="020B0604020202020204" pitchFamily="34" charset="0"/>
              </a:rPr>
              <a:t>Lancet Haematol</a:t>
            </a:r>
            <a:r>
              <a:rPr lang="en-US" sz="1000" b="0" i="0" dirty="0">
                <a:effectLst/>
                <a:latin typeface="Arial" panose="020B0604020202020204" pitchFamily="34" charset="0"/>
                <a:cs typeface="Arial" panose="020B0604020202020204" pitchFamily="34" charset="0"/>
              </a:rPr>
              <a:t>. 2023 Jul 27:S2352-3026(23)00174-6</a:t>
            </a:r>
            <a:endParaRPr lang="en-US" sz="1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C96D01E-07C9-3873-D253-AAB7CBC9FAC8}"/>
              </a:ext>
            </a:extLst>
          </p:cNvPr>
          <p:cNvPicPr>
            <a:picLocks noChangeAspect="1"/>
          </p:cNvPicPr>
          <p:nvPr/>
        </p:nvPicPr>
        <p:blipFill>
          <a:blip r:embed="rId4"/>
          <a:stretch>
            <a:fillRect/>
          </a:stretch>
        </p:blipFill>
        <p:spPr>
          <a:xfrm>
            <a:off x="35950" y="680085"/>
            <a:ext cx="2349684" cy="3662315"/>
          </a:xfrm>
          <a:prstGeom prst="rect">
            <a:avLst/>
          </a:prstGeom>
        </p:spPr>
      </p:pic>
    </p:spTree>
    <p:extLst>
      <p:ext uri="{BB962C8B-B14F-4D97-AF65-F5344CB8AC3E}">
        <p14:creationId xmlns:p14="http://schemas.microsoft.com/office/powerpoint/2010/main" val="41573227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327749-785B-41FD-88AD-B7902C14B39D}"/>
              </a:ext>
            </a:extLst>
          </p:cNvPr>
          <p:cNvSpPr>
            <a:spLocks noGrp="1"/>
          </p:cNvSpPr>
          <p:nvPr>
            <p:ph idx="1"/>
          </p:nvPr>
        </p:nvSpPr>
        <p:spPr>
          <a:xfrm>
            <a:off x="465438" y="853177"/>
            <a:ext cx="7931566" cy="3597380"/>
          </a:xfrm>
        </p:spPr>
        <p:txBody>
          <a:bodyPr>
            <a:normAutofit/>
          </a:bodyPr>
          <a:lstStyle/>
          <a:p>
            <a:pPr marL="0" indent="0" algn="ctr">
              <a:buNone/>
            </a:pPr>
            <a:r>
              <a:rPr lang="en-US" sz="1500" b="1" dirty="0">
                <a:latin typeface="Arial" panose="020B0604020202020204" pitchFamily="34" charset="0"/>
                <a:cs typeface="Arial" panose="020B0604020202020204" pitchFamily="34" charset="0"/>
              </a:rPr>
              <a:t>Single-arm phase II study of tisagenlecleucel for patients with R/R FL (N = 97 at interim analysis)</a:t>
            </a:r>
          </a:p>
          <a:p>
            <a:endParaRPr lang="en-US" sz="1799" dirty="0"/>
          </a:p>
          <a:p>
            <a:br>
              <a:rPr lang="en-US" sz="1799" dirty="0"/>
            </a:br>
            <a:endParaRPr lang="en-US" sz="1799" dirty="0"/>
          </a:p>
          <a:p>
            <a:endParaRPr lang="en-US" sz="1799" dirty="0"/>
          </a:p>
          <a:p>
            <a:endParaRPr lang="en-US" sz="1799" dirty="0"/>
          </a:p>
          <a:p>
            <a:endParaRPr lang="en-US" sz="1799" dirty="0"/>
          </a:p>
          <a:p>
            <a:endParaRPr lang="en-US" sz="1799" dirty="0"/>
          </a:p>
          <a:p>
            <a:endParaRPr lang="en-US" sz="1799" dirty="0"/>
          </a:p>
          <a:p>
            <a:endParaRPr lang="en-US" sz="1799" dirty="0"/>
          </a:p>
        </p:txBody>
      </p:sp>
      <p:sp>
        <p:nvSpPr>
          <p:cNvPr id="7" name="TextBox 6">
            <a:extLst>
              <a:ext uri="{FF2B5EF4-FFF2-40B4-BE49-F238E27FC236}">
                <a16:creationId xmlns:a16="http://schemas.microsoft.com/office/drawing/2014/main" id="{655B9262-FDF7-407F-BAD3-F6EC3501715D}"/>
              </a:ext>
            </a:extLst>
          </p:cNvPr>
          <p:cNvSpPr txBox="1"/>
          <p:nvPr/>
        </p:nvSpPr>
        <p:spPr bwMode="auto">
          <a:xfrm>
            <a:off x="70098" y="4836545"/>
            <a:ext cx="27406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defTabSz="685166">
              <a:spcBef>
                <a:spcPct val="50000"/>
              </a:spcBef>
              <a:defRPr/>
            </a:pPr>
            <a:r>
              <a:rPr lang="en-US" sz="1100" b="1" i="1" dirty="0">
                <a:solidFill>
                  <a:srgbClr val="0033CC"/>
                </a:solidFill>
                <a:latin typeface="Arial" panose="020B0604020202020204" pitchFamily="34" charset="0"/>
                <a:ea typeface="ヒラギノ角ゴ Pro W3" pitchFamily="-110" charset="-128"/>
                <a:cs typeface="Arial" panose="020B0604020202020204" pitchFamily="34" charset="0"/>
              </a:rPr>
              <a:t>Schuster, Nat</a:t>
            </a:r>
            <a:r>
              <a:rPr lang="fy-NL" sz="1100" b="1" i="1" dirty="0">
                <a:solidFill>
                  <a:srgbClr val="0033CC"/>
                </a:solidFill>
                <a:latin typeface="Arial" panose="020B0604020202020204" pitchFamily="34" charset="0"/>
                <a:ea typeface="ヒラギノ角ゴ Pro W3" pitchFamily="-110" charset="-128"/>
                <a:cs typeface="Arial" panose="020B0604020202020204" pitchFamily="34" charset="0"/>
              </a:rPr>
              <a:t>. Med December 2021</a:t>
            </a:r>
            <a:endParaRPr lang="en-US" altLang="en-US" sz="11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59EAB908-F9BB-4224-8EAA-E7E98029AD10}"/>
              </a:ext>
            </a:extLst>
          </p:cNvPr>
          <p:cNvSpPr txBox="1"/>
          <p:nvPr/>
        </p:nvSpPr>
        <p:spPr bwMode="auto">
          <a:xfrm>
            <a:off x="5101022" y="1741152"/>
            <a:ext cx="3585540"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399" b="1" dirty="0">
                <a:solidFill>
                  <a:srgbClr val="0033CC"/>
                </a:solidFill>
                <a:latin typeface="Calibri" panose="020F0502020204030204" pitchFamily="34" charset="0"/>
                <a:cs typeface="Arial" panose="020B0604020202020204" pitchFamily="34" charset="0"/>
              </a:rPr>
              <a:t>PFS</a:t>
            </a:r>
          </a:p>
        </p:txBody>
      </p:sp>
      <p:sp>
        <p:nvSpPr>
          <p:cNvPr id="56" name="TextBox 55">
            <a:extLst>
              <a:ext uri="{FF2B5EF4-FFF2-40B4-BE49-F238E27FC236}">
                <a16:creationId xmlns:a16="http://schemas.microsoft.com/office/drawing/2014/main" id="{79FA1E96-4D8C-4169-960A-659965C13978}"/>
              </a:ext>
            </a:extLst>
          </p:cNvPr>
          <p:cNvSpPr txBox="1"/>
          <p:nvPr/>
        </p:nvSpPr>
        <p:spPr bwMode="auto">
          <a:xfrm>
            <a:off x="754996" y="1741152"/>
            <a:ext cx="3734030"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399" b="1" dirty="0">
                <a:solidFill>
                  <a:srgbClr val="0033CC"/>
                </a:solidFill>
                <a:latin typeface="Calibri" panose="020F0502020204030204" pitchFamily="34" charset="0"/>
                <a:cs typeface="Arial" panose="020B0604020202020204" pitchFamily="34" charset="0"/>
              </a:rPr>
              <a:t>OS</a:t>
            </a:r>
          </a:p>
        </p:txBody>
      </p:sp>
      <p:cxnSp>
        <p:nvCxnSpPr>
          <p:cNvPr id="14" name="Straight Connector 13">
            <a:extLst>
              <a:ext uri="{FF2B5EF4-FFF2-40B4-BE49-F238E27FC236}">
                <a16:creationId xmlns:a16="http://schemas.microsoft.com/office/drawing/2014/main" id="{B9D5EB7E-FC6D-4455-AD38-8F8BC9FA404D}"/>
              </a:ext>
            </a:extLst>
          </p:cNvPr>
          <p:cNvCxnSpPr>
            <a:cxnSpLocks/>
          </p:cNvCxnSpPr>
          <p:nvPr/>
        </p:nvCxnSpPr>
        <p:spPr bwMode="auto">
          <a:xfrm>
            <a:off x="761991" y="3916869"/>
            <a:ext cx="3741021" cy="0"/>
          </a:xfrm>
          <a:prstGeom prst="line">
            <a:avLst/>
          </a:prstGeom>
          <a:no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77731DF7-DF2A-4140-A438-A1731DDEDA16}"/>
              </a:ext>
            </a:extLst>
          </p:cNvPr>
          <p:cNvCxnSpPr>
            <a:cxnSpLocks/>
          </p:cNvCxnSpPr>
          <p:nvPr/>
        </p:nvCxnSpPr>
        <p:spPr bwMode="auto">
          <a:xfrm>
            <a:off x="941089"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32EA0C1A-C10A-4477-B97A-E0693851CF8F}"/>
              </a:ext>
            </a:extLst>
          </p:cNvPr>
          <p:cNvCxnSpPr>
            <a:cxnSpLocks/>
          </p:cNvCxnSpPr>
          <p:nvPr/>
        </p:nvCxnSpPr>
        <p:spPr bwMode="auto">
          <a:xfrm>
            <a:off x="1150064"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149E84BA-9956-4D25-B7E0-47D7176180AA}"/>
              </a:ext>
            </a:extLst>
          </p:cNvPr>
          <p:cNvCxnSpPr>
            <a:cxnSpLocks/>
          </p:cNvCxnSpPr>
          <p:nvPr/>
        </p:nvCxnSpPr>
        <p:spPr bwMode="auto">
          <a:xfrm>
            <a:off x="1359041"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86A66698-1256-4331-98BF-2FC8EDC14159}"/>
              </a:ext>
            </a:extLst>
          </p:cNvPr>
          <p:cNvCxnSpPr>
            <a:cxnSpLocks/>
          </p:cNvCxnSpPr>
          <p:nvPr/>
        </p:nvCxnSpPr>
        <p:spPr bwMode="auto">
          <a:xfrm>
            <a:off x="1568018"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06627A87-85E2-4A8A-A510-3D592C8D569B}"/>
              </a:ext>
            </a:extLst>
          </p:cNvPr>
          <p:cNvCxnSpPr>
            <a:cxnSpLocks/>
          </p:cNvCxnSpPr>
          <p:nvPr/>
        </p:nvCxnSpPr>
        <p:spPr bwMode="auto">
          <a:xfrm>
            <a:off x="1776994"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7700611-8D43-4786-B56D-CC3D36688A5E}"/>
              </a:ext>
            </a:extLst>
          </p:cNvPr>
          <p:cNvCxnSpPr>
            <a:cxnSpLocks/>
          </p:cNvCxnSpPr>
          <p:nvPr/>
        </p:nvCxnSpPr>
        <p:spPr bwMode="auto">
          <a:xfrm>
            <a:off x="1985969"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0248368C-390F-4B94-99F5-013FFA2EE3B4}"/>
              </a:ext>
            </a:extLst>
          </p:cNvPr>
          <p:cNvCxnSpPr>
            <a:cxnSpLocks/>
          </p:cNvCxnSpPr>
          <p:nvPr/>
        </p:nvCxnSpPr>
        <p:spPr bwMode="auto">
          <a:xfrm>
            <a:off x="2194946"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7D3D871C-7AF0-4F6C-96C5-280A06043A56}"/>
              </a:ext>
            </a:extLst>
          </p:cNvPr>
          <p:cNvCxnSpPr>
            <a:cxnSpLocks/>
          </p:cNvCxnSpPr>
          <p:nvPr/>
        </p:nvCxnSpPr>
        <p:spPr bwMode="auto">
          <a:xfrm>
            <a:off x="2403923"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BF9C0C5-14BA-4B8F-9335-807604BD8802}"/>
              </a:ext>
            </a:extLst>
          </p:cNvPr>
          <p:cNvCxnSpPr>
            <a:cxnSpLocks/>
          </p:cNvCxnSpPr>
          <p:nvPr/>
        </p:nvCxnSpPr>
        <p:spPr bwMode="auto">
          <a:xfrm>
            <a:off x="2612899"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65A9ACD0-C125-47D9-8BAD-706EC1F7E515}"/>
              </a:ext>
            </a:extLst>
          </p:cNvPr>
          <p:cNvCxnSpPr>
            <a:cxnSpLocks/>
          </p:cNvCxnSpPr>
          <p:nvPr/>
        </p:nvCxnSpPr>
        <p:spPr bwMode="auto">
          <a:xfrm>
            <a:off x="2821874"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41402C6B-A68D-402A-98EE-F17D39B42C45}"/>
              </a:ext>
            </a:extLst>
          </p:cNvPr>
          <p:cNvCxnSpPr>
            <a:cxnSpLocks/>
          </p:cNvCxnSpPr>
          <p:nvPr/>
        </p:nvCxnSpPr>
        <p:spPr bwMode="auto">
          <a:xfrm>
            <a:off x="3030851"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90BF8BAA-1550-4343-8D74-8225EC2283F5}"/>
              </a:ext>
            </a:extLst>
          </p:cNvPr>
          <p:cNvCxnSpPr>
            <a:cxnSpLocks/>
          </p:cNvCxnSpPr>
          <p:nvPr/>
        </p:nvCxnSpPr>
        <p:spPr bwMode="auto">
          <a:xfrm>
            <a:off x="3239828"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DFAAA7D-49F6-4165-B8BE-79DE822E907C}"/>
              </a:ext>
            </a:extLst>
          </p:cNvPr>
          <p:cNvCxnSpPr>
            <a:cxnSpLocks/>
          </p:cNvCxnSpPr>
          <p:nvPr/>
        </p:nvCxnSpPr>
        <p:spPr bwMode="auto">
          <a:xfrm>
            <a:off x="3448804"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9EDB0041-804E-40DC-9080-00EBD867E813}"/>
              </a:ext>
            </a:extLst>
          </p:cNvPr>
          <p:cNvCxnSpPr>
            <a:cxnSpLocks/>
          </p:cNvCxnSpPr>
          <p:nvPr/>
        </p:nvCxnSpPr>
        <p:spPr bwMode="auto">
          <a:xfrm>
            <a:off x="3657779"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5512C79B-940D-40E7-B118-0131AABAF818}"/>
              </a:ext>
            </a:extLst>
          </p:cNvPr>
          <p:cNvCxnSpPr>
            <a:cxnSpLocks/>
          </p:cNvCxnSpPr>
          <p:nvPr/>
        </p:nvCxnSpPr>
        <p:spPr bwMode="auto">
          <a:xfrm>
            <a:off x="3866756"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7EB01952-38F1-456B-B667-2BDB37DEB201}"/>
              </a:ext>
            </a:extLst>
          </p:cNvPr>
          <p:cNvCxnSpPr>
            <a:cxnSpLocks/>
          </p:cNvCxnSpPr>
          <p:nvPr/>
        </p:nvCxnSpPr>
        <p:spPr bwMode="auto">
          <a:xfrm>
            <a:off x="4075733"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F23F1D22-2E29-4129-AFED-B3D9D7FC7C3F}"/>
              </a:ext>
            </a:extLst>
          </p:cNvPr>
          <p:cNvCxnSpPr>
            <a:cxnSpLocks/>
          </p:cNvCxnSpPr>
          <p:nvPr/>
        </p:nvCxnSpPr>
        <p:spPr bwMode="auto">
          <a:xfrm>
            <a:off x="4284709" y="3923861"/>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68BFF4D1-9717-4EFD-B09E-EECE84E6C671}"/>
              </a:ext>
            </a:extLst>
          </p:cNvPr>
          <p:cNvCxnSpPr>
            <a:cxnSpLocks/>
          </p:cNvCxnSpPr>
          <p:nvPr/>
        </p:nvCxnSpPr>
        <p:spPr bwMode="auto">
          <a:xfrm>
            <a:off x="4493687" y="3923861"/>
            <a:ext cx="0" cy="47962"/>
          </a:xfrm>
          <a:prstGeom prst="line">
            <a:avLst/>
          </a:prstGeom>
          <a:noFill/>
          <a:ln w="28575" cap="flat" cmpd="sng" algn="ctr">
            <a:solidFill>
              <a:schemeClr val="bg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A8FCC5C0-04DE-4339-B8B0-284EB0CC26D3}"/>
              </a:ext>
            </a:extLst>
          </p:cNvPr>
          <p:cNvSpPr txBox="1"/>
          <p:nvPr/>
        </p:nvSpPr>
        <p:spPr bwMode="auto">
          <a:xfrm>
            <a:off x="941090" y="4178209"/>
            <a:ext cx="3547937"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Mos</a:t>
            </a:r>
          </a:p>
        </p:txBody>
      </p:sp>
      <p:grpSp>
        <p:nvGrpSpPr>
          <p:cNvPr id="24" name="Group 23">
            <a:extLst>
              <a:ext uri="{FF2B5EF4-FFF2-40B4-BE49-F238E27FC236}">
                <a16:creationId xmlns:a16="http://schemas.microsoft.com/office/drawing/2014/main" id="{7430DAAD-A104-451A-95E2-F212C85E6F18}"/>
              </a:ext>
            </a:extLst>
          </p:cNvPr>
          <p:cNvGrpSpPr/>
          <p:nvPr/>
        </p:nvGrpSpPr>
        <p:grpSpPr>
          <a:xfrm>
            <a:off x="307966" y="1999540"/>
            <a:ext cx="625713" cy="1972285"/>
            <a:chOff x="162015" y="2662168"/>
            <a:chExt cx="835056" cy="2632147"/>
          </a:xfrm>
        </p:grpSpPr>
        <p:cxnSp>
          <p:nvCxnSpPr>
            <p:cNvPr id="9" name="Straight Connector 8">
              <a:extLst>
                <a:ext uri="{FF2B5EF4-FFF2-40B4-BE49-F238E27FC236}">
                  <a16:creationId xmlns:a16="http://schemas.microsoft.com/office/drawing/2014/main" id="{32A6761B-0731-4E8D-83BD-D601A71D4E12}"/>
                </a:ext>
              </a:extLst>
            </p:cNvPr>
            <p:cNvCxnSpPr>
              <a:cxnSpLocks/>
            </p:cNvCxnSpPr>
            <p:nvPr/>
          </p:nvCxnSpPr>
          <p:spPr bwMode="auto">
            <a:xfrm>
              <a:off x="860107" y="2855167"/>
              <a:ext cx="2976" cy="2387358"/>
            </a:xfrm>
            <a:prstGeom prst="line">
              <a:avLst/>
            </a:prstGeom>
            <a:noFill/>
            <a:ln w="2857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289E750F-199B-40A2-A3CB-DCF375E6E28F}"/>
                </a:ext>
              </a:extLst>
            </p:cNvPr>
            <p:cNvCxnSpPr>
              <a:cxnSpLocks/>
            </p:cNvCxnSpPr>
            <p:nvPr/>
          </p:nvCxnSpPr>
          <p:spPr bwMode="auto">
            <a:xfrm flipH="1">
              <a:off x="933063" y="285516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0ABEDAA0-9415-464A-9EE5-6136B56A3D43}"/>
                </a:ext>
              </a:extLst>
            </p:cNvPr>
            <p:cNvCxnSpPr>
              <a:cxnSpLocks/>
            </p:cNvCxnSpPr>
            <p:nvPr/>
          </p:nvCxnSpPr>
          <p:spPr bwMode="auto">
            <a:xfrm flipH="1">
              <a:off x="933063" y="332832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5C93DA2-54C0-4766-9735-B3DA4286EE4B}"/>
                </a:ext>
              </a:extLst>
            </p:cNvPr>
            <p:cNvCxnSpPr>
              <a:cxnSpLocks/>
            </p:cNvCxnSpPr>
            <p:nvPr/>
          </p:nvCxnSpPr>
          <p:spPr bwMode="auto">
            <a:xfrm flipH="1">
              <a:off x="933063" y="380149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3E056996-FBEC-4977-A740-D6327E003765}"/>
                </a:ext>
              </a:extLst>
            </p:cNvPr>
            <p:cNvCxnSpPr>
              <a:cxnSpLocks/>
            </p:cNvCxnSpPr>
            <p:nvPr/>
          </p:nvCxnSpPr>
          <p:spPr bwMode="auto">
            <a:xfrm flipH="1">
              <a:off x="933063" y="427465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5FEB23A1-891E-436C-A53A-421B87E29D3E}"/>
                </a:ext>
              </a:extLst>
            </p:cNvPr>
            <p:cNvCxnSpPr>
              <a:cxnSpLocks/>
            </p:cNvCxnSpPr>
            <p:nvPr/>
          </p:nvCxnSpPr>
          <p:spPr bwMode="auto">
            <a:xfrm flipH="1">
              <a:off x="933063" y="474781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702EFEE-780F-4AD7-8723-05CFB119016E}"/>
                </a:ext>
              </a:extLst>
            </p:cNvPr>
            <p:cNvCxnSpPr>
              <a:cxnSpLocks/>
            </p:cNvCxnSpPr>
            <p:nvPr/>
          </p:nvCxnSpPr>
          <p:spPr bwMode="auto">
            <a:xfrm flipH="1">
              <a:off x="933063" y="5220975"/>
              <a:ext cx="64008" cy="0"/>
            </a:xfrm>
            <a:prstGeom prst="line">
              <a:avLst/>
            </a:prstGeom>
            <a:noFill/>
            <a:ln w="28575" cap="flat" cmpd="sng" algn="ctr">
              <a:solidFill>
                <a:schemeClr val="bg1"/>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F1E11C26-4F60-40C9-B327-B646915F9779}"/>
                </a:ext>
              </a:extLst>
            </p:cNvPr>
            <p:cNvSpPr txBox="1"/>
            <p:nvPr/>
          </p:nvSpPr>
          <p:spPr bwMode="auto">
            <a:xfrm rot="16200000">
              <a:off x="-969307" y="3793490"/>
              <a:ext cx="2632147"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Probability of OS (%)</a:t>
              </a:r>
            </a:p>
          </p:txBody>
        </p:sp>
        <p:sp>
          <p:nvSpPr>
            <p:cNvPr id="23" name="TextBox 22">
              <a:extLst>
                <a:ext uri="{FF2B5EF4-FFF2-40B4-BE49-F238E27FC236}">
                  <a16:creationId xmlns:a16="http://schemas.microsoft.com/office/drawing/2014/main" id="{D34897BF-F6F3-4E21-AB4D-AC662C27F6F0}"/>
                </a:ext>
              </a:extLst>
            </p:cNvPr>
            <p:cNvSpPr txBox="1"/>
            <p:nvPr/>
          </p:nvSpPr>
          <p:spPr bwMode="auto">
            <a:xfrm>
              <a:off x="415583" y="2677848"/>
              <a:ext cx="535508" cy="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099" dirty="0">
                  <a:solidFill>
                    <a:srgbClr val="000000"/>
                  </a:solidFill>
                  <a:latin typeface="Calibri" panose="020F0502020204030204" pitchFamily="34" charset="0"/>
                  <a:cs typeface="Arial" panose="020B0604020202020204" pitchFamily="34" charset="0"/>
                </a:rPr>
                <a:t>100</a:t>
              </a:r>
            </a:p>
          </p:txBody>
        </p:sp>
        <p:sp>
          <p:nvSpPr>
            <p:cNvPr id="57" name="TextBox 56">
              <a:extLst>
                <a:ext uri="{FF2B5EF4-FFF2-40B4-BE49-F238E27FC236}">
                  <a16:creationId xmlns:a16="http://schemas.microsoft.com/office/drawing/2014/main" id="{9EFA63F5-2901-4753-9B34-5B282C2813CB}"/>
                </a:ext>
              </a:extLst>
            </p:cNvPr>
            <p:cNvSpPr txBox="1"/>
            <p:nvPr/>
          </p:nvSpPr>
          <p:spPr bwMode="auto">
            <a:xfrm>
              <a:off x="415583" y="3147595"/>
              <a:ext cx="535508" cy="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099" dirty="0">
                  <a:solidFill>
                    <a:srgbClr val="000000"/>
                  </a:solidFill>
                  <a:latin typeface="Calibri" panose="020F0502020204030204" pitchFamily="34" charset="0"/>
                  <a:cs typeface="Arial" panose="020B0604020202020204" pitchFamily="34" charset="0"/>
                </a:rPr>
                <a:t>80</a:t>
              </a:r>
            </a:p>
          </p:txBody>
        </p:sp>
        <p:sp>
          <p:nvSpPr>
            <p:cNvPr id="58" name="TextBox 57">
              <a:extLst>
                <a:ext uri="{FF2B5EF4-FFF2-40B4-BE49-F238E27FC236}">
                  <a16:creationId xmlns:a16="http://schemas.microsoft.com/office/drawing/2014/main" id="{98B2BFD9-FB6B-47C5-83CC-79FEE1832773}"/>
                </a:ext>
              </a:extLst>
            </p:cNvPr>
            <p:cNvSpPr txBox="1"/>
            <p:nvPr/>
          </p:nvSpPr>
          <p:spPr bwMode="auto">
            <a:xfrm>
              <a:off x="415583" y="3617346"/>
              <a:ext cx="535508" cy="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099" dirty="0">
                  <a:solidFill>
                    <a:srgbClr val="000000"/>
                  </a:solidFill>
                  <a:latin typeface="Calibri" panose="020F0502020204030204" pitchFamily="34" charset="0"/>
                  <a:cs typeface="Arial" panose="020B0604020202020204" pitchFamily="34" charset="0"/>
                </a:rPr>
                <a:t>60</a:t>
              </a:r>
            </a:p>
          </p:txBody>
        </p:sp>
        <p:sp>
          <p:nvSpPr>
            <p:cNvPr id="59" name="TextBox 58">
              <a:extLst>
                <a:ext uri="{FF2B5EF4-FFF2-40B4-BE49-F238E27FC236}">
                  <a16:creationId xmlns:a16="http://schemas.microsoft.com/office/drawing/2014/main" id="{DF819899-47A9-41E4-9704-D93D5A39787A}"/>
                </a:ext>
              </a:extLst>
            </p:cNvPr>
            <p:cNvSpPr txBox="1"/>
            <p:nvPr/>
          </p:nvSpPr>
          <p:spPr bwMode="auto">
            <a:xfrm>
              <a:off x="415583" y="4087095"/>
              <a:ext cx="535508" cy="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099" dirty="0">
                  <a:solidFill>
                    <a:srgbClr val="000000"/>
                  </a:solidFill>
                  <a:latin typeface="Calibri" panose="020F0502020204030204" pitchFamily="34" charset="0"/>
                  <a:cs typeface="Arial" panose="020B0604020202020204" pitchFamily="34" charset="0"/>
                </a:rPr>
                <a:t>40</a:t>
              </a:r>
            </a:p>
          </p:txBody>
        </p:sp>
        <p:sp>
          <p:nvSpPr>
            <p:cNvPr id="60" name="TextBox 59">
              <a:extLst>
                <a:ext uri="{FF2B5EF4-FFF2-40B4-BE49-F238E27FC236}">
                  <a16:creationId xmlns:a16="http://schemas.microsoft.com/office/drawing/2014/main" id="{F20DFD74-94DA-4B00-8A1F-8809AEFDCD8B}"/>
                </a:ext>
              </a:extLst>
            </p:cNvPr>
            <p:cNvSpPr txBox="1"/>
            <p:nvPr/>
          </p:nvSpPr>
          <p:spPr bwMode="auto">
            <a:xfrm>
              <a:off x="415583" y="4556845"/>
              <a:ext cx="535508" cy="34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099" dirty="0">
                  <a:solidFill>
                    <a:srgbClr val="000000"/>
                  </a:solidFill>
                  <a:latin typeface="Calibri" panose="020F0502020204030204" pitchFamily="34" charset="0"/>
                  <a:cs typeface="Arial" panose="020B0604020202020204" pitchFamily="34" charset="0"/>
                </a:rPr>
                <a:t>20</a:t>
              </a:r>
            </a:p>
          </p:txBody>
        </p:sp>
        <p:sp>
          <p:nvSpPr>
            <p:cNvPr id="61" name="TextBox 60">
              <a:extLst>
                <a:ext uri="{FF2B5EF4-FFF2-40B4-BE49-F238E27FC236}">
                  <a16:creationId xmlns:a16="http://schemas.microsoft.com/office/drawing/2014/main" id="{A0AF624D-71D4-421E-8EB6-D94F569645DB}"/>
                </a:ext>
              </a:extLst>
            </p:cNvPr>
            <p:cNvSpPr txBox="1"/>
            <p:nvPr/>
          </p:nvSpPr>
          <p:spPr bwMode="auto">
            <a:xfrm>
              <a:off x="420609" y="4869161"/>
              <a:ext cx="535508"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grpSp>
      <p:sp>
        <p:nvSpPr>
          <p:cNvPr id="62" name="TextBox 61">
            <a:extLst>
              <a:ext uri="{FF2B5EF4-FFF2-40B4-BE49-F238E27FC236}">
                <a16:creationId xmlns:a16="http://schemas.microsoft.com/office/drawing/2014/main" id="{4BEBCD9A-7E27-4ECD-93E9-F64D231DFDA6}"/>
              </a:ext>
            </a:extLst>
          </p:cNvPr>
          <p:cNvSpPr txBox="1"/>
          <p:nvPr/>
        </p:nvSpPr>
        <p:spPr bwMode="auto">
          <a:xfrm>
            <a:off x="4310174"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17</a:t>
            </a:r>
          </a:p>
        </p:txBody>
      </p:sp>
      <p:sp>
        <p:nvSpPr>
          <p:cNvPr id="63" name="TextBox 62">
            <a:extLst>
              <a:ext uri="{FF2B5EF4-FFF2-40B4-BE49-F238E27FC236}">
                <a16:creationId xmlns:a16="http://schemas.microsoft.com/office/drawing/2014/main" id="{9ED9749C-5269-4558-A7C7-64BE65410B38}"/>
              </a:ext>
            </a:extLst>
          </p:cNvPr>
          <p:cNvSpPr txBox="1"/>
          <p:nvPr/>
        </p:nvSpPr>
        <p:spPr bwMode="auto">
          <a:xfrm>
            <a:off x="745924"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64" name="TextBox 63">
            <a:extLst>
              <a:ext uri="{FF2B5EF4-FFF2-40B4-BE49-F238E27FC236}">
                <a16:creationId xmlns:a16="http://schemas.microsoft.com/office/drawing/2014/main" id="{FDC9574A-80BF-4269-8A88-8CB07D45C9B6}"/>
              </a:ext>
            </a:extLst>
          </p:cNvPr>
          <p:cNvSpPr txBox="1"/>
          <p:nvPr/>
        </p:nvSpPr>
        <p:spPr bwMode="auto">
          <a:xfrm>
            <a:off x="955586"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a:t>
            </a:r>
          </a:p>
        </p:txBody>
      </p:sp>
      <p:sp>
        <p:nvSpPr>
          <p:cNvPr id="65" name="TextBox 64">
            <a:extLst>
              <a:ext uri="{FF2B5EF4-FFF2-40B4-BE49-F238E27FC236}">
                <a16:creationId xmlns:a16="http://schemas.microsoft.com/office/drawing/2014/main" id="{27D6CFAC-3DEF-4BF4-8FB8-C8E882631CF2}"/>
              </a:ext>
            </a:extLst>
          </p:cNvPr>
          <p:cNvSpPr txBox="1"/>
          <p:nvPr/>
        </p:nvSpPr>
        <p:spPr bwMode="auto">
          <a:xfrm>
            <a:off x="1165247"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6E3FE1A5-8459-4931-A2A9-6DBE1E6F4B15}"/>
              </a:ext>
            </a:extLst>
          </p:cNvPr>
          <p:cNvSpPr txBox="1"/>
          <p:nvPr/>
        </p:nvSpPr>
        <p:spPr bwMode="auto">
          <a:xfrm>
            <a:off x="1374909"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a:t>
            </a:r>
          </a:p>
        </p:txBody>
      </p:sp>
      <p:sp>
        <p:nvSpPr>
          <p:cNvPr id="67" name="TextBox 66">
            <a:extLst>
              <a:ext uri="{FF2B5EF4-FFF2-40B4-BE49-F238E27FC236}">
                <a16:creationId xmlns:a16="http://schemas.microsoft.com/office/drawing/2014/main" id="{C2BCA5DD-E331-4365-8F35-15832DDF10DA}"/>
              </a:ext>
            </a:extLst>
          </p:cNvPr>
          <p:cNvSpPr txBox="1"/>
          <p:nvPr/>
        </p:nvSpPr>
        <p:spPr bwMode="auto">
          <a:xfrm>
            <a:off x="1584571"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a:t>
            </a:r>
          </a:p>
        </p:txBody>
      </p:sp>
      <p:sp>
        <p:nvSpPr>
          <p:cNvPr id="68" name="TextBox 67">
            <a:extLst>
              <a:ext uri="{FF2B5EF4-FFF2-40B4-BE49-F238E27FC236}">
                <a16:creationId xmlns:a16="http://schemas.microsoft.com/office/drawing/2014/main" id="{C61F2750-0783-447A-966E-851B26A5DD4F}"/>
              </a:ext>
            </a:extLst>
          </p:cNvPr>
          <p:cNvSpPr txBox="1"/>
          <p:nvPr/>
        </p:nvSpPr>
        <p:spPr bwMode="auto">
          <a:xfrm>
            <a:off x="1794233"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5</a:t>
            </a:r>
          </a:p>
        </p:txBody>
      </p:sp>
      <p:sp>
        <p:nvSpPr>
          <p:cNvPr id="69" name="TextBox 68">
            <a:extLst>
              <a:ext uri="{FF2B5EF4-FFF2-40B4-BE49-F238E27FC236}">
                <a16:creationId xmlns:a16="http://schemas.microsoft.com/office/drawing/2014/main" id="{EC4246AB-43DB-4618-BB56-A663B461C0EB}"/>
              </a:ext>
            </a:extLst>
          </p:cNvPr>
          <p:cNvSpPr txBox="1"/>
          <p:nvPr/>
        </p:nvSpPr>
        <p:spPr bwMode="auto">
          <a:xfrm>
            <a:off x="2003894"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a:t>
            </a:r>
          </a:p>
        </p:txBody>
      </p:sp>
      <p:sp>
        <p:nvSpPr>
          <p:cNvPr id="70" name="TextBox 69">
            <a:extLst>
              <a:ext uri="{FF2B5EF4-FFF2-40B4-BE49-F238E27FC236}">
                <a16:creationId xmlns:a16="http://schemas.microsoft.com/office/drawing/2014/main" id="{2CB3CBF5-C554-421F-8123-C80E8B37670C}"/>
              </a:ext>
            </a:extLst>
          </p:cNvPr>
          <p:cNvSpPr txBox="1"/>
          <p:nvPr/>
        </p:nvSpPr>
        <p:spPr bwMode="auto">
          <a:xfrm>
            <a:off x="2213557"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7</a:t>
            </a:r>
          </a:p>
        </p:txBody>
      </p:sp>
      <p:sp>
        <p:nvSpPr>
          <p:cNvPr id="71" name="TextBox 70">
            <a:extLst>
              <a:ext uri="{FF2B5EF4-FFF2-40B4-BE49-F238E27FC236}">
                <a16:creationId xmlns:a16="http://schemas.microsoft.com/office/drawing/2014/main" id="{B2552988-382D-4148-B147-D53C1BFDF099}"/>
              </a:ext>
            </a:extLst>
          </p:cNvPr>
          <p:cNvSpPr txBox="1"/>
          <p:nvPr/>
        </p:nvSpPr>
        <p:spPr bwMode="auto">
          <a:xfrm>
            <a:off x="2423219"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a:t>
            </a:r>
          </a:p>
        </p:txBody>
      </p:sp>
      <p:sp>
        <p:nvSpPr>
          <p:cNvPr id="72" name="TextBox 71">
            <a:extLst>
              <a:ext uri="{FF2B5EF4-FFF2-40B4-BE49-F238E27FC236}">
                <a16:creationId xmlns:a16="http://schemas.microsoft.com/office/drawing/2014/main" id="{3A36DEAA-D267-41CC-B0A1-307BA28C6BFE}"/>
              </a:ext>
            </a:extLst>
          </p:cNvPr>
          <p:cNvSpPr txBox="1"/>
          <p:nvPr/>
        </p:nvSpPr>
        <p:spPr bwMode="auto">
          <a:xfrm>
            <a:off x="2632880"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9</a:t>
            </a:r>
          </a:p>
        </p:txBody>
      </p:sp>
      <p:sp>
        <p:nvSpPr>
          <p:cNvPr id="73" name="TextBox 72">
            <a:extLst>
              <a:ext uri="{FF2B5EF4-FFF2-40B4-BE49-F238E27FC236}">
                <a16:creationId xmlns:a16="http://schemas.microsoft.com/office/drawing/2014/main" id="{D5AE129D-834D-4CDF-8AED-EFF9577AB9DE}"/>
              </a:ext>
            </a:extLst>
          </p:cNvPr>
          <p:cNvSpPr txBox="1"/>
          <p:nvPr/>
        </p:nvSpPr>
        <p:spPr bwMode="auto">
          <a:xfrm>
            <a:off x="2842542"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a:t>
            </a:r>
          </a:p>
        </p:txBody>
      </p:sp>
      <p:sp>
        <p:nvSpPr>
          <p:cNvPr id="74" name="TextBox 73">
            <a:extLst>
              <a:ext uri="{FF2B5EF4-FFF2-40B4-BE49-F238E27FC236}">
                <a16:creationId xmlns:a16="http://schemas.microsoft.com/office/drawing/2014/main" id="{6231C6A9-CA67-43F3-8146-507D646BAC46}"/>
              </a:ext>
            </a:extLst>
          </p:cNvPr>
          <p:cNvSpPr txBox="1"/>
          <p:nvPr/>
        </p:nvSpPr>
        <p:spPr bwMode="auto">
          <a:xfrm>
            <a:off x="3052204"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11</a:t>
            </a:r>
          </a:p>
        </p:txBody>
      </p:sp>
      <p:sp>
        <p:nvSpPr>
          <p:cNvPr id="75" name="TextBox 74">
            <a:extLst>
              <a:ext uri="{FF2B5EF4-FFF2-40B4-BE49-F238E27FC236}">
                <a16:creationId xmlns:a16="http://schemas.microsoft.com/office/drawing/2014/main" id="{0D277019-5DB5-479E-A253-B06EDFFB0166}"/>
              </a:ext>
            </a:extLst>
          </p:cNvPr>
          <p:cNvSpPr txBox="1"/>
          <p:nvPr/>
        </p:nvSpPr>
        <p:spPr bwMode="auto">
          <a:xfrm>
            <a:off x="3261866"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12</a:t>
            </a:r>
          </a:p>
        </p:txBody>
      </p:sp>
      <p:sp>
        <p:nvSpPr>
          <p:cNvPr id="76" name="TextBox 75">
            <a:extLst>
              <a:ext uri="{FF2B5EF4-FFF2-40B4-BE49-F238E27FC236}">
                <a16:creationId xmlns:a16="http://schemas.microsoft.com/office/drawing/2014/main" id="{9B8DE116-0575-4DC8-80F3-EFAFE12DCDE1}"/>
              </a:ext>
            </a:extLst>
          </p:cNvPr>
          <p:cNvSpPr txBox="1"/>
          <p:nvPr/>
        </p:nvSpPr>
        <p:spPr bwMode="auto">
          <a:xfrm>
            <a:off x="3471528"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13</a:t>
            </a:r>
          </a:p>
        </p:txBody>
      </p:sp>
      <p:sp>
        <p:nvSpPr>
          <p:cNvPr id="77" name="TextBox 76">
            <a:extLst>
              <a:ext uri="{FF2B5EF4-FFF2-40B4-BE49-F238E27FC236}">
                <a16:creationId xmlns:a16="http://schemas.microsoft.com/office/drawing/2014/main" id="{B8D41CFE-A6D5-41EB-9757-FF2FABB23F5E}"/>
              </a:ext>
            </a:extLst>
          </p:cNvPr>
          <p:cNvSpPr txBox="1"/>
          <p:nvPr/>
        </p:nvSpPr>
        <p:spPr bwMode="auto">
          <a:xfrm>
            <a:off x="3681190"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14</a:t>
            </a:r>
          </a:p>
        </p:txBody>
      </p:sp>
      <p:sp>
        <p:nvSpPr>
          <p:cNvPr id="78" name="TextBox 77">
            <a:extLst>
              <a:ext uri="{FF2B5EF4-FFF2-40B4-BE49-F238E27FC236}">
                <a16:creationId xmlns:a16="http://schemas.microsoft.com/office/drawing/2014/main" id="{D2E7CBB2-AA1D-4A72-8ED0-E80C8A469180}"/>
              </a:ext>
            </a:extLst>
          </p:cNvPr>
          <p:cNvSpPr txBox="1"/>
          <p:nvPr/>
        </p:nvSpPr>
        <p:spPr bwMode="auto">
          <a:xfrm>
            <a:off x="3890852"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15</a:t>
            </a:r>
          </a:p>
        </p:txBody>
      </p:sp>
      <p:sp>
        <p:nvSpPr>
          <p:cNvPr id="79" name="TextBox 78">
            <a:extLst>
              <a:ext uri="{FF2B5EF4-FFF2-40B4-BE49-F238E27FC236}">
                <a16:creationId xmlns:a16="http://schemas.microsoft.com/office/drawing/2014/main" id="{A77B1850-E144-46D1-B947-3BED0EDFFA3C}"/>
              </a:ext>
            </a:extLst>
          </p:cNvPr>
          <p:cNvSpPr txBox="1"/>
          <p:nvPr/>
        </p:nvSpPr>
        <p:spPr bwMode="auto">
          <a:xfrm>
            <a:off x="4100513" y="3933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16</a:t>
            </a:r>
          </a:p>
        </p:txBody>
      </p:sp>
      <p:sp>
        <p:nvSpPr>
          <p:cNvPr id="80" name="TextBox 79">
            <a:extLst>
              <a:ext uri="{FF2B5EF4-FFF2-40B4-BE49-F238E27FC236}">
                <a16:creationId xmlns:a16="http://schemas.microsoft.com/office/drawing/2014/main" id="{17185DC4-0403-4BB0-89A2-0925387CDA9D}"/>
              </a:ext>
            </a:extLst>
          </p:cNvPr>
          <p:cNvSpPr txBox="1"/>
          <p:nvPr/>
        </p:nvSpPr>
        <p:spPr bwMode="auto">
          <a:xfrm>
            <a:off x="969467" y="3397382"/>
            <a:ext cx="30137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spcBef>
                <a:spcPct val="50000"/>
              </a:spcBef>
              <a:defRPr/>
            </a:pPr>
            <a:r>
              <a:rPr lang="en-US" sz="1050" b="1" dirty="0">
                <a:solidFill>
                  <a:srgbClr val="000000"/>
                </a:solidFill>
                <a:latin typeface="Arial" panose="020B0604020202020204" pitchFamily="34" charset="0"/>
                <a:cs typeface="Arial" panose="020B0604020202020204" pitchFamily="34" charset="0"/>
              </a:rPr>
              <a:t>N = 52; no. of events = 3 </a:t>
            </a:r>
            <a:br>
              <a:rPr lang="en-US" sz="1050" b="1" dirty="0">
                <a:solidFill>
                  <a:srgbClr val="000000"/>
                </a:solidFill>
                <a:latin typeface="Arial" panose="020B0604020202020204" pitchFamily="34" charset="0"/>
                <a:cs typeface="Arial" panose="020B0604020202020204" pitchFamily="34" charset="0"/>
              </a:rPr>
            </a:br>
            <a:r>
              <a:rPr lang="en-US" sz="1050" b="1" dirty="0">
                <a:solidFill>
                  <a:srgbClr val="000000"/>
                </a:solidFill>
                <a:latin typeface="Arial" panose="020B0604020202020204" pitchFamily="34" charset="0"/>
                <a:cs typeface="Arial" panose="020B0604020202020204" pitchFamily="34" charset="0"/>
              </a:rPr>
              <a:t>Median, </a:t>
            </a:r>
            <a:r>
              <a:rPr lang="en-US" sz="1050" b="1" dirty="0" err="1">
                <a:solidFill>
                  <a:srgbClr val="000000"/>
                </a:solidFill>
                <a:latin typeface="Arial" panose="020B0604020202020204" pitchFamily="34" charset="0"/>
                <a:cs typeface="Arial" panose="020B0604020202020204" pitchFamily="34" charset="0"/>
              </a:rPr>
              <a:t>mos</a:t>
            </a:r>
            <a:r>
              <a:rPr lang="en-US" sz="1050" b="1" dirty="0">
                <a:solidFill>
                  <a:srgbClr val="000000"/>
                </a:solidFill>
                <a:latin typeface="Arial" panose="020B0604020202020204" pitchFamily="34" charset="0"/>
                <a:cs typeface="Arial" panose="020B0604020202020204" pitchFamily="34" charset="0"/>
              </a:rPr>
              <a:t>: NE; 95% CI: NE-NE</a:t>
            </a:r>
          </a:p>
        </p:txBody>
      </p:sp>
      <p:cxnSp>
        <p:nvCxnSpPr>
          <p:cNvPr id="84" name="Straight Connector 83">
            <a:extLst>
              <a:ext uri="{FF2B5EF4-FFF2-40B4-BE49-F238E27FC236}">
                <a16:creationId xmlns:a16="http://schemas.microsoft.com/office/drawing/2014/main" id="{0DBD7EE0-8974-4AC8-9500-4F265CACC299}"/>
              </a:ext>
            </a:extLst>
          </p:cNvPr>
          <p:cNvCxnSpPr>
            <a:cxnSpLocks/>
          </p:cNvCxnSpPr>
          <p:nvPr/>
        </p:nvCxnSpPr>
        <p:spPr bwMode="auto">
          <a:xfrm>
            <a:off x="5280567" y="3921191"/>
            <a:ext cx="3561921" cy="0"/>
          </a:xfrm>
          <a:prstGeom prst="line">
            <a:avLst/>
          </a:prstGeom>
          <a:noFill/>
          <a:ln w="2857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1A48D09D-0906-403E-A9D4-AC39A3662EE6}"/>
              </a:ext>
            </a:extLst>
          </p:cNvPr>
          <p:cNvCxnSpPr>
            <a:cxnSpLocks/>
          </p:cNvCxnSpPr>
          <p:nvPr/>
        </p:nvCxnSpPr>
        <p:spPr bwMode="auto">
          <a:xfrm>
            <a:off x="5280564"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33280EF1-8005-4240-A4F9-5AA320AF5AFA}"/>
              </a:ext>
            </a:extLst>
          </p:cNvPr>
          <p:cNvCxnSpPr>
            <a:cxnSpLocks/>
          </p:cNvCxnSpPr>
          <p:nvPr/>
        </p:nvCxnSpPr>
        <p:spPr bwMode="auto">
          <a:xfrm>
            <a:off x="5534321"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3031067D-3524-4492-8946-76BC018B4897}"/>
              </a:ext>
            </a:extLst>
          </p:cNvPr>
          <p:cNvCxnSpPr>
            <a:cxnSpLocks/>
          </p:cNvCxnSpPr>
          <p:nvPr/>
        </p:nvCxnSpPr>
        <p:spPr bwMode="auto">
          <a:xfrm>
            <a:off x="5788078"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B6FC6584-3DD1-485F-9EDE-40CF93BC4C4B}"/>
              </a:ext>
            </a:extLst>
          </p:cNvPr>
          <p:cNvCxnSpPr>
            <a:cxnSpLocks/>
          </p:cNvCxnSpPr>
          <p:nvPr/>
        </p:nvCxnSpPr>
        <p:spPr bwMode="auto">
          <a:xfrm>
            <a:off x="6041835"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51E950B3-6EA3-4723-881D-1B89387815F9}"/>
              </a:ext>
            </a:extLst>
          </p:cNvPr>
          <p:cNvCxnSpPr>
            <a:cxnSpLocks/>
          </p:cNvCxnSpPr>
          <p:nvPr/>
        </p:nvCxnSpPr>
        <p:spPr bwMode="auto">
          <a:xfrm>
            <a:off x="6295592"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8F175194-8B98-4C6D-9F14-B8D15BC061C8}"/>
              </a:ext>
            </a:extLst>
          </p:cNvPr>
          <p:cNvCxnSpPr>
            <a:cxnSpLocks/>
          </p:cNvCxnSpPr>
          <p:nvPr/>
        </p:nvCxnSpPr>
        <p:spPr bwMode="auto">
          <a:xfrm>
            <a:off x="6549349"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D93A66FA-DCA2-4BF0-A587-57A311990E19}"/>
              </a:ext>
            </a:extLst>
          </p:cNvPr>
          <p:cNvCxnSpPr>
            <a:cxnSpLocks/>
          </p:cNvCxnSpPr>
          <p:nvPr/>
        </p:nvCxnSpPr>
        <p:spPr bwMode="auto">
          <a:xfrm>
            <a:off x="6803106"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FC29533B-2502-4B6B-BC78-92560514BC5F}"/>
              </a:ext>
            </a:extLst>
          </p:cNvPr>
          <p:cNvCxnSpPr>
            <a:cxnSpLocks/>
          </p:cNvCxnSpPr>
          <p:nvPr/>
        </p:nvCxnSpPr>
        <p:spPr bwMode="auto">
          <a:xfrm>
            <a:off x="7056863"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F5299AD5-235C-43C3-B779-1B4DA43E5C83}"/>
              </a:ext>
            </a:extLst>
          </p:cNvPr>
          <p:cNvCxnSpPr>
            <a:cxnSpLocks/>
          </p:cNvCxnSpPr>
          <p:nvPr/>
        </p:nvCxnSpPr>
        <p:spPr bwMode="auto">
          <a:xfrm>
            <a:off x="7310621"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4928A9C2-2FE2-4EF9-8F55-DE7831E9E648}"/>
              </a:ext>
            </a:extLst>
          </p:cNvPr>
          <p:cNvCxnSpPr>
            <a:cxnSpLocks/>
          </p:cNvCxnSpPr>
          <p:nvPr/>
        </p:nvCxnSpPr>
        <p:spPr bwMode="auto">
          <a:xfrm>
            <a:off x="7564377"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900BBE66-3AC5-4F20-AB7E-BDEFA0545ACC}"/>
              </a:ext>
            </a:extLst>
          </p:cNvPr>
          <p:cNvCxnSpPr>
            <a:cxnSpLocks/>
          </p:cNvCxnSpPr>
          <p:nvPr/>
        </p:nvCxnSpPr>
        <p:spPr bwMode="auto">
          <a:xfrm>
            <a:off x="7818134"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32BC286D-3D11-4965-98C8-E72C3823C2A5}"/>
              </a:ext>
            </a:extLst>
          </p:cNvPr>
          <p:cNvCxnSpPr>
            <a:cxnSpLocks/>
          </p:cNvCxnSpPr>
          <p:nvPr/>
        </p:nvCxnSpPr>
        <p:spPr bwMode="auto">
          <a:xfrm>
            <a:off x="8071892"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DEDF8F4-952B-47F6-8C74-AF76E1FDD461}"/>
              </a:ext>
            </a:extLst>
          </p:cNvPr>
          <p:cNvCxnSpPr>
            <a:cxnSpLocks/>
          </p:cNvCxnSpPr>
          <p:nvPr/>
        </p:nvCxnSpPr>
        <p:spPr bwMode="auto">
          <a:xfrm>
            <a:off x="8325649"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0689034C-0CDC-489C-9506-EDFA8A732F4B}"/>
              </a:ext>
            </a:extLst>
          </p:cNvPr>
          <p:cNvCxnSpPr>
            <a:cxnSpLocks/>
          </p:cNvCxnSpPr>
          <p:nvPr/>
        </p:nvCxnSpPr>
        <p:spPr bwMode="auto">
          <a:xfrm>
            <a:off x="8579405" y="3928184"/>
            <a:ext cx="0" cy="47962"/>
          </a:xfrm>
          <a:prstGeom prst="line">
            <a:avLst/>
          </a:prstGeom>
          <a:noFill/>
          <a:ln w="28575" cap="flat" cmpd="sng" algn="ctr">
            <a:solidFill>
              <a:schemeClr val="bg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057CB05F-E1D0-48FA-9BBD-B506645255A3}"/>
              </a:ext>
            </a:extLst>
          </p:cNvPr>
          <p:cNvCxnSpPr>
            <a:cxnSpLocks/>
          </p:cNvCxnSpPr>
          <p:nvPr/>
        </p:nvCxnSpPr>
        <p:spPr bwMode="auto">
          <a:xfrm>
            <a:off x="8833163" y="3928184"/>
            <a:ext cx="0" cy="47962"/>
          </a:xfrm>
          <a:prstGeom prst="line">
            <a:avLst/>
          </a:prstGeom>
          <a:noFill/>
          <a:ln w="28575" cap="flat" cmpd="sng" algn="ctr">
            <a:solidFill>
              <a:schemeClr val="bg1"/>
            </a:solidFill>
            <a:prstDash val="solid"/>
            <a:round/>
            <a:headEnd type="none" w="med" len="med"/>
            <a:tailEnd type="none" w="med" len="med"/>
          </a:ln>
          <a:effectLst/>
        </p:spPr>
      </p:cxnSp>
      <p:sp>
        <p:nvSpPr>
          <p:cNvPr id="103" name="TextBox 102">
            <a:extLst>
              <a:ext uri="{FF2B5EF4-FFF2-40B4-BE49-F238E27FC236}">
                <a16:creationId xmlns:a16="http://schemas.microsoft.com/office/drawing/2014/main" id="{1618574B-C90A-4136-B368-26925FCF717E}"/>
              </a:ext>
            </a:extLst>
          </p:cNvPr>
          <p:cNvSpPr txBox="1"/>
          <p:nvPr/>
        </p:nvSpPr>
        <p:spPr bwMode="auto">
          <a:xfrm>
            <a:off x="5280566" y="4182532"/>
            <a:ext cx="3547937"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Mos</a:t>
            </a:r>
          </a:p>
        </p:txBody>
      </p:sp>
      <p:grpSp>
        <p:nvGrpSpPr>
          <p:cNvPr id="104" name="Group 103">
            <a:extLst>
              <a:ext uri="{FF2B5EF4-FFF2-40B4-BE49-F238E27FC236}">
                <a16:creationId xmlns:a16="http://schemas.microsoft.com/office/drawing/2014/main" id="{8A38372B-ECED-494F-985A-1A6AA5604C3D}"/>
              </a:ext>
            </a:extLst>
          </p:cNvPr>
          <p:cNvGrpSpPr/>
          <p:nvPr/>
        </p:nvGrpSpPr>
        <p:grpSpPr>
          <a:xfrm>
            <a:off x="4726842" y="2003861"/>
            <a:ext cx="4782243" cy="2048551"/>
            <a:chOff x="267985" y="2662167"/>
            <a:chExt cx="6382222" cy="2733929"/>
          </a:xfrm>
        </p:grpSpPr>
        <p:cxnSp>
          <p:nvCxnSpPr>
            <p:cNvPr id="106" name="Straight Connector 105">
              <a:extLst>
                <a:ext uri="{FF2B5EF4-FFF2-40B4-BE49-F238E27FC236}">
                  <a16:creationId xmlns:a16="http://schemas.microsoft.com/office/drawing/2014/main" id="{49984B81-4F12-4DEE-A6D1-8B95CAFB3988}"/>
                </a:ext>
              </a:extLst>
            </p:cNvPr>
            <p:cNvCxnSpPr>
              <a:cxnSpLocks/>
              <a:endCxn id="121" idx="0"/>
            </p:cNvCxnSpPr>
            <p:nvPr/>
          </p:nvCxnSpPr>
          <p:spPr bwMode="auto">
            <a:xfrm flipH="1">
              <a:off x="1014257" y="2708535"/>
              <a:ext cx="5635950" cy="2533989"/>
            </a:xfrm>
            <a:prstGeom prst="line">
              <a:avLst/>
            </a:prstGeom>
            <a:noFill/>
            <a:ln w="28575" cap="flat" cmpd="sng" algn="ctr">
              <a:solidFill>
                <a:schemeClr val="bg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D96E67CE-FCB5-4D3D-AD66-2ABA9A8DC5CA}"/>
                </a:ext>
              </a:extLst>
            </p:cNvPr>
            <p:cNvCxnSpPr>
              <a:cxnSpLocks/>
            </p:cNvCxnSpPr>
            <p:nvPr/>
          </p:nvCxnSpPr>
          <p:spPr bwMode="auto">
            <a:xfrm flipH="1">
              <a:off x="933063" y="285516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CF8FA724-3642-4704-A5C1-4A46D42BA91E}"/>
                </a:ext>
              </a:extLst>
            </p:cNvPr>
            <p:cNvCxnSpPr>
              <a:cxnSpLocks/>
            </p:cNvCxnSpPr>
            <p:nvPr/>
          </p:nvCxnSpPr>
          <p:spPr bwMode="auto">
            <a:xfrm flipH="1">
              <a:off x="933063" y="332832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FD8B7756-86E9-4FD9-B6F0-82E65C2FE270}"/>
                </a:ext>
              </a:extLst>
            </p:cNvPr>
            <p:cNvCxnSpPr>
              <a:cxnSpLocks/>
            </p:cNvCxnSpPr>
            <p:nvPr/>
          </p:nvCxnSpPr>
          <p:spPr bwMode="auto">
            <a:xfrm flipH="1">
              <a:off x="933063" y="380149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DEDE04F9-AB00-402D-8480-E3AB6D221243}"/>
                </a:ext>
              </a:extLst>
            </p:cNvPr>
            <p:cNvCxnSpPr>
              <a:cxnSpLocks/>
            </p:cNvCxnSpPr>
            <p:nvPr/>
          </p:nvCxnSpPr>
          <p:spPr bwMode="auto">
            <a:xfrm flipH="1">
              <a:off x="933063" y="427465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BB942D58-FE5C-4FEB-B2F6-49D8D7453B96}"/>
                </a:ext>
              </a:extLst>
            </p:cNvPr>
            <p:cNvCxnSpPr>
              <a:cxnSpLocks/>
            </p:cNvCxnSpPr>
            <p:nvPr/>
          </p:nvCxnSpPr>
          <p:spPr bwMode="auto">
            <a:xfrm flipH="1">
              <a:off x="933063" y="474781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DD715F5A-9E31-4D37-94A3-288E256BF49C}"/>
                </a:ext>
              </a:extLst>
            </p:cNvPr>
            <p:cNvCxnSpPr>
              <a:cxnSpLocks/>
            </p:cNvCxnSpPr>
            <p:nvPr/>
          </p:nvCxnSpPr>
          <p:spPr bwMode="auto">
            <a:xfrm flipH="1">
              <a:off x="933063" y="5220975"/>
              <a:ext cx="64008" cy="0"/>
            </a:xfrm>
            <a:prstGeom prst="line">
              <a:avLst/>
            </a:prstGeom>
            <a:noFill/>
            <a:ln w="28575" cap="flat" cmpd="sng" algn="ctr">
              <a:solidFill>
                <a:schemeClr val="bg1"/>
              </a:solidFill>
              <a:prstDash val="solid"/>
              <a:round/>
              <a:headEnd type="none" w="med" len="med"/>
              <a:tailEnd type="none" w="med" len="med"/>
            </a:ln>
            <a:effectLst/>
          </p:spPr>
        </p:cxnSp>
        <p:sp>
          <p:nvSpPr>
            <p:cNvPr id="113" name="TextBox 112">
              <a:extLst>
                <a:ext uri="{FF2B5EF4-FFF2-40B4-BE49-F238E27FC236}">
                  <a16:creationId xmlns:a16="http://schemas.microsoft.com/office/drawing/2014/main" id="{828E52B7-E6B8-4027-A281-4926AA456BF8}"/>
                </a:ext>
              </a:extLst>
            </p:cNvPr>
            <p:cNvSpPr txBox="1"/>
            <p:nvPr/>
          </p:nvSpPr>
          <p:spPr bwMode="auto">
            <a:xfrm rot="16200000">
              <a:off x="-863337" y="3793489"/>
              <a:ext cx="2632147"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b="1" dirty="0">
                  <a:solidFill>
                    <a:srgbClr val="000000"/>
                  </a:solidFill>
                  <a:latin typeface="Calibri" panose="020F0502020204030204" pitchFamily="34" charset="0"/>
                  <a:cs typeface="Arial" panose="020B0604020202020204" pitchFamily="34" charset="0"/>
                </a:rPr>
                <a:t>Probability of PFS (%)</a:t>
              </a:r>
            </a:p>
          </p:txBody>
        </p:sp>
        <p:sp>
          <p:nvSpPr>
            <p:cNvPr id="114" name="TextBox 113">
              <a:extLst>
                <a:ext uri="{FF2B5EF4-FFF2-40B4-BE49-F238E27FC236}">
                  <a16:creationId xmlns:a16="http://schemas.microsoft.com/office/drawing/2014/main" id="{712DFFA9-5018-4675-AC1E-CA3118377C98}"/>
                </a:ext>
              </a:extLst>
            </p:cNvPr>
            <p:cNvSpPr txBox="1"/>
            <p:nvPr/>
          </p:nvSpPr>
          <p:spPr bwMode="auto">
            <a:xfrm>
              <a:off x="415581" y="2677845"/>
              <a:ext cx="535510" cy="61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100</a:t>
              </a:r>
            </a:p>
          </p:txBody>
        </p:sp>
        <p:sp>
          <p:nvSpPr>
            <p:cNvPr id="115" name="TextBox 114">
              <a:extLst>
                <a:ext uri="{FF2B5EF4-FFF2-40B4-BE49-F238E27FC236}">
                  <a16:creationId xmlns:a16="http://schemas.microsoft.com/office/drawing/2014/main" id="{78D39A64-6BDE-46D6-A9D8-AC8CDBCE77F5}"/>
                </a:ext>
              </a:extLst>
            </p:cNvPr>
            <p:cNvSpPr txBox="1"/>
            <p:nvPr/>
          </p:nvSpPr>
          <p:spPr bwMode="auto">
            <a:xfrm>
              <a:off x="415581" y="3147596"/>
              <a:ext cx="535510"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80</a:t>
              </a:r>
            </a:p>
          </p:txBody>
        </p:sp>
        <p:sp>
          <p:nvSpPr>
            <p:cNvPr id="116" name="TextBox 115">
              <a:extLst>
                <a:ext uri="{FF2B5EF4-FFF2-40B4-BE49-F238E27FC236}">
                  <a16:creationId xmlns:a16="http://schemas.microsoft.com/office/drawing/2014/main" id="{5F5821AB-C8DA-4C09-8F73-9F17BE22F6CE}"/>
                </a:ext>
              </a:extLst>
            </p:cNvPr>
            <p:cNvSpPr txBox="1"/>
            <p:nvPr/>
          </p:nvSpPr>
          <p:spPr bwMode="auto">
            <a:xfrm>
              <a:off x="415581" y="3617347"/>
              <a:ext cx="535510"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60</a:t>
              </a:r>
            </a:p>
          </p:txBody>
        </p:sp>
        <p:sp>
          <p:nvSpPr>
            <p:cNvPr id="117" name="TextBox 116">
              <a:extLst>
                <a:ext uri="{FF2B5EF4-FFF2-40B4-BE49-F238E27FC236}">
                  <a16:creationId xmlns:a16="http://schemas.microsoft.com/office/drawing/2014/main" id="{05A64F43-C63A-4AAE-8662-59E2DFEA6E76}"/>
                </a:ext>
              </a:extLst>
            </p:cNvPr>
            <p:cNvSpPr txBox="1"/>
            <p:nvPr/>
          </p:nvSpPr>
          <p:spPr bwMode="auto">
            <a:xfrm>
              <a:off x="415581" y="4087096"/>
              <a:ext cx="535510"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40</a:t>
              </a:r>
            </a:p>
          </p:txBody>
        </p:sp>
        <p:sp>
          <p:nvSpPr>
            <p:cNvPr id="118" name="TextBox 117">
              <a:extLst>
                <a:ext uri="{FF2B5EF4-FFF2-40B4-BE49-F238E27FC236}">
                  <a16:creationId xmlns:a16="http://schemas.microsoft.com/office/drawing/2014/main" id="{7E1F3164-8FDE-438F-B87B-C0F946A1BBC1}"/>
                </a:ext>
              </a:extLst>
            </p:cNvPr>
            <p:cNvSpPr txBox="1"/>
            <p:nvPr/>
          </p:nvSpPr>
          <p:spPr bwMode="auto">
            <a:xfrm>
              <a:off x="415581" y="4556845"/>
              <a:ext cx="535510"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20</a:t>
              </a:r>
            </a:p>
          </p:txBody>
        </p:sp>
        <p:sp>
          <p:nvSpPr>
            <p:cNvPr id="119" name="TextBox 118">
              <a:extLst>
                <a:ext uri="{FF2B5EF4-FFF2-40B4-BE49-F238E27FC236}">
                  <a16:creationId xmlns:a16="http://schemas.microsoft.com/office/drawing/2014/main" id="{88C1EAC8-BF77-42FA-8A86-226646C30693}"/>
                </a:ext>
              </a:extLst>
            </p:cNvPr>
            <p:cNvSpPr txBox="1"/>
            <p:nvPr/>
          </p:nvSpPr>
          <p:spPr bwMode="auto">
            <a:xfrm>
              <a:off x="415581" y="5026593"/>
              <a:ext cx="535510" cy="3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grpSp>
      <p:sp>
        <p:nvSpPr>
          <p:cNvPr id="120" name="TextBox 119">
            <a:extLst>
              <a:ext uri="{FF2B5EF4-FFF2-40B4-BE49-F238E27FC236}">
                <a16:creationId xmlns:a16="http://schemas.microsoft.com/office/drawing/2014/main" id="{277780FE-9A33-41B2-9957-803420039E63}"/>
              </a:ext>
            </a:extLst>
          </p:cNvPr>
          <p:cNvSpPr txBox="1"/>
          <p:nvPr/>
        </p:nvSpPr>
        <p:spPr bwMode="auto">
          <a:xfrm>
            <a:off x="8649650"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14</a:t>
            </a:r>
          </a:p>
        </p:txBody>
      </p:sp>
      <p:sp>
        <p:nvSpPr>
          <p:cNvPr id="121" name="TextBox 120">
            <a:extLst>
              <a:ext uri="{FF2B5EF4-FFF2-40B4-BE49-F238E27FC236}">
                <a16:creationId xmlns:a16="http://schemas.microsoft.com/office/drawing/2014/main" id="{15D247EC-2B8E-42F0-9AE2-50B6D64E75A7}"/>
              </a:ext>
            </a:extLst>
          </p:cNvPr>
          <p:cNvSpPr txBox="1"/>
          <p:nvPr/>
        </p:nvSpPr>
        <p:spPr bwMode="auto">
          <a:xfrm>
            <a:off x="5085398"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0</a:t>
            </a:r>
          </a:p>
        </p:txBody>
      </p:sp>
      <p:sp>
        <p:nvSpPr>
          <p:cNvPr id="122" name="TextBox 121">
            <a:extLst>
              <a:ext uri="{FF2B5EF4-FFF2-40B4-BE49-F238E27FC236}">
                <a16:creationId xmlns:a16="http://schemas.microsoft.com/office/drawing/2014/main" id="{98A39E9C-07EC-4C45-9CDB-4F61FDDF1D7D}"/>
              </a:ext>
            </a:extLst>
          </p:cNvPr>
          <p:cNvSpPr txBox="1"/>
          <p:nvPr/>
        </p:nvSpPr>
        <p:spPr bwMode="auto">
          <a:xfrm>
            <a:off x="5339989" y="3941019"/>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a:t>
            </a:r>
          </a:p>
        </p:txBody>
      </p:sp>
      <p:sp>
        <p:nvSpPr>
          <p:cNvPr id="123" name="TextBox 122">
            <a:extLst>
              <a:ext uri="{FF2B5EF4-FFF2-40B4-BE49-F238E27FC236}">
                <a16:creationId xmlns:a16="http://schemas.microsoft.com/office/drawing/2014/main" id="{71AC3AF3-012E-4B3E-9755-9EC88AC86AB8}"/>
              </a:ext>
            </a:extLst>
          </p:cNvPr>
          <p:cNvSpPr txBox="1"/>
          <p:nvPr/>
        </p:nvSpPr>
        <p:spPr bwMode="auto">
          <a:xfrm>
            <a:off x="5594578"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2</a:t>
            </a:r>
          </a:p>
        </p:txBody>
      </p:sp>
      <p:sp>
        <p:nvSpPr>
          <p:cNvPr id="124" name="TextBox 123">
            <a:extLst>
              <a:ext uri="{FF2B5EF4-FFF2-40B4-BE49-F238E27FC236}">
                <a16:creationId xmlns:a16="http://schemas.microsoft.com/office/drawing/2014/main" id="{AF249362-4486-4755-A9DA-ABC7DB11CD4F}"/>
              </a:ext>
            </a:extLst>
          </p:cNvPr>
          <p:cNvSpPr txBox="1"/>
          <p:nvPr/>
        </p:nvSpPr>
        <p:spPr bwMode="auto">
          <a:xfrm>
            <a:off x="5849168"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3</a:t>
            </a:r>
          </a:p>
        </p:txBody>
      </p:sp>
      <p:sp>
        <p:nvSpPr>
          <p:cNvPr id="125" name="TextBox 124">
            <a:extLst>
              <a:ext uri="{FF2B5EF4-FFF2-40B4-BE49-F238E27FC236}">
                <a16:creationId xmlns:a16="http://schemas.microsoft.com/office/drawing/2014/main" id="{87EB8BFA-87F1-4EA1-93E9-1B1CB933805D}"/>
              </a:ext>
            </a:extLst>
          </p:cNvPr>
          <p:cNvSpPr txBox="1"/>
          <p:nvPr/>
        </p:nvSpPr>
        <p:spPr bwMode="auto">
          <a:xfrm>
            <a:off x="6103757"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4</a:t>
            </a:r>
          </a:p>
        </p:txBody>
      </p:sp>
      <p:sp>
        <p:nvSpPr>
          <p:cNvPr id="126" name="TextBox 125">
            <a:extLst>
              <a:ext uri="{FF2B5EF4-FFF2-40B4-BE49-F238E27FC236}">
                <a16:creationId xmlns:a16="http://schemas.microsoft.com/office/drawing/2014/main" id="{D3AA2163-0E8E-424D-AC7A-5D0530C120FC}"/>
              </a:ext>
            </a:extLst>
          </p:cNvPr>
          <p:cNvSpPr txBox="1"/>
          <p:nvPr/>
        </p:nvSpPr>
        <p:spPr bwMode="auto">
          <a:xfrm>
            <a:off x="6358347"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5</a:t>
            </a:r>
          </a:p>
        </p:txBody>
      </p:sp>
      <p:sp>
        <p:nvSpPr>
          <p:cNvPr id="127" name="TextBox 126">
            <a:extLst>
              <a:ext uri="{FF2B5EF4-FFF2-40B4-BE49-F238E27FC236}">
                <a16:creationId xmlns:a16="http://schemas.microsoft.com/office/drawing/2014/main" id="{73A02BD9-2FF3-4B03-8280-F4772A95A9DB}"/>
              </a:ext>
            </a:extLst>
          </p:cNvPr>
          <p:cNvSpPr txBox="1"/>
          <p:nvPr/>
        </p:nvSpPr>
        <p:spPr bwMode="auto">
          <a:xfrm>
            <a:off x="6612936"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6</a:t>
            </a:r>
          </a:p>
        </p:txBody>
      </p:sp>
      <p:sp>
        <p:nvSpPr>
          <p:cNvPr id="128" name="TextBox 127">
            <a:extLst>
              <a:ext uri="{FF2B5EF4-FFF2-40B4-BE49-F238E27FC236}">
                <a16:creationId xmlns:a16="http://schemas.microsoft.com/office/drawing/2014/main" id="{9C5E5ADE-2FE5-46ED-BBCA-CBFB6DB4F8EF}"/>
              </a:ext>
            </a:extLst>
          </p:cNvPr>
          <p:cNvSpPr txBox="1"/>
          <p:nvPr/>
        </p:nvSpPr>
        <p:spPr bwMode="auto">
          <a:xfrm>
            <a:off x="6867525"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7</a:t>
            </a:r>
          </a:p>
        </p:txBody>
      </p:sp>
      <p:sp>
        <p:nvSpPr>
          <p:cNvPr id="129" name="TextBox 128">
            <a:extLst>
              <a:ext uri="{FF2B5EF4-FFF2-40B4-BE49-F238E27FC236}">
                <a16:creationId xmlns:a16="http://schemas.microsoft.com/office/drawing/2014/main" id="{4F553A3F-A0C2-471F-AEA8-996F53B07EA0}"/>
              </a:ext>
            </a:extLst>
          </p:cNvPr>
          <p:cNvSpPr txBox="1"/>
          <p:nvPr/>
        </p:nvSpPr>
        <p:spPr bwMode="auto">
          <a:xfrm>
            <a:off x="7122115"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8</a:t>
            </a:r>
          </a:p>
        </p:txBody>
      </p:sp>
      <p:sp>
        <p:nvSpPr>
          <p:cNvPr id="130" name="TextBox 129">
            <a:extLst>
              <a:ext uri="{FF2B5EF4-FFF2-40B4-BE49-F238E27FC236}">
                <a16:creationId xmlns:a16="http://schemas.microsoft.com/office/drawing/2014/main" id="{116EF442-1221-4B32-A765-262227CC121A}"/>
              </a:ext>
            </a:extLst>
          </p:cNvPr>
          <p:cNvSpPr txBox="1"/>
          <p:nvPr/>
        </p:nvSpPr>
        <p:spPr bwMode="auto">
          <a:xfrm>
            <a:off x="7376705"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9</a:t>
            </a:r>
          </a:p>
        </p:txBody>
      </p:sp>
      <p:sp>
        <p:nvSpPr>
          <p:cNvPr id="131" name="TextBox 130">
            <a:extLst>
              <a:ext uri="{FF2B5EF4-FFF2-40B4-BE49-F238E27FC236}">
                <a16:creationId xmlns:a16="http://schemas.microsoft.com/office/drawing/2014/main" id="{563DE795-E79F-4E5B-A5C4-B792D9C111D6}"/>
              </a:ext>
            </a:extLst>
          </p:cNvPr>
          <p:cNvSpPr txBox="1"/>
          <p:nvPr/>
        </p:nvSpPr>
        <p:spPr bwMode="auto">
          <a:xfrm>
            <a:off x="7631294"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10</a:t>
            </a:r>
          </a:p>
        </p:txBody>
      </p:sp>
      <p:sp>
        <p:nvSpPr>
          <p:cNvPr id="132" name="TextBox 131">
            <a:extLst>
              <a:ext uri="{FF2B5EF4-FFF2-40B4-BE49-F238E27FC236}">
                <a16:creationId xmlns:a16="http://schemas.microsoft.com/office/drawing/2014/main" id="{02713F3A-8E53-4C59-B4C0-7CA00AFA5AEF}"/>
              </a:ext>
            </a:extLst>
          </p:cNvPr>
          <p:cNvSpPr txBox="1"/>
          <p:nvPr/>
        </p:nvSpPr>
        <p:spPr bwMode="auto">
          <a:xfrm>
            <a:off x="7885883"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11</a:t>
            </a:r>
          </a:p>
        </p:txBody>
      </p:sp>
      <p:sp>
        <p:nvSpPr>
          <p:cNvPr id="133" name="TextBox 132">
            <a:extLst>
              <a:ext uri="{FF2B5EF4-FFF2-40B4-BE49-F238E27FC236}">
                <a16:creationId xmlns:a16="http://schemas.microsoft.com/office/drawing/2014/main" id="{EA6E494A-ED8D-49FF-9CA3-23670A19FCAE}"/>
              </a:ext>
            </a:extLst>
          </p:cNvPr>
          <p:cNvSpPr txBox="1"/>
          <p:nvPr/>
        </p:nvSpPr>
        <p:spPr bwMode="auto">
          <a:xfrm>
            <a:off x="8140472"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12</a:t>
            </a:r>
          </a:p>
        </p:txBody>
      </p:sp>
      <p:sp>
        <p:nvSpPr>
          <p:cNvPr id="134" name="TextBox 133">
            <a:extLst>
              <a:ext uri="{FF2B5EF4-FFF2-40B4-BE49-F238E27FC236}">
                <a16:creationId xmlns:a16="http://schemas.microsoft.com/office/drawing/2014/main" id="{20CB4CDD-82F2-46E5-BD0A-1BC13A2DE068}"/>
              </a:ext>
            </a:extLst>
          </p:cNvPr>
          <p:cNvSpPr txBox="1"/>
          <p:nvPr/>
        </p:nvSpPr>
        <p:spPr bwMode="auto">
          <a:xfrm>
            <a:off x="8395063" y="3937340"/>
            <a:ext cx="401261"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166" eaLnBrk="0" hangingPunct="0">
              <a:spcBef>
                <a:spcPct val="50000"/>
              </a:spcBef>
              <a:defRPr/>
            </a:pPr>
            <a:r>
              <a:rPr lang="en-US" sz="1199" dirty="0">
                <a:solidFill>
                  <a:srgbClr val="000000"/>
                </a:solidFill>
                <a:latin typeface="Calibri" panose="020F0502020204030204" pitchFamily="34" charset="0"/>
                <a:cs typeface="Arial" panose="020B0604020202020204" pitchFamily="34" charset="0"/>
              </a:rPr>
              <a:t>13</a:t>
            </a:r>
          </a:p>
        </p:txBody>
      </p:sp>
      <p:cxnSp>
        <p:nvCxnSpPr>
          <p:cNvPr id="140" name="Straight Connector 139">
            <a:extLst>
              <a:ext uri="{FF2B5EF4-FFF2-40B4-BE49-F238E27FC236}">
                <a16:creationId xmlns:a16="http://schemas.microsoft.com/office/drawing/2014/main" id="{D8BA498C-C29E-4E8D-A31A-A7F356CF6D33}"/>
              </a:ext>
            </a:extLst>
          </p:cNvPr>
          <p:cNvCxnSpPr>
            <a:cxnSpLocks/>
          </p:cNvCxnSpPr>
          <p:nvPr/>
        </p:nvCxnSpPr>
        <p:spPr bwMode="auto">
          <a:xfrm>
            <a:off x="5281714" y="2139322"/>
            <a:ext cx="2229" cy="1788863"/>
          </a:xfrm>
          <a:prstGeom prst="line">
            <a:avLst/>
          </a:prstGeom>
          <a:noFill/>
          <a:ln w="28575" cap="flat" cmpd="sng" algn="ctr">
            <a:solidFill>
              <a:schemeClr val="tx1"/>
            </a:solidFill>
            <a:prstDash val="solid"/>
            <a:round/>
            <a:headEnd type="none" w="med" len="med"/>
            <a:tailEnd type="none" w="med" len="med"/>
          </a:ln>
          <a:effectLst/>
        </p:spPr>
      </p:cxnSp>
      <p:sp>
        <p:nvSpPr>
          <p:cNvPr id="142" name="Freeform: Shape 141">
            <a:extLst>
              <a:ext uri="{FF2B5EF4-FFF2-40B4-BE49-F238E27FC236}">
                <a16:creationId xmlns:a16="http://schemas.microsoft.com/office/drawing/2014/main" id="{31717DEF-0F88-4CB6-B30B-B27431604F7A}"/>
              </a:ext>
            </a:extLst>
          </p:cNvPr>
          <p:cNvSpPr/>
          <p:nvPr/>
        </p:nvSpPr>
        <p:spPr bwMode="auto">
          <a:xfrm>
            <a:off x="927108" y="2144154"/>
            <a:ext cx="3216083" cy="202754"/>
          </a:xfrm>
          <a:custGeom>
            <a:avLst/>
            <a:gdLst>
              <a:gd name="connsiteX0" fmla="*/ 0 w 4292081"/>
              <a:gd name="connsiteY0" fmla="*/ 0 h 270588"/>
              <a:gd name="connsiteX1" fmla="*/ 1782147 w 4292081"/>
              <a:gd name="connsiteY1" fmla="*/ 0 h 270588"/>
              <a:gd name="connsiteX2" fmla="*/ 1782147 w 4292081"/>
              <a:gd name="connsiteY2" fmla="*/ 74645 h 270588"/>
              <a:gd name="connsiteX3" fmla="*/ 1987420 w 4292081"/>
              <a:gd name="connsiteY3" fmla="*/ 74645 h 270588"/>
              <a:gd name="connsiteX4" fmla="*/ 1987420 w 4292081"/>
              <a:gd name="connsiteY4" fmla="*/ 130629 h 270588"/>
              <a:gd name="connsiteX5" fmla="*/ 2659224 w 4292081"/>
              <a:gd name="connsiteY5" fmla="*/ 130629 h 270588"/>
              <a:gd name="connsiteX6" fmla="*/ 2659224 w 4292081"/>
              <a:gd name="connsiteY6" fmla="*/ 270588 h 270588"/>
              <a:gd name="connsiteX7" fmla="*/ 4292081 w 4292081"/>
              <a:gd name="connsiteY7" fmla="*/ 270588 h 27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2081" h="270588">
                <a:moveTo>
                  <a:pt x="0" y="0"/>
                </a:moveTo>
                <a:lnTo>
                  <a:pt x="1782147" y="0"/>
                </a:lnTo>
                <a:lnTo>
                  <a:pt x="1782147" y="74645"/>
                </a:lnTo>
                <a:lnTo>
                  <a:pt x="1987420" y="74645"/>
                </a:lnTo>
                <a:lnTo>
                  <a:pt x="1987420" y="130629"/>
                </a:lnTo>
                <a:lnTo>
                  <a:pt x="2659224" y="130629"/>
                </a:lnTo>
                <a:lnTo>
                  <a:pt x="2659224" y="270588"/>
                </a:lnTo>
                <a:lnTo>
                  <a:pt x="4292081" y="270588"/>
                </a:lnTo>
              </a:path>
            </a:pathLst>
          </a:custGeom>
          <a:noFill/>
          <a:ln w="28575">
            <a:solidFill>
              <a:schemeClr val="accent1"/>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143" name="Freeform: Shape 142">
            <a:extLst>
              <a:ext uri="{FF2B5EF4-FFF2-40B4-BE49-F238E27FC236}">
                <a16:creationId xmlns:a16="http://schemas.microsoft.com/office/drawing/2014/main" id="{34398013-1B6E-4640-A559-D4BAF9CCF146}"/>
              </a:ext>
            </a:extLst>
          </p:cNvPr>
          <p:cNvSpPr/>
          <p:nvPr/>
        </p:nvSpPr>
        <p:spPr bwMode="auto">
          <a:xfrm>
            <a:off x="5282803" y="2151147"/>
            <a:ext cx="3090237" cy="685166"/>
          </a:xfrm>
          <a:custGeom>
            <a:avLst/>
            <a:gdLst>
              <a:gd name="connsiteX0" fmla="*/ 0 w 4124131"/>
              <a:gd name="connsiteY0" fmla="*/ 0 h 914400"/>
              <a:gd name="connsiteX1" fmla="*/ 289249 w 4124131"/>
              <a:gd name="connsiteY1" fmla="*/ 0 h 914400"/>
              <a:gd name="connsiteX2" fmla="*/ 289249 w 4124131"/>
              <a:gd name="connsiteY2" fmla="*/ 74645 h 914400"/>
              <a:gd name="connsiteX3" fmla="*/ 830425 w 4124131"/>
              <a:gd name="connsiteY3" fmla="*/ 74645 h 914400"/>
              <a:gd name="connsiteX4" fmla="*/ 830425 w 4124131"/>
              <a:gd name="connsiteY4" fmla="*/ 130629 h 914400"/>
              <a:gd name="connsiteX5" fmla="*/ 951723 w 4124131"/>
              <a:gd name="connsiteY5" fmla="*/ 130629 h 914400"/>
              <a:gd name="connsiteX6" fmla="*/ 951723 w 4124131"/>
              <a:gd name="connsiteY6" fmla="*/ 214604 h 914400"/>
              <a:gd name="connsiteX7" fmla="*/ 1017037 w 4124131"/>
              <a:gd name="connsiteY7" fmla="*/ 214604 h 914400"/>
              <a:gd name="connsiteX8" fmla="*/ 1017037 w 4124131"/>
              <a:gd name="connsiteY8" fmla="*/ 317241 h 914400"/>
              <a:gd name="connsiteX9" fmla="*/ 1045029 w 4124131"/>
              <a:gd name="connsiteY9" fmla="*/ 317241 h 914400"/>
              <a:gd name="connsiteX10" fmla="*/ 1045029 w 4124131"/>
              <a:gd name="connsiteY10" fmla="*/ 391886 h 914400"/>
              <a:gd name="connsiteX11" fmla="*/ 1278294 w 4124131"/>
              <a:gd name="connsiteY11" fmla="*/ 391886 h 914400"/>
              <a:gd name="connsiteX12" fmla="*/ 1278294 w 4124131"/>
              <a:gd name="connsiteY12" fmla="*/ 438539 h 914400"/>
              <a:gd name="connsiteX13" fmla="*/ 1670180 w 4124131"/>
              <a:gd name="connsiteY13" fmla="*/ 438539 h 914400"/>
              <a:gd name="connsiteX14" fmla="*/ 1670180 w 4124131"/>
              <a:gd name="connsiteY14" fmla="*/ 503853 h 914400"/>
              <a:gd name="connsiteX15" fmla="*/ 1838131 w 4124131"/>
              <a:gd name="connsiteY15" fmla="*/ 503853 h 914400"/>
              <a:gd name="connsiteX16" fmla="*/ 1838131 w 4124131"/>
              <a:gd name="connsiteY16" fmla="*/ 503853 h 914400"/>
              <a:gd name="connsiteX17" fmla="*/ 1931437 w 4124131"/>
              <a:gd name="connsiteY17" fmla="*/ 503853 h 914400"/>
              <a:gd name="connsiteX18" fmla="*/ 1931437 w 4124131"/>
              <a:gd name="connsiteY18" fmla="*/ 587829 h 914400"/>
              <a:gd name="connsiteX19" fmla="*/ 2015412 w 4124131"/>
              <a:gd name="connsiteY19" fmla="*/ 587829 h 914400"/>
              <a:gd name="connsiteX20" fmla="*/ 2015412 w 4124131"/>
              <a:gd name="connsiteY20" fmla="*/ 634482 h 914400"/>
              <a:gd name="connsiteX21" fmla="*/ 3713584 w 4124131"/>
              <a:gd name="connsiteY21" fmla="*/ 634482 h 914400"/>
              <a:gd name="connsiteX22" fmla="*/ 3713584 w 4124131"/>
              <a:gd name="connsiteY22" fmla="*/ 914400 h 914400"/>
              <a:gd name="connsiteX23" fmla="*/ 4124131 w 4124131"/>
              <a:gd name="connsiteY23"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24131" h="914400">
                <a:moveTo>
                  <a:pt x="0" y="0"/>
                </a:moveTo>
                <a:lnTo>
                  <a:pt x="289249" y="0"/>
                </a:lnTo>
                <a:lnTo>
                  <a:pt x="289249" y="74645"/>
                </a:lnTo>
                <a:lnTo>
                  <a:pt x="830425" y="74645"/>
                </a:lnTo>
                <a:lnTo>
                  <a:pt x="830425" y="130629"/>
                </a:lnTo>
                <a:lnTo>
                  <a:pt x="951723" y="130629"/>
                </a:lnTo>
                <a:lnTo>
                  <a:pt x="951723" y="214604"/>
                </a:lnTo>
                <a:lnTo>
                  <a:pt x="1017037" y="214604"/>
                </a:lnTo>
                <a:lnTo>
                  <a:pt x="1017037" y="317241"/>
                </a:lnTo>
                <a:lnTo>
                  <a:pt x="1045029" y="317241"/>
                </a:lnTo>
                <a:lnTo>
                  <a:pt x="1045029" y="391886"/>
                </a:lnTo>
                <a:lnTo>
                  <a:pt x="1278294" y="391886"/>
                </a:lnTo>
                <a:lnTo>
                  <a:pt x="1278294" y="438539"/>
                </a:lnTo>
                <a:lnTo>
                  <a:pt x="1670180" y="438539"/>
                </a:lnTo>
                <a:lnTo>
                  <a:pt x="1670180" y="503853"/>
                </a:lnTo>
                <a:lnTo>
                  <a:pt x="1838131" y="503853"/>
                </a:lnTo>
                <a:lnTo>
                  <a:pt x="1838131" y="503853"/>
                </a:lnTo>
                <a:lnTo>
                  <a:pt x="1931437" y="503853"/>
                </a:lnTo>
                <a:lnTo>
                  <a:pt x="1931437" y="587829"/>
                </a:lnTo>
                <a:lnTo>
                  <a:pt x="2015412" y="587829"/>
                </a:lnTo>
                <a:lnTo>
                  <a:pt x="2015412" y="634482"/>
                </a:lnTo>
                <a:lnTo>
                  <a:pt x="3713584" y="634482"/>
                </a:lnTo>
                <a:lnTo>
                  <a:pt x="3713584" y="914400"/>
                </a:lnTo>
                <a:lnTo>
                  <a:pt x="4124131" y="914400"/>
                </a:lnTo>
              </a:path>
            </a:pathLst>
          </a:custGeom>
          <a:noFill/>
          <a:ln w="28575">
            <a:solidFill>
              <a:schemeClr val="accent1"/>
            </a:solidFill>
            <a:miter lim="800000"/>
            <a:headEnd/>
            <a:tailEnd/>
          </a:ln>
        </p:spPr>
        <p:txBody>
          <a:bodyPr rtlCol="0" anchor="ctr"/>
          <a:lstStyle/>
          <a:p>
            <a:pPr algn="ctr" defTabSz="685166" eaLnBrk="0" hangingPunct="0">
              <a:defRPr/>
            </a:pPr>
            <a:endParaRPr lang="en-US" sz="1199" b="1">
              <a:solidFill>
                <a:srgbClr val="FFFFFF"/>
              </a:solidFill>
              <a:latin typeface="Arial" panose="020B0604020202020204" pitchFamily="34" charset="0"/>
              <a:cs typeface="Arial" panose="020B0604020202020204" pitchFamily="34" charset="0"/>
            </a:endParaRPr>
          </a:p>
        </p:txBody>
      </p:sp>
      <p:sp>
        <p:nvSpPr>
          <p:cNvPr id="144" name="Rectangle 143">
            <a:extLst>
              <a:ext uri="{FF2B5EF4-FFF2-40B4-BE49-F238E27FC236}">
                <a16:creationId xmlns:a16="http://schemas.microsoft.com/office/drawing/2014/main" id="{4CFE2A3D-0409-4FB6-AF87-C4F02BCB1B12}"/>
              </a:ext>
            </a:extLst>
          </p:cNvPr>
          <p:cNvSpPr/>
          <p:nvPr/>
        </p:nvSpPr>
        <p:spPr bwMode="auto">
          <a:xfrm>
            <a:off x="1294668"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45" name="Rectangle 144">
            <a:extLst>
              <a:ext uri="{FF2B5EF4-FFF2-40B4-BE49-F238E27FC236}">
                <a16:creationId xmlns:a16="http://schemas.microsoft.com/office/drawing/2014/main" id="{E1A0A380-2DB6-48FE-93AE-F98FCEA5CC1C}"/>
              </a:ext>
            </a:extLst>
          </p:cNvPr>
          <p:cNvSpPr/>
          <p:nvPr/>
        </p:nvSpPr>
        <p:spPr bwMode="auto">
          <a:xfrm>
            <a:off x="1758473"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5A7ED9FE-8321-46CC-A526-BAD347E6CEDF}"/>
              </a:ext>
            </a:extLst>
          </p:cNvPr>
          <p:cNvSpPr/>
          <p:nvPr/>
        </p:nvSpPr>
        <p:spPr bwMode="auto">
          <a:xfrm>
            <a:off x="1937547"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397626D8-71DF-42D7-A2AD-EF8284FE7894}"/>
              </a:ext>
            </a:extLst>
          </p:cNvPr>
          <p:cNvSpPr/>
          <p:nvPr/>
        </p:nvSpPr>
        <p:spPr bwMode="auto">
          <a:xfrm>
            <a:off x="2458694" y="220643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FE3C81AF-0AD8-40D2-BDB7-BE3F11FD6332}"/>
              </a:ext>
            </a:extLst>
          </p:cNvPr>
          <p:cNvSpPr/>
          <p:nvPr/>
        </p:nvSpPr>
        <p:spPr bwMode="auto">
          <a:xfrm>
            <a:off x="2636496" y="2206565"/>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49" name="Rectangle 148">
            <a:extLst>
              <a:ext uri="{FF2B5EF4-FFF2-40B4-BE49-F238E27FC236}">
                <a16:creationId xmlns:a16="http://schemas.microsoft.com/office/drawing/2014/main" id="{8DA4B4E0-A4B8-4B9E-8DA0-16F438039771}"/>
              </a:ext>
            </a:extLst>
          </p:cNvPr>
          <p:cNvSpPr/>
          <p:nvPr/>
        </p:nvSpPr>
        <p:spPr bwMode="auto">
          <a:xfrm>
            <a:off x="4135759" y="2316614"/>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E2C05A50-AB9A-49B5-9957-E41BB91508C4}"/>
              </a:ext>
            </a:extLst>
          </p:cNvPr>
          <p:cNvSpPr/>
          <p:nvPr/>
        </p:nvSpPr>
        <p:spPr bwMode="auto">
          <a:xfrm>
            <a:off x="3850986" y="2317850"/>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FD7B0EEC-A72E-4EAC-AC47-5CFFD859A5BD}"/>
              </a:ext>
            </a:extLst>
          </p:cNvPr>
          <p:cNvSpPr/>
          <p:nvPr/>
        </p:nvSpPr>
        <p:spPr bwMode="auto">
          <a:xfrm>
            <a:off x="4050471" y="2315377"/>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DBAF7869-36A6-4F2C-B89E-1C38FE21EB36}"/>
              </a:ext>
            </a:extLst>
          </p:cNvPr>
          <p:cNvSpPr/>
          <p:nvPr/>
        </p:nvSpPr>
        <p:spPr bwMode="auto">
          <a:xfrm>
            <a:off x="2939613" y="231908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73DB50BA-C509-4F4A-AF28-66D486612FB3}"/>
              </a:ext>
            </a:extLst>
          </p:cNvPr>
          <p:cNvSpPr/>
          <p:nvPr/>
        </p:nvSpPr>
        <p:spPr bwMode="auto">
          <a:xfrm>
            <a:off x="2997911" y="2320325"/>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4" name="Rectangle 153">
            <a:extLst>
              <a:ext uri="{FF2B5EF4-FFF2-40B4-BE49-F238E27FC236}">
                <a16:creationId xmlns:a16="http://schemas.microsoft.com/office/drawing/2014/main" id="{359D0DF0-29C8-4F68-ABC9-1E9F15C4C5F8}"/>
              </a:ext>
            </a:extLst>
          </p:cNvPr>
          <p:cNvSpPr/>
          <p:nvPr/>
        </p:nvSpPr>
        <p:spPr bwMode="auto">
          <a:xfrm>
            <a:off x="3066495" y="232156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F7967866-EFD3-48FF-A3DA-EC720E6A145E}"/>
              </a:ext>
            </a:extLst>
          </p:cNvPr>
          <p:cNvSpPr/>
          <p:nvPr/>
        </p:nvSpPr>
        <p:spPr bwMode="auto">
          <a:xfrm>
            <a:off x="3239829" y="232650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6" name="Rectangle 155">
            <a:extLst>
              <a:ext uri="{FF2B5EF4-FFF2-40B4-BE49-F238E27FC236}">
                <a16:creationId xmlns:a16="http://schemas.microsoft.com/office/drawing/2014/main" id="{9F3416A1-2BFE-4D5B-AA3F-FD70C54E715C}"/>
              </a:ext>
            </a:extLst>
          </p:cNvPr>
          <p:cNvSpPr/>
          <p:nvPr/>
        </p:nvSpPr>
        <p:spPr bwMode="auto">
          <a:xfrm>
            <a:off x="3362784" y="232279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7" name="Rectangle 156">
            <a:extLst>
              <a:ext uri="{FF2B5EF4-FFF2-40B4-BE49-F238E27FC236}">
                <a16:creationId xmlns:a16="http://schemas.microsoft.com/office/drawing/2014/main" id="{E4371066-F5F0-4759-BD04-A5ACAB1CCD38}"/>
              </a:ext>
            </a:extLst>
          </p:cNvPr>
          <p:cNvSpPr/>
          <p:nvPr/>
        </p:nvSpPr>
        <p:spPr bwMode="auto">
          <a:xfrm>
            <a:off x="3433924" y="2324036"/>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8" name="Rectangle 157">
            <a:extLst>
              <a:ext uri="{FF2B5EF4-FFF2-40B4-BE49-F238E27FC236}">
                <a16:creationId xmlns:a16="http://schemas.microsoft.com/office/drawing/2014/main" id="{8C153324-614E-4A0E-85D0-0E42990AF5EF}"/>
              </a:ext>
            </a:extLst>
          </p:cNvPr>
          <p:cNvSpPr/>
          <p:nvPr/>
        </p:nvSpPr>
        <p:spPr bwMode="auto">
          <a:xfrm>
            <a:off x="3457985" y="2325274"/>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59" name="Rectangle 158">
            <a:extLst>
              <a:ext uri="{FF2B5EF4-FFF2-40B4-BE49-F238E27FC236}">
                <a16:creationId xmlns:a16="http://schemas.microsoft.com/office/drawing/2014/main" id="{F7C91D5F-8F5E-4628-9076-380068B5BAFD}"/>
              </a:ext>
            </a:extLst>
          </p:cNvPr>
          <p:cNvSpPr/>
          <p:nvPr/>
        </p:nvSpPr>
        <p:spPr bwMode="auto">
          <a:xfrm>
            <a:off x="2749096" y="2206833"/>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3B2D4BF7-F9D5-470B-BC99-EA12F6DFF634}"/>
              </a:ext>
            </a:extLst>
          </p:cNvPr>
          <p:cNvSpPr/>
          <p:nvPr/>
        </p:nvSpPr>
        <p:spPr bwMode="auto">
          <a:xfrm>
            <a:off x="2773940" y="2206703"/>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1" name="Rectangle 160">
            <a:extLst>
              <a:ext uri="{FF2B5EF4-FFF2-40B4-BE49-F238E27FC236}">
                <a16:creationId xmlns:a16="http://schemas.microsoft.com/office/drawing/2014/main" id="{433DFD8D-CCF3-43E0-9B9E-517DE41D48C8}"/>
              </a:ext>
            </a:extLst>
          </p:cNvPr>
          <p:cNvSpPr/>
          <p:nvPr/>
        </p:nvSpPr>
        <p:spPr bwMode="auto">
          <a:xfrm>
            <a:off x="2823628" y="220643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78139922-130C-4F08-8CFF-47D7545DAFF1}"/>
              </a:ext>
            </a:extLst>
          </p:cNvPr>
          <p:cNvSpPr/>
          <p:nvPr/>
        </p:nvSpPr>
        <p:spPr bwMode="auto">
          <a:xfrm>
            <a:off x="2860126" y="221114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3" name="Rectangle 162">
            <a:extLst>
              <a:ext uri="{FF2B5EF4-FFF2-40B4-BE49-F238E27FC236}">
                <a16:creationId xmlns:a16="http://schemas.microsoft.com/office/drawing/2014/main" id="{07DD151D-97A0-48C8-BA41-FE8C752C8AF2}"/>
              </a:ext>
            </a:extLst>
          </p:cNvPr>
          <p:cNvSpPr/>
          <p:nvPr/>
        </p:nvSpPr>
        <p:spPr bwMode="auto">
          <a:xfrm>
            <a:off x="2081437"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AA9ADE57-6DA2-447E-8538-42C28036DA4E}"/>
              </a:ext>
            </a:extLst>
          </p:cNvPr>
          <p:cNvSpPr/>
          <p:nvPr/>
        </p:nvSpPr>
        <p:spPr bwMode="auto">
          <a:xfrm>
            <a:off x="2131056"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5" name="Rectangle 164">
            <a:extLst>
              <a:ext uri="{FF2B5EF4-FFF2-40B4-BE49-F238E27FC236}">
                <a16:creationId xmlns:a16="http://schemas.microsoft.com/office/drawing/2014/main" id="{FF6E9D82-596C-4C7B-B565-39AB162A4E33}"/>
              </a:ext>
            </a:extLst>
          </p:cNvPr>
          <p:cNvSpPr/>
          <p:nvPr/>
        </p:nvSpPr>
        <p:spPr bwMode="auto">
          <a:xfrm>
            <a:off x="2191959"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6" name="Rectangle 165">
            <a:extLst>
              <a:ext uri="{FF2B5EF4-FFF2-40B4-BE49-F238E27FC236}">
                <a16:creationId xmlns:a16="http://schemas.microsoft.com/office/drawing/2014/main" id="{10622BBA-1D44-4477-9F18-996CB85F4A0C}"/>
              </a:ext>
            </a:extLst>
          </p:cNvPr>
          <p:cNvSpPr/>
          <p:nvPr/>
        </p:nvSpPr>
        <p:spPr bwMode="auto">
          <a:xfrm>
            <a:off x="2224005" y="2108489"/>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7" name="Rectangle 166">
            <a:extLst>
              <a:ext uri="{FF2B5EF4-FFF2-40B4-BE49-F238E27FC236}">
                <a16:creationId xmlns:a16="http://schemas.microsoft.com/office/drawing/2014/main" id="{88E05BBF-BB20-435F-911B-AF239B3CA7B1}"/>
              </a:ext>
            </a:extLst>
          </p:cNvPr>
          <p:cNvSpPr/>
          <p:nvPr/>
        </p:nvSpPr>
        <p:spPr bwMode="auto">
          <a:xfrm>
            <a:off x="2270353" y="2161556"/>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8" name="Rectangle 167">
            <a:extLst>
              <a:ext uri="{FF2B5EF4-FFF2-40B4-BE49-F238E27FC236}">
                <a16:creationId xmlns:a16="http://schemas.microsoft.com/office/drawing/2014/main" id="{A516767C-4E1F-451D-BF0A-28865939787A}"/>
              </a:ext>
            </a:extLst>
          </p:cNvPr>
          <p:cNvSpPr/>
          <p:nvPr/>
        </p:nvSpPr>
        <p:spPr bwMode="auto">
          <a:xfrm>
            <a:off x="2313654" y="216371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69" name="Rectangle 168">
            <a:extLst>
              <a:ext uri="{FF2B5EF4-FFF2-40B4-BE49-F238E27FC236}">
                <a16:creationId xmlns:a16="http://schemas.microsoft.com/office/drawing/2014/main" id="{BFAEA8CF-F064-4290-A28C-19B6D0460F91}"/>
              </a:ext>
            </a:extLst>
          </p:cNvPr>
          <p:cNvSpPr/>
          <p:nvPr/>
        </p:nvSpPr>
        <p:spPr bwMode="auto">
          <a:xfrm>
            <a:off x="2360377" y="216246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0" name="Rectangle 169">
            <a:extLst>
              <a:ext uri="{FF2B5EF4-FFF2-40B4-BE49-F238E27FC236}">
                <a16:creationId xmlns:a16="http://schemas.microsoft.com/office/drawing/2014/main" id="{C868B3E9-5017-4244-8A12-991E25BD2FB6}"/>
              </a:ext>
            </a:extLst>
          </p:cNvPr>
          <p:cNvSpPr/>
          <p:nvPr/>
        </p:nvSpPr>
        <p:spPr bwMode="auto">
          <a:xfrm>
            <a:off x="5254067" y="2125730"/>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BD966F4A-9B8A-404E-91E8-721E94AE197B}"/>
              </a:ext>
            </a:extLst>
          </p:cNvPr>
          <p:cNvSpPr/>
          <p:nvPr/>
        </p:nvSpPr>
        <p:spPr bwMode="auto">
          <a:xfrm>
            <a:off x="5517564" y="217290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2" name="Rectangle 171">
            <a:extLst>
              <a:ext uri="{FF2B5EF4-FFF2-40B4-BE49-F238E27FC236}">
                <a16:creationId xmlns:a16="http://schemas.microsoft.com/office/drawing/2014/main" id="{A29BF967-99B1-4CF8-909E-65F28DFD1EC5}"/>
              </a:ext>
            </a:extLst>
          </p:cNvPr>
          <p:cNvSpPr/>
          <p:nvPr/>
        </p:nvSpPr>
        <p:spPr bwMode="auto">
          <a:xfrm>
            <a:off x="6011004" y="2372520"/>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3" name="Rectangle 172">
            <a:extLst>
              <a:ext uri="{FF2B5EF4-FFF2-40B4-BE49-F238E27FC236}">
                <a16:creationId xmlns:a16="http://schemas.microsoft.com/office/drawing/2014/main" id="{8904CAEE-AF55-481B-9AFA-8177264CBFAD}"/>
              </a:ext>
            </a:extLst>
          </p:cNvPr>
          <p:cNvSpPr/>
          <p:nvPr/>
        </p:nvSpPr>
        <p:spPr bwMode="auto">
          <a:xfrm>
            <a:off x="8055681" y="280571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4" name="Rectangle 173">
            <a:extLst>
              <a:ext uri="{FF2B5EF4-FFF2-40B4-BE49-F238E27FC236}">
                <a16:creationId xmlns:a16="http://schemas.microsoft.com/office/drawing/2014/main" id="{3A92B88C-3818-4067-B1C5-6F04F652F381}"/>
              </a:ext>
            </a:extLst>
          </p:cNvPr>
          <p:cNvSpPr/>
          <p:nvPr/>
        </p:nvSpPr>
        <p:spPr bwMode="auto">
          <a:xfrm>
            <a:off x="8350190" y="280622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F6E1CC81-B608-496A-8C59-27EA9FB616FB}"/>
              </a:ext>
            </a:extLst>
          </p:cNvPr>
          <p:cNvSpPr/>
          <p:nvPr/>
        </p:nvSpPr>
        <p:spPr bwMode="auto">
          <a:xfrm>
            <a:off x="6675079" y="2508890"/>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CF953FD7-6132-4909-83D6-09E62906CF90}"/>
              </a:ext>
            </a:extLst>
          </p:cNvPr>
          <p:cNvSpPr/>
          <p:nvPr/>
        </p:nvSpPr>
        <p:spPr bwMode="auto">
          <a:xfrm>
            <a:off x="8218539" y="2806228"/>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7" name="Rectangle 176">
            <a:extLst>
              <a:ext uri="{FF2B5EF4-FFF2-40B4-BE49-F238E27FC236}">
                <a16:creationId xmlns:a16="http://schemas.microsoft.com/office/drawing/2014/main" id="{679B472A-4A1E-49DD-BD05-9050DFC54DEF}"/>
              </a:ext>
            </a:extLst>
          </p:cNvPr>
          <p:cNvSpPr/>
          <p:nvPr/>
        </p:nvSpPr>
        <p:spPr bwMode="auto">
          <a:xfrm>
            <a:off x="6703698" y="2526723"/>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8" name="Rectangle 177">
            <a:extLst>
              <a:ext uri="{FF2B5EF4-FFF2-40B4-BE49-F238E27FC236}">
                <a16:creationId xmlns:a16="http://schemas.microsoft.com/office/drawing/2014/main" id="{105D1794-C6C5-499C-9184-936FC2197234}"/>
              </a:ext>
            </a:extLst>
          </p:cNvPr>
          <p:cNvSpPr/>
          <p:nvPr/>
        </p:nvSpPr>
        <p:spPr bwMode="auto">
          <a:xfrm>
            <a:off x="6732319" y="2559686"/>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B9076105-739A-445D-B554-9F617EB10FBF}"/>
              </a:ext>
            </a:extLst>
          </p:cNvPr>
          <p:cNvSpPr/>
          <p:nvPr/>
        </p:nvSpPr>
        <p:spPr bwMode="auto">
          <a:xfrm>
            <a:off x="6767978"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0" name="Rectangle 179">
            <a:extLst>
              <a:ext uri="{FF2B5EF4-FFF2-40B4-BE49-F238E27FC236}">
                <a16:creationId xmlns:a16="http://schemas.microsoft.com/office/drawing/2014/main" id="{E163317F-85EC-4E3A-9E35-37E69D663620}"/>
              </a:ext>
            </a:extLst>
          </p:cNvPr>
          <p:cNvSpPr/>
          <p:nvPr/>
        </p:nvSpPr>
        <p:spPr bwMode="auto">
          <a:xfrm>
            <a:off x="6810679"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1" name="Rectangle 180">
            <a:extLst>
              <a:ext uri="{FF2B5EF4-FFF2-40B4-BE49-F238E27FC236}">
                <a16:creationId xmlns:a16="http://schemas.microsoft.com/office/drawing/2014/main" id="{17137A72-98D0-477F-9313-DAECE570E685}"/>
              </a:ext>
            </a:extLst>
          </p:cNvPr>
          <p:cNvSpPr/>
          <p:nvPr/>
        </p:nvSpPr>
        <p:spPr bwMode="auto">
          <a:xfrm>
            <a:off x="6902690"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11BC34D8-60B2-4536-AE19-B7BBBD667683}"/>
              </a:ext>
            </a:extLst>
          </p:cNvPr>
          <p:cNvSpPr/>
          <p:nvPr/>
        </p:nvSpPr>
        <p:spPr bwMode="auto">
          <a:xfrm>
            <a:off x="6956289"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3" name="Rectangle 182">
            <a:extLst>
              <a:ext uri="{FF2B5EF4-FFF2-40B4-BE49-F238E27FC236}">
                <a16:creationId xmlns:a16="http://schemas.microsoft.com/office/drawing/2014/main" id="{E5CF6ED2-8BE2-4EED-8E95-59C26BF404F7}"/>
              </a:ext>
            </a:extLst>
          </p:cNvPr>
          <p:cNvSpPr/>
          <p:nvPr/>
        </p:nvSpPr>
        <p:spPr bwMode="auto">
          <a:xfrm>
            <a:off x="7770258"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4" name="Rectangle 183">
            <a:extLst>
              <a:ext uri="{FF2B5EF4-FFF2-40B4-BE49-F238E27FC236}">
                <a16:creationId xmlns:a16="http://schemas.microsoft.com/office/drawing/2014/main" id="{EA4150E5-54CA-42DA-B9C3-0CD949D51766}"/>
              </a:ext>
            </a:extLst>
          </p:cNvPr>
          <p:cNvSpPr/>
          <p:nvPr/>
        </p:nvSpPr>
        <p:spPr bwMode="auto">
          <a:xfrm>
            <a:off x="7855051"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5" name="Rectangle 184">
            <a:extLst>
              <a:ext uri="{FF2B5EF4-FFF2-40B4-BE49-F238E27FC236}">
                <a16:creationId xmlns:a16="http://schemas.microsoft.com/office/drawing/2014/main" id="{C094C950-F96C-4AEA-9C06-92C1CEAAAD65}"/>
              </a:ext>
            </a:extLst>
          </p:cNvPr>
          <p:cNvSpPr/>
          <p:nvPr/>
        </p:nvSpPr>
        <p:spPr bwMode="auto">
          <a:xfrm>
            <a:off x="8004383" y="2592875"/>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6" name="Rectangle 185">
            <a:extLst>
              <a:ext uri="{FF2B5EF4-FFF2-40B4-BE49-F238E27FC236}">
                <a16:creationId xmlns:a16="http://schemas.microsoft.com/office/drawing/2014/main" id="{5D32497F-DFC5-4445-9BAA-324DC2F16812}"/>
              </a:ext>
            </a:extLst>
          </p:cNvPr>
          <p:cNvSpPr/>
          <p:nvPr/>
        </p:nvSpPr>
        <p:spPr bwMode="auto">
          <a:xfrm>
            <a:off x="7423641"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7" name="Rectangle 186">
            <a:extLst>
              <a:ext uri="{FF2B5EF4-FFF2-40B4-BE49-F238E27FC236}">
                <a16:creationId xmlns:a16="http://schemas.microsoft.com/office/drawing/2014/main" id="{8FF669A4-D880-4BA5-B35E-E7D29D5E657C}"/>
              </a:ext>
            </a:extLst>
          </p:cNvPr>
          <p:cNvSpPr/>
          <p:nvPr/>
        </p:nvSpPr>
        <p:spPr bwMode="auto">
          <a:xfrm>
            <a:off x="7495829"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8" name="Rectangle 187">
            <a:extLst>
              <a:ext uri="{FF2B5EF4-FFF2-40B4-BE49-F238E27FC236}">
                <a16:creationId xmlns:a16="http://schemas.microsoft.com/office/drawing/2014/main" id="{51222CD3-F523-46C8-B19B-7C5F078FADBE}"/>
              </a:ext>
            </a:extLst>
          </p:cNvPr>
          <p:cNvSpPr/>
          <p:nvPr/>
        </p:nvSpPr>
        <p:spPr bwMode="auto">
          <a:xfrm>
            <a:off x="7569941" y="2597722"/>
            <a:ext cx="61665" cy="61665"/>
          </a:xfrm>
          <a:prstGeom prst="rect">
            <a:avLst/>
          </a:prstGeom>
          <a:noFill/>
          <a:ln w="19050">
            <a:solidFill>
              <a:schemeClr val="accent1"/>
            </a:solidFill>
            <a:miter lim="800000"/>
            <a:headEnd/>
            <a:tailEnd/>
          </a:ln>
        </p:spPr>
        <p:txBody>
          <a:bodyPr rtlCol="0" anchor="b"/>
          <a:lstStyle/>
          <a:p>
            <a:pPr algn="ctr" defTabSz="685166">
              <a:spcBef>
                <a:spcPct val="35000"/>
              </a:spcBef>
              <a:spcAft>
                <a:spcPct val="25000"/>
              </a:spcAft>
              <a:buClr>
                <a:srgbClr val="015873"/>
              </a:buClr>
              <a:defRPr/>
            </a:pPr>
            <a:endParaRPr lang="en-US" sz="1199" dirty="0">
              <a:solidFill>
                <a:srgbClr val="FFFFFF"/>
              </a:solidFill>
              <a:latin typeface="Calibri" panose="020F0502020204030204" pitchFamily="34" charset="0"/>
              <a:cs typeface="Arial" panose="020B0604020202020204" pitchFamily="34" charset="0"/>
            </a:endParaRPr>
          </a:p>
        </p:txBody>
      </p:sp>
      <p:sp>
        <p:nvSpPr>
          <p:cNvPr id="189" name="TextBox 188">
            <a:extLst>
              <a:ext uri="{FF2B5EF4-FFF2-40B4-BE49-F238E27FC236}">
                <a16:creationId xmlns:a16="http://schemas.microsoft.com/office/drawing/2014/main" id="{CEFA8C70-90E0-4E34-B262-39EDCA11D427}"/>
              </a:ext>
            </a:extLst>
          </p:cNvPr>
          <p:cNvSpPr txBox="1"/>
          <p:nvPr/>
        </p:nvSpPr>
        <p:spPr bwMode="auto">
          <a:xfrm>
            <a:off x="5363357" y="3365487"/>
            <a:ext cx="30137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166" eaLnBrk="0" hangingPunct="0">
              <a:spcBef>
                <a:spcPct val="50000"/>
              </a:spcBef>
              <a:defRPr/>
            </a:pPr>
            <a:r>
              <a:rPr lang="en-US" sz="1050" b="1" dirty="0">
                <a:solidFill>
                  <a:srgbClr val="000000"/>
                </a:solidFill>
                <a:latin typeface="Arial" panose="020B0604020202020204" pitchFamily="34" charset="0"/>
                <a:cs typeface="Arial" panose="020B0604020202020204" pitchFamily="34" charset="0"/>
              </a:rPr>
              <a:t>N = 52; no. of events = 14 </a:t>
            </a:r>
            <a:br>
              <a:rPr lang="en-US" sz="1050" b="1" dirty="0">
                <a:solidFill>
                  <a:srgbClr val="000000"/>
                </a:solidFill>
                <a:latin typeface="Arial" panose="020B0604020202020204" pitchFamily="34" charset="0"/>
                <a:cs typeface="Arial" panose="020B0604020202020204" pitchFamily="34" charset="0"/>
              </a:rPr>
            </a:br>
            <a:r>
              <a:rPr lang="en-US" sz="1050" b="1" dirty="0">
                <a:solidFill>
                  <a:srgbClr val="000000"/>
                </a:solidFill>
                <a:latin typeface="Arial" panose="020B0604020202020204" pitchFamily="34" charset="0"/>
                <a:cs typeface="Arial" panose="020B0604020202020204" pitchFamily="34" charset="0"/>
              </a:rPr>
              <a:t>Median, </a:t>
            </a:r>
            <a:r>
              <a:rPr lang="en-US" sz="1050" b="1" dirty="0" err="1">
                <a:solidFill>
                  <a:srgbClr val="000000"/>
                </a:solidFill>
                <a:latin typeface="Arial" panose="020B0604020202020204" pitchFamily="34" charset="0"/>
                <a:cs typeface="Arial" panose="020B0604020202020204" pitchFamily="34" charset="0"/>
              </a:rPr>
              <a:t>mos</a:t>
            </a:r>
            <a:r>
              <a:rPr lang="en-US" sz="1050" b="1" dirty="0">
                <a:solidFill>
                  <a:srgbClr val="000000"/>
                </a:solidFill>
                <a:latin typeface="Arial" panose="020B0604020202020204" pitchFamily="34" charset="0"/>
                <a:cs typeface="Arial" panose="020B0604020202020204" pitchFamily="34" charset="0"/>
              </a:rPr>
              <a:t>: NE; 95% CI: 11.0-NE</a:t>
            </a:r>
          </a:p>
        </p:txBody>
      </p:sp>
      <p:sp>
        <p:nvSpPr>
          <p:cNvPr id="3" name="Title 1">
            <a:extLst>
              <a:ext uri="{FF2B5EF4-FFF2-40B4-BE49-F238E27FC236}">
                <a16:creationId xmlns:a16="http://schemas.microsoft.com/office/drawing/2014/main" id="{E61595D5-EADE-D97B-4209-A67EB112B775}"/>
              </a:ext>
            </a:extLst>
          </p:cNvPr>
          <p:cNvSpPr txBox="1">
            <a:spLocks/>
          </p:cNvSpPr>
          <p:nvPr/>
        </p:nvSpPr>
        <p:spPr>
          <a:xfrm>
            <a:off x="356854" y="48799"/>
            <a:ext cx="8197742" cy="6665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u="sng" dirty="0">
                <a:solidFill>
                  <a:srgbClr val="0303D6"/>
                </a:solidFill>
                <a:latin typeface="Arial" panose="020B0604020202020204" pitchFamily="34" charset="0"/>
                <a:cs typeface="Arial" panose="020B0604020202020204" pitchFamily="34" charset="0"/>
              </a:rPr>
              <a:t>ELARA: Tisa-</a:t>
            </a:r>
            <a:r>
              <a:rPr lang="en-US" sz="2200" b="1" u="sng" dirty="0" err="1">
                <a:solidFill>
                  <a:srgbClr val="0303D6"/>
                </a:solidFill>
                <a:latin typeface="Arial" panose="020B0604020202020204" pitchFamily="34" charset="0"/>
                <a:cs typeface="Arial" panose="020B0604020202020204" pitchFamily="34" charset="0"/>
              </a:rPr>
              <a:t>cel</a:t>
            </a:r>
            <a:r>
              <a:rPr lang="en-US" sz="2200" b="1" u="sng" dirty="0">
                <a:solidFill>
                  <a:srgbClr val="0303D6"/>
                </a:solidFill>
                <a:latin typeface="Arial" panose="020B0604020202020204" pitchFamily="34" charset="0"/>
                <a:cs typeface="Arial" panose="020B0604020202020204" pitchFamily="34" charset="0"/>
              </a:rPr>
              <a:t> for Patients with Relapsed/Refractory </a:t>
            </a:r>
            <a:r>
              <a:rPr lang="en-US" sz="2200" b="1" u="sng" dirty="0" err="1">
                <a:solidFill>
                  <a:srgbClr val="0303D6"/>
                </a:solidFill>
                <a:latin typeface="Arial" panose="020B0604020202020204" pitchFamily="34" charset="0"/>
                <a:cs typeface="Arial" panose="020B0604020202020204" pitchFamily="34" charset="0"/>
              </a:rPr>
              <a:t>Folicular</a:t>
            </a:r>
            <a:r>
              <a:rPr lang="en-US" sz="2200" b="1" u="sng" dirty="0">
                <a:solidFill>
                  <a:srgbClr val="0303D6"/>
                </a:solidFill>
                <a:latin typeface="Arial" panose="020B0604020202020204" pitchFamily="34" charset="0"/>
                <a:cs typeface="Arial" panose="020B0604020202020204" pitchFamily="34" charset="0"/>
              </a:rPr>
              <a:t> Lymphoma</a:t>
            </a:r>
          </a:p>
        </p:txBody>
      </p:sp>
      <p:sp>
        <p:nvSpPr>
          <p:cNvPr id="10" name="TextBox 9">
            <a:extLst>
              <a:ext uri="{FF2B5EF4-FFF2-40B4-BE49-F238E27FC236}">
                <a16:creationId xmlns:a16="http://schemas.microsoft.com/office/drawing/2014/main" id="{520B2CD9-9F39-F2D1-3044-79391D928CDB}"/>
              </a:ext>
            </a:extLst>
          </p:cNvPr>
          <p:cNvSpPr txBox="1"/>
          <p:nvPr/>
        </p:nvSpPr>
        <p:spPr>
          <a:xfrm>
            <a:off x="2821875" y="1368435"/>
            <a:ext cx="3203559" cy="400110"/>
          </a:xfrm>
          <a:prstGeom prst="rect">
            <a:avLst/>
          </a:prstGeom>
          <a:noFill/>
        </p:spPr>
        <p:txBody>
          <a:bodyPr wrap="square">
            <a:spAutoFit/>
          </a:bodyPr>
          <a:lstStyle/>
          <a:p>
            <a:r>
              <a:rPr lang="en-US" sz="2000" b="1" kern="0" dirty="0">
                <a:solidFill>
                  <a:srgbClr val="0033CC"/>
                </a:solidFill>
                <a:latin typeface="Arial" panose="020B0604020202020204" pitchFamily="34" charset="0"/>
                <a:cs typeface="Arial" panose="020B0604020202020204" pitchFamily="34" charset="0"/>
              </a:rPr>
              <a:t>ORR: 83%; CR rate: 65%</a:t>
            </a:r>
          </a:p>
        </p:txBody>
      </p:sp>
      <p:sp>
        <p:nvSpPr>
          <p:cNvPr id="11" name="Rectangle 10">
            <a:extLst>
              <a:ext uri="{FF2B5EF4-FFF2-40B4-BE49-F238E27FC236}">
                <a16:creationId xmlns:a16="http://schemas.microsoft.com/office/drawing/2014/main" id="{955D197B-A20B-78C0-232F-457B99BE9238}"/>
              </a:ext>
            </a:extLst>
          </p:cNvPr>
          <p:cNvSpPr/>
          <p:nvPr/>
        </p:nvSpPr>
        <p:spPr>
          <a:xfrm>
            <a:off x="2420197" y="2137505"/>
            <a:ext cx="4800600" cy="14654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Arial" panose="020B0604020202020204" pitchFamily="34" charset="0"/>
                <a:cs typeface="Arial" panose="020B0604020202020204" pitchFamily="34" charset="0"/>
              </a:rPr>
              <a:t>May 2022</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FDA granted accelerated approval to Tisa-</a:t>
            </a:r>
            <a:r>
              <a:rPr lang="en-US" dirty="0" err="1">
                <a:solidFill>
                  <a:schemeClr val="tx1"/>
                </a:solidFill>
                <a:latin typeface="Arial" panose="020B0604020202020204" pitchFamily="34" charset="0"/>
                <a:cs typeface="Arial" panose="020B0604020202020204" pitchFamily="34" charset="0"/>
              </a:rPr>
              <a:t>cel</a:t>
            </a:r>
            <a:r>
              <a:rPr lang="en-US" dirty="0">
                <a:solidFill>
                  <a:schemeClr val="tx1"/>
                </a:solidFill>
                <a:latin typeface="Arial" panose="020B0604020202020204" pitchFamily="34" charset="0"/>
                <a:cs typeface="Arial" panose="020B0604020202020204" pitchFamily="34" charset="0"/>
              </a:rPr>
              <a:t> for the treatment of adult patients with </a:t>
            </a:r>
            <a:r>
              <a:rPr lang="en-US" b="1" dirty="0">
                <a:solidFill>
                  <a:schemeClr val="tx1"/>
                </a:solidFill>
                <a:latin typeface="Arial" panose="020B0604020202020204" pitchFamily="34" charset="0"/>
                <a:cs typeface="Arial" panose="020B0604020202020204" pitchFamily="34" charset="0"/>
              </a:rPr>
              <a:t>relapsed or refractory </a:t>
            </a:r>
            <a:r>
              <a:rPr lang="en-US" dirty="0">
                <a:solidFill>
                  <a:schemeClr val="tx1"/>
                </a:solidFill>
                <a:latin typeface="Arial" panose="020B0604020202020204" pitchFamily="34" charset="0"/>
                <a:cs typeface="Arial" panose="020B0604020202020204" pitchFamily="34" charset="0"/>
              </a:rPr>
              <a:t>Follicular lymphoma </a:t>
            </a:r>
            <a:r>
              <a:rPr lang="en-US" b="1" dirty="0">
                <a:solidFill>
                  <a:schemeClr val="tx1"/>
                </a:solidFill>
                <a:latin typeface="Arial" panose="020B0604020202020204" pitchFamily="34" charset="0"/>
                <a:cs typeface="Arial" panose="020B0604020202020204" pitchFamily="34" charset="0"/>
              </a:rPr>
              <a:t>after 2 or more lines of systemic therapy (3L)</a:t>
            </a:r>
          </a:p>
        </p:txBody>
      </p:sp>
    </p:spTree>
    <p:extLst>
      <p:ext uri="{BB962C8B-B14F-4D97-AF65-F5344CB8AC3E}">
        <p14:creationId xmlns:p14="http://schemas.microsoft.com/office/powerpoint/2010/main" val="30037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9524444-C1E6-E611-BB43-2AC23D4E819C}"/>
              </a:ext>
            </a:extLst>
          </p:cNvPr>
          <p:cNvPicPr>
            <a:picLocks noGrp="1" noChangeAspect="1"/>
          </p:cNvPicPr>
          <p:nvPr>
            <p:ph idx="1"/>
          </p:nvPr>
        </p:nvPicPr>
        <p:blipFill>
          <a:blip r:embed="rId2"/>
          <a:stretch>
            <a:fillRect/>
          </a:stretch>
        </p:blipFill>
        <p:spPr>
          <a:xfrm>
            <a:off x="3919512" y="1596738"/>
            <a:ext cx="4820073" cy="2670491"/>
          </a:xfrm>
          <a:prstGeom prst="rect">
            <a:avLst/>
          </a:prstGeom>
        </p:spPr>
      </p:pic>
      <p:sp>
        <p:nvSpPr>
          <p:cNvPr id="5" name="TextBox 4">
            <a:extLst>
              <a:ext uri="{FF2B5EF4-FFF2-40B4-BE49-F238E27FC236}">
                <a16:creationId xmlns:a16="http://schemas.microsoft.com/office/drawing/2014/main" id="{37B942D8-C969-3C66-FC62-CD1DA8EBBDBC}"/>
              </a:ext>
            </a:extLst>
          </p:cNvPr>
          <p:cNvSpPr txBox="1"/>
          <p:nvPr/>
        </p:nvSpPr>
        <p:spPr>
          <a:xfrm>
            <a:off x="43740" y="1299869"/>
            <a:ext cx="3376520" cy="1599540"/>
          </a:xfrm>
          <a:prstGeom prst="rect">
            <a:avLst/>
          </a:prstGeom>
          <a:noFill/>
        </p:spPr>
        <p:txBody>
          <a:bodyPr wrap="square" rtlCol="0">
            <a:spAutoFit/>
          </a:bodyPr>
          <a:lstStyle/>
          <a:p>
            <a:r>
              <a:rPr lang="en-US" sz="1399" b="1" dirty="0"/>
              <a:t>N= 90 pts</a:t>
            </a:r>
          </a:p>
          <a:p>
            <a:r>
              <a:rPr lang="en-US" sz="1399" dirty="0"/>
              <a:t>Time limited therapy (8 cycles IV if CR but up to 17 cycles if Por less)</a:t>
            </a:r>
          </a:p>
          <a:p>
            <a:r>
              <a:rPr lang="en-US" sz="1399" dirty="0"/>
              <a:t>Median lines: 3 (2-10)</a:t>
            </a:r>
          </a:p>
          <a:p>
            <a:r>
              <a:rPr lang="en-US" sz="1399" b="1" dirty="0">
                <a:solidFill>
                  <a:srgbClr val="0033CC"/>
                </a:solidFill>
              </a:rPr>
              <a:t>Double refractory: 53% </a:t>
            </a:r>
          </a:p>
          <a:p>
            <a:r>
              <a:rPr lang="en-US" sz="1399" b="1" dirty="0">
                <a:solidFill>
                  <a:srgbClr val="0033CC"/>
                </a:solidFill>
              </a:rPr>
              <a:t>POD24: 52%</a:t>
            </a:r>
          </a:p>
          <a:p>
            <a:r>
              <a:rPr lang="en-US" sz="1399" b="1" dirty="0">
                <a:solidFill>
                  <a:srgbClr val="0033CC"/>
                </a:solidFill>
              </a:rPr>
              <a:t>Prior auto HCT: 21%</a:t>
            </a:r>
          </a:p>
        </p:txBody>
      </p:sp>
      <p:sp>
        <p:nvSpPr>
          <p:cNvPr id="6" name="TextBox 5">
            <a:extLst>
              <a:ext uri="{FF2B5EF4-FFF2-40B4-BE49-F238E27FC236}">
                <a16:creationId xmlns:a16="http://schemas.microsoft.com/office/drawing/2014/main" id="{56FCA076-016E-857D-B676-F2AC93E975A3}"/>
              </a:ext>
            </a:extLst>
          </p:cNvPr>
          <p:cNvSpPr txBox="1"/>
          <p:nvPr/>
        </p:nvSpPr>
        <p:spPr>
          <a:xfrm>
            <a:off x="43740" y="3361978"/>
            <a:ext cx="2220480" cy="953594"/>
          </a:xfrm>
          <a:prstGeom prst="rect">
            <a:avLst/>
          </a:prstGeom>
          <a:noFill/>
        </p:spPr>
        <p:txBody>
          <a:bodyPr wrap="none" rtlCol="0">
            <a:spAutoFit/>
          </a:bodyPr>
          <a:lstStyle/>
          <a:p>
            <a:r>
              <a:rPr lang="en-US" sz="1399" b="1" dirty="0"/>
              <a:t>Median f/u: 28.3 months</a:t>
            </a:r>
          </a:p>
          <a:p>
            <a:r>
              <a:rPr lang="en-US" sz="1399" b="1" dirty="0" err="1"/>
              <a:t>DoR</a:t>
            </a:r>
            <a:r>
              <a:rPr lang="en-US" sz="1399" b="1" dirty="0"/>
              <a:t> not reached</a:t>
            </a:r>
          </a:p>
          <a:p>
            <a:r>
              <a:rPr lang="en-US" sz="1399" dirty="0"/>
              <a:t>Median PFS= 24%</a:t>
            </a:r>
          </a:p>
          <a:p>
            <a:r>
              <a:rPr lang="en-US" sz="1399" b="1" dirty="0"/>
              <a:t>CRS all: 44%; G</a:t>
            </a:r>
            <a:r>
              <a:rPr lang="en-US" sz="1399" b="1" u="sng" dirty="0"/>
              <a:t>&gt;</a:t>
            </a:r>
            <a:r>
              <a:rPr lang="en-US" sz="1399" b="1" dirty="0"/>
              <a:t>3=2%</a:t>
            </a:r>
          </a:p>
        </p:txBody>
      </p:sp>
      <p:sp>
        <p:nvSpPr>
          <p:cNvPr id="7" name="TextBox 6">
            <a:extLst>
              <a:ext uri="{FF2B5EF4-FFF2-40B4-BE49-F238E27FC236}">
                <a16:creationId xmlns:a16="http://schemas.microsoft.com/office/drawing/2014/main" id="{BBFAA2A1-B2A7-9BCB-0F32-50FD2D77E4F7}"/>
              </a:ext>
            </a:extLst>
          </p:cNvPr>
          <p:cNvSpPr txBox="1"/>
          <p:nvPr/>
        </p:nvSpPr>
        <p:spPr>
          <a:xfrm>
            <a:off x="5147365" y="2693648"/>
            <a:ext cx="1728358" cy="261482"/>
          </a:xfrm>
          <a:prstGeom prst="rect">
            <a:avLst/>
          </a:prstGeom>
          <a:noFill/>
        </p:spPr>
        <p:txBody>
          <a:bodyPr wrap="none" rtlCol="0">
            <a:spAutoFit/>
          </a:bodyPr>
          <a:lstStyle/>
          <a:p>
            <a:r>
              <a:rPr lang="en-US" sz="1099" b="1" dirty="0">
                <a:solidFill>
                  <a:srgbClr val="0033CC"/>
                </a:solidFill>
              </a:rPr>
              <a:t>Median PFS 24 months</a:t>
            </a:r>
          </a:p>
        </p:txBody>
      </p:sp>
      <p:sp>
        <p:nvSpPr>
          <p:cNvPr id="10" name="Text Placeholder 9">
            <a:extLst>
              <a:ext uri="{FF2B5EF4-FFF2-40B4-BE49-F238E27FC236}">
                <a16:creationId xmlns:a16="http://schemas.microsoft.com/office/drawing/2014/main" id="{8553D173-B0DD-2336-9468-4DF5445C30FD}"/>
              </a:ext>
            </a:extLst>
          </p:cNvPr>
          <p:cNvSpPr txBox="1">
            <a:spLocks/>
          </p:cNvSpPr>
          <p:nvPr/>
        </p:nvSpPr>
        <p:spPr>
          <a:xfrm>
            <a:off x="146317" y="4767217"/>
            <a:ext cx="5187749" cy="327593"/>
          </a:xfrm>
          <a:prstGeom prst="rect">
            <a:avLst/>
          </a:prstGeom>
        </p:spPr>
        <p:txBody>
          <a:bodyPr vert="horz" lIns="91355" tIns="45678" rIns="91355" bIns="45678" rtlCol="0" anchor="ctr"/>
          <a:lstStyle>
            <a:defPPr>
              <a:defRPr lang="en-US"/>
            </a:defPPr>
            <a:lvl1pPr algn="l" rtl="0" fontAlgn="base">
              <a:spcBef>
                <a:spcPct val="0"/>
              </a:spcBef>
              <a:spcAft>
                <a:spcPct val="0"/>
              </a:spcAft>
              <a:defRPr sz="1200" kern="1200">
                <a:solidFill>
                  <a:srgbClr val="005A9B"/>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100" b="1" i="1" dirty="0">
                <a:solidFill>
                  <a:srgbClr val="0033CC"/>
                </a:solidFill>
              </a:rPr>
              <a:t>Bartlett N et Al. ASH Meeting 2022</a:t>
            </a:r>
            <a:r>
              <a:rPr lang="en-US" sz="999" dirty="0">
                <a:solidFill>
                  <a:schemeClr val="tx1"/>
                </a:solidFill>
              </a:rPr>
              <a:t>.</a:t>
            </a:r>
          </a:p>
        </p:txBody>
      </p:sp>
      <p:sp>
        <p:nvSpPr>
          <p:cNvPr id="3" name="TextBox 2">
            <a:extLst>
              <a:ext uri="{FF2B5EF4-FFF2-40B4-BE49-F238E27FC236}">
                <a16:creationId xmlns:a16="http://schemas.microsoft.com/office/drawing/2014/main" id="{9CDEB713-0B02-7E11-0AB1-80AF906B51DC}"/>
              </a:ext>
            </a:extLst>
          </p:cNvPr>
          <p:cNvSpPr txBox="1"/>
          <p:nvPr/>
        </p:nvSpPr>
        <p:spPr>
          <a:xfrm>
            <a:off x="43741" y="1014137"/>
            <a:ext cx="3865161" cy="461665"/>
          </a:xfrm>
          <a:prstGeom prst="rect">
            <a:avLst/>
          </a:prstGeom>
          <a:noFill/>
        </p:spPr>
        <p:txBody>
          <a:bodyPr wrap="none" rtlCol="0">
            <a:spAutoFit/>
          </a:bodyPr>
          <a:lstStyle/>
          <a:p>
            <a:r>
              <a:rPr lang="en-US" b="1" u="sng" kern="0" dirty="0">
                <a:solidFill>
                  <a:srgbClr val="0303D6"/>
                </a:solidFill>
                <a:latin typeface="Arial" panose="020B0604020202020204" pitchFamily="34" charset="0"/>
                <a:cs typeface="Arial" panose="020B0604020202020204" pitchFamily="34" charset="0"/>
              </a:rPr>
              <a:t>Baseline Characteristics:</a:t>
            </a:r>
            <a:endParaRPr lang="en-US" sz="1399" b="1" dirty="0">
              <a:solidFill>
                <a:srgbClr val="3366FF"/>
              </a:solidFill>
            </a:endParaRPr>
          </a:p>
        </p:txBody>
      </p:sp>
      <p:sp>
        <p:nvSpPr>
          <p:cNvPr id="12" name="TextBox 11">
            <a:extLst>
              <a:ext uri="{FF2B5EF4-FFF2-40B4-BE49-F238E27FC236}">
                <a16:creationId xmlns:a16="http://schemas.microsoft.com/office/drawing/2014/main" id="{9C4FAE42-D57B-8459-186F-502FA0C9B7C7}"/>
              </a:ext>
            </a:extLst>
          </p:cNvPr>
          <p:cNvSpPr txBox="1"/>
          <p:nvPr/>
        </p:nvSpPr>
        <p:spPr>
          <a:xfrm>
            <a:off x="43740" y="2933771"/>
            <a:ext cx="1399742" cy="461665"/>
          </a:xfrm>
          <a:prstGeom prst="rect">
            <a:avLst/>
          </a:prstGeom>
          <a:noFill/>
        </p:spPr>
        <p:txBody>
          <a:bodyPr wrap="none" rtlCol="0">
            <a:spAutoFit/>
          </a:bodyPr>
          <a:lstStyle/>
          <a:p>
            <a:r>
              <a:rPr lang="en-US" b="1" u="sng" kern="0" dirty="0">
                <a:solidFill>
                  <a:srgbClr val="0303D6"/>
                </a:solidFill>
                <a:latin typeface="Arial" panose="020B0604020202020204" pitchFamily="34" charset="0"/>
                <a:cs typeface="Arial" panose="020B0604020202020204" pitchFamily="34" charset="0"/>
              </a:rPr>
              <a:t>Results:</a:t>
            </a:r>
            <a:endParaRPr lang="en-US" b="1" dirty="0">
              <a:solidFill>
                <a:srgbClr val="3366FF"/>
              </a:solidFill>
            </a:endParaRPr>
          </a:p>
        </p:txBody>
      </p:sp>
      <p:sp>
        <p:nvSpPr>
          <p:cNvPr id="13" name="Title 1">
            <a:extLst>
              <a:ext uri="{FF2B5EF4-FFF2-40B4-BE49-F238E27FC236}">
                <a16:creationId xmlns:a16="http://schemas.microsoft.com/office/drawing/2014/main" id="{2CFC5F54-A5FC-A0DF-DA9E-6BF3F2ECCFE3}"/>
              </a:ext>
            </a:extLst>
          </p:cNvPr>
          <p:cNvSpPr txBox="1">
            <a:spLocks/>
          </p:cNvSpPr>
          <p:nvPr/>
        </p:nvSpPr>
        <p:spPr>
          <a:xfrm>
            <a:off x="591326" y="116291"/>
            <a:ext cx="7792278" cy="6665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u="sng" dirty="0">
                <a:solidFill>
                  <a:srgbClr val="0303D6"/>
                </a:solidFill>
                <a:latin typeface="Arial" panose="020B0604020202020204" pitchFamily="34" charset="0"/>
                <a:cs typeface="Arial" panose="020B0604020202020204" pitchFamily="34" charset="0"/>
              </a:rPr>
              <a:t>Bispecific: </a:t>
            </a:r>
            <a:r>
              <a:rPr lang="en-US" sz="2200" b="1" u="sng" dirty="0" err="1">
                <a:solidFill>
                  <a:srgbClr val="0303D6"/>
                </a:solidFill>
                <a:latin typeface="Arial" panose="020B0604020202020204" pitchFamily="34" charset="0"/>
                <a:cs typeface="Arial" panose="020B0604020202020204" pitchFamily="34" charset="0"/>
              </a:rPr>
              <a:t>Mosunetuzumab</a:t>
            </a:r>
            <a:r>
              <a:rPr lang="en-US" sz="2200" b="1" u="sng" dirty="0">
                <a:solidFill>
                  <a:srgbClr val="0303D6"/>
                </a:solidFill>
                <a:latin typeface="Arial" panose="020B0604020202020204" pitchFamily="34" charset="0"/>
                <a:cs typeface="Arial" panose="020B0604020202020204" pitchFamily="34" charset="0"/>
              </a:rPr>
              <a:t> for R/R Follicular Lymphoma after 2L of Therapy</a:t>
            </a:r>
          </a:p>
        </p:txBody>
      </p:sp>
      <p:sp>
        <p:nvSpPr>
          <p:cNvPr id="16" name="Rectangle 15">
            <a:extLst>
              <a:ext uri="{FF2B5EF4-FFF2-40B4-BE49-F238E27FC236}">
                <a16:creationId xmlns:a16="http://schemas.microsoft.com/office/drawing/2014/main" id="{0908D40F-6155-7FC2-FAE2-3F502494D82C}"/>
              </a:ext>
            </a:extLst>
          </p:cNvPr>
          <p:cNvSpPr/>
          <p:nvPr/>
        </p:nvSpPr>
        <p:spPr>
          <a:xfrm>
            <a:off x="2688191" y="1883457"/>
            <a:ext cx="4918349" cy="164898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Arial" panose="020B0604020202020204" pitchFamily="34" charset="0"/>
                <a:cs typeface="Arial" panose="020B0604020202020204" pitchFamily="34" charset="0"/>
              </a:rPr>
              <a:t>December 2022</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FDA granted accelerated approval to </a:t>
            </a:r>
            <a:r>
              <a:rPr lang="en-US" dirty="0" err="1">
                <a:solidFill>
                  <a:schemeClr val="tx1"/>
                </a:solidFill>
                <a:latin typeface="Arial" panose="020B0604020202020204" pitchFamily="34" charset="0"/>
                <a:cs typeface="Arial" panose="020B0604020202020204" pitchFamily="34" charset="0"/>
              </a:rPr>
              <a:t>mozunetusumab-axgb</a:t>
            </a:r>
            <a:r>
              <a:rPr lang="en-US" dirty="0">
                <a:solidFill>
                  <a:schemeClr val="tx1"/>
                </a:solidFill>
                <a:latin typeface="Arial" panose="020B0604020202020204" pitchFamily="34" charset="0"/>
                <a:cs typeface="Arial" panose="020B0604020202020204" pitchFamily="34" charset="0"/>
              </a:rPr>
              <a:t> for the treatment of adult patients with </a:t>
            </a:r>
            <a:r>
              <a:rPr lang="en-US" b="1" dirty="0">
                <a:solidFill>
                  <a:schemeClr val="tx1"/>
                </a:solidFill>
                <a:latin typeface="Arial" panose="020B0604020202020204" pitchFamily="34" charset="0"/>
                <a:cs typeface="Arial" panose="020B0604020202020204" pitchFamily="34" charset="0"/>
              </a:rPr>
              <a:t>relapsed or refractory </a:t>
            </a:r>
            <a:r>
              <a:rPr lang="en-US" dirty="0">
                <a:solidFill>
                  <a:schemeClr val="tx1"/>
                </a:solidFill>
                <a:latin typeface="Arial" panose="020B0604020202020204" pitchFamily="34" charset="0"/>
                <a:cs typeface="Arial" panose="020B0604020202020204" pitchFamily="34" charset="0"/>
              </a:rPr>
              <a:t>Follicular lymphoma </a:t>
            </a:r>
            <a:r>
              <a:rPr lang="en-US" b="1" dirty="0">
                <a:solidFill>
                  <a:schemeClr val="tx1"/>
                </a:solidFill>
                <a:latin typeface="Arial" panose="020B0604020202020204" pitchFamily="34" charset="0"/>
                <a:cs typeface="Arial" panose="020B0604020202020204" pitchFamily="34" charset="0"/>
              </a:rPr>
              <a:t>after 2 or more lines of systemic therapy (3L)</a:t>
            </a:r>
          </a:p>
        </p:txBody>
      </p:sp>
      <p:sp>
        <p:nvSpPr>
          <p:cNvPr id="8" name="TextBox 7">
            <a:extLst>
              <a:ext uri="{FF2B5EF4-FFF2-40B4-BE49-F238E27FC236}">
                <a16:creationId xmlns:a16="http://schemas.microsoft.com/office/drawing/2014/main" id="{C101A48A-3683-C192-729D-AED4E97A4EB1}"/>
              </a:ext>
            </a:extLst>
          </p:cNvPr>
          <p:cNvSpPr txBox="1"/>
          <p:nvPr/>
        </p:nvSpPr>
        <p:spPr>
          <a:xfrm>
            <a:off x="3256357" y="865398"/>
            <a:ext cx="2730976" cy="400110"/>
          </a:xfrm>
          <a:prstGeom prst="rect">
            <a:avLst/>
          </a:prstGeom>
          <a:noFill/>
        </p:spPr>
        <p:txBody>
          <a:bodyPr wrap="square">
            <a:spAutoFit/>
          </a:bodyPr>
          <a:lstStyle/>
          <a:p>
            <a:r>
              <a:rPr lang="en-US" sz="2000" b="1" dirty="0">
                <a:solidFill>
                  <a:srgbClr val="0033CC"/>
                </a:solidFill>
              </a:rPr>
              <a:t>ORR: 78%  CR: 60%</a:t>
            </a:r>
          </a:p>
        </p:txBody>
      </p:sp>
    </p:spTree>
    <p:extLst>
      <p:ext uri="{BB962C8B-B14F-4D97-AF65-F5344CB8AC3E}">
        <p14:creationId xmlns:p14="http://schemas.microsoft.com/office/powerpoint/2010/main" val="326507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CED04EB-FC01-7840-A8ED-D455CD2058B6}"/>
              </a:ext>
            </a:extLst>
          </p:cNvPr>
          <p:cNvSpPr txBox="1"/>
          <p:nvPr/>
        </p:nvSpPr>
        <p:spPr>
          <a:xfrm>
            <a:off x="183576" y="2407657"/>
            <a:ext cx="1202639" cy="953594"/>
          </a:xfrm>
          <a:prstGeom prst="rect">
            <a:avLst/>
          </a:prstGeom>
          <a:solidFill>
            <a:srgbClr val="FFCD5A"/>
          </a:solidFill>
          <a:ln>
            <a:noFill/>
          </a:ln>
        </p:spPr>
        <p:txBody>
          <a:bodyPr anchor="ctr">
            <a:spAutoFit/>
          </a:bodyPr>
          <a:lstStyle/>
          <a:p>
            <a:pPr algn="ctr" defTabSz="685800" fontAlgn="auto">
              <a:spcBef>
                <a:spcPts val="0"/>
              </a:spcBef>
              <a:spcAft>
                <a:spcPts val="0"/>
              </a:spcAft>
              <a:defRPr/>
            </a:pPr>
            <a:r>
              <a:rPr lang="en-US" sz="1399" b="1" dirty="0">
                <a:solidFill>
                  <a:srgbClr val="000000"/>
                </a:solidFill>
              </a:rPr>
              <a:t>Relapsed Refractory</a:t>
            </a:r>
          </a:p>
          <a:p>
            <a:pPr algn="ctr" defTabSz="685800" fontAlgn="auto">
              <a:spcBef>
                <a:spcPts val="0"/>
              </a:spcBef>
              <a:spcAft>
                <a:spcPts val="0"/>
              </a:spcAft>
              <a:defRPr/>
            </a:pPr>
            <a:r>
              <a:rPr lang="en-US" sz="1399" b="1" dirty="0">
                <a:solidFill>
                  <a:srgbClr val="000000"/>
                </a:solidFill>
              </a:rPr>
              <a:t>DLBCL</a:t>
            </a:r>
          </a:p>
          <a:p>
            <a:pPr algn="ctr" defTabSz="685800" fontAlgn="auto">
              <a:spcBef>
                <a:spcPts val="0"/>
              </a:spcBef>
              <a:spcAft>
                <a:spcPts val="0"/>
              </a:spcAft>
              <a:defRPr/>
            </a:pPr>
            <a:r>
              <a:rPr lang="en-US" sz="1399" b="1" dirty="0">
                <a:solidFill>
                  <a:srgbClr val="000000"/>
                </a:solidFill>
              </a:rPr>
              <a:t>N=100</a:t>
            </a:r>
          </a:p>
        </p:txBody>
      </p:sp>
      <p:cxnSp>
        <p:nvCxnSpPr>
          <p:cNvPr id="25" name="Straight Arrow Connector 24">
            <a:extLst>
              <a:ext uri="{FF2B5EF4-FFF2-40B4-BE49-F238E27FC236}">
                <a16:creationId xmlns:a16="http://schemas.microsoft.com/office/drawing/2014/main" id="{D04EA244-E58B-4144-8C64-25657F6C826B}"/>
              </a:ext>
            </a:extLst>
          </p:cNvPr>
          <p:cNvCxnSpPr/>
          <p:nvPr/>
        </p:nvCxnSpPr>
        <p:spPr>
          <a:xfrm flipV="1">
            <a:off x="1430331" y="2360818"/>
            <a:ext cx="213973" cy="200161"/>
          </a:xfrm>
          <a:prstGeom prst="straightConnector1">
            <a:avLst/>
          </a:prstGeom>
          <a:solidFill>
            <a:srgbClr val="FFCD5A"/>
          </a:solidFill>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3021E73-94D5-A947-A7D6-BD72B5C26C50}"/>
              </a:ext>
            </a:extLst>
          </p:cNvPr>
          <p:cNvCxnSpPr/>
          <p:nvPr/>
        </p:nvCxnSpPr>
        <p:spPr>
          <a:xfrm>
            <a:off x="1423715" y="3082857"/>
            <a:ext cx="221915" cy="165523"/>
          </a:xfrm>
          <a:prstGeom prst="straightConnector1">
            <a:avLst/>
          </a:prstGeom>
          <a:solidFill>
            <a:srgbClr val="FFCD5A"/>
          </a:solidFill>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C65D60D-BDB7-714A-A215-2F3AA874DDC6}"/>
              </a:ext>
            </a:extLst>
          </p:cNvPr>
          <p:cNvSpPr txBox="1"/>
          <p:nvPr/>
        </p:nvSpPr>
        <p:spPr>
          <a:xfrm>
            <a:off x="1688420" y="1797968"/>
            <a:ext cx="1202639" cy="738279"/>
          </a:xfrm>
          <a:prstGeom prst="rect">
            <a:avLst/>
          </a:prstGeom>
          <a:solidFill>
            <a:schemeClr val="accent1"/>
          </a:solidFill>
          <a:ln>
            <a:noFill/>
          </a:ln>
        </p:spPr>
        <p:txBody>
          <a:bodyPr lIns="45678" rIns="45678" anchor="ctr">
            <a:spAutoFit/>
          </a:bodyPr>
          <a:lstStyle/>
          <a:p>
            <a:pPr algn="ctr" defTabSz="685800" fontAlgn="auto">
              <a:spcBef>
                <a:spcPts val="0"/>
              </a:spcBef>
              <a:spcAft>
                <a:spcPts val="0"/>
              </a:spcAft>
              <a:defRPr/>
            </a:pPr>
            <a:r>
              <a:rPr lang="en-US" sz="1399" b="1" dirty="0">
                <a:solidFill>
                  <a:prstClr val="white"/>
                </a:solidFill>
              </a:rPr>
              <a:t>Primary </a:t>
            </a:r>
            <a:r>
              <a:rPr lang="en-US" sz="1399" b="1" dirty="0">
                <a:solidFill>
                  <a:prstClr val="white"/>
                </a:solidFill>
                <a:latin typeface="Calibri" panose="020F0502020204030204"/>
                <a:ea typeface="+mn-ea"/>
                <a:cs typeface="+mn-cs"/>
              </a:rPr>
              <a:t>R</a:t>
            </a:r>
            <a:r>
              <a:rPr lang="en-US" sz="1399" b="1" dirty="0">
                <a:solidFill>
                  <a:prstClr val="white"/>
                </a:solidFill>
              </a:rPr>
              <a:t>efractory (80)</a:t>
            </a:r>
          </a:p>
        </p:txBody>
      </p:sp>
      <p:sp>
        <p:nvSpPr>
          <p:cNvPr id="30" name="TextBox 29">
            <a:extLst>
              <a:ext uri="{FF2B5EF4-FFF2-40B4-BE49-F238E27FC236}">
                <a16:creationId xmlns:a16="http://schemas.microsoft.com/office/drawing/2014/main" id="{A9FC61CB-9C7D-2240-BC7B-D9AD1EAF668D}"/>
              </a:ext>
            </a:extLst>
          </p:cNvPr>
          <p:cNvSpPr txBox="1"/>
          <p:nvPr/>
        </p:nvSpPr>
        <p:spPr>
          <a:xfrm>
            <a:off x="1700498" y="3188622"/>
            <a:ext cx="1202639" cy="522964"/>
          </a:xfrm>
          <a:prstGeom prst="rect">
            <a:avLst/>
          </a:prstGeom>
          <a:solidFill>
            <a:srgbClr val="5AAFE1"/>
          </a:solidFill>
          <a:ln>
            <a:noFill/>
          </a:ln>
        </p:spPr>
        <p:txBody>
          <a:bodyPr lIns="45678" rIns="45678" anchor="ctr">
            <a:spAutoFit/>
          </a:bodyPr>
          <a:lstStyle/>
          <a:p>
            <a:pPr algn="ctr" defTabSz="685800" fontAlgn="auto">
              <a:spcBef>
                <a:spcPts val="0"/>
              </a:spcBef>
              <a:spcAft>
                <a:spcPts val="0"/>
              </a:spcAft>
              <a:defRPr/>
            </a:pPr>
            <a:r>
              <a:rPr lang="en-US" sz="1399" b="1" dirty="0">
                <a:solidFill>
                  <a:prstClr val="white"/>
                </a:solidFill>
              </a:rPr>
              <a:t>Late Relapse (20)</a:t>
            </a:r>
          </a:p>
        </p:txBody>
      </p:sp>
      <p:sp>
        <p:nvSpPr>
          <p:cNvPr id="31" name="TextBox 30">
            <a:extLst>
              <a:ext uri="{FF2B5EF4-FFF2-40B4-BE49-F238E27FC236}">
                <a16:creationId xmlns:a16="http://schemas.microsoft.com/office/drawing/2014/main" id="{3FDC064A-A8E3-4446-A7B7-443A5B9C5204}"/>
              </a:ext>
            </a:extLst>
          </p:cNvPr>
          <p:cNvSpPr txBox="1"/>
          <p:nvPr/>
        </p:nvSpPr>
        <p:spPr>
          <a:xfrm>
            <a:off x="3204985" y="1854476"/>
            <a:ext cx="1202639" cy="523220"/>
          </a:xfrm>
          <a:prstGeom prst="rect">
            <a:avLst/>
          </a:prstGeom>
          <a:solidFill>
            <a:srgbClr val="FFCD5A"/>
          </a:solidFill>
          <a:ln>
            <a:noFill/>
          </a:ln>
        </p:spPr>
        <p:txBody>
          <a:bodyPr anchor="ctr">
            <a:spAutoFit/>
          </a:bodyPr>
          <a:lstStyle/>
          <a:p>
            <a:pPr algn="ctr" defTabSz="685800" fontAlgn="auto">
              <a:spcBef>
                <a:spcPts val="0"/>
              </a:spcBef>
              <a:spcAft>
                <a:spcPts val="0"/>
              </a:spcAft>
              <a:defRPr/>
            </a:pPr>
            <a:r>
              <a:rPr lang="en-US" sz="1400" b="1" dirty="0">
                <a:solidFill>
                  <a:srgbClr val="000000"/>
                </a:solidFill>
              </a:rPr>
              <a:t>2L CART (70)</a:t>
            </a:r>
          </a:p>
        </p:txBody>
      </p:sp>
      <p:sp>
        <p:nvSpPr>
          <p:cNvPr id="32" name="TextBox 31">
            <a:extLst>
              <a:ext uri="{FF2B5EF4-FFF2-40B4-BE49-F238E27FC236}">
                <a16:creationId xmlns:a16="http://schemas.microsoft.com/office/drawing/2014/main" id="{6FF2C1EA-70B0-8A40-8124-6D9427FF294F}"/>
              </a:ext>
            </a:extLst>
          </p:cNvPr>
          <p:cNvSpPr txBox="1"/>
          <p:nvPr/>
        </p:nvSpPr>
        <p:spPr>
          <a:xfrm>
            <a:off x="3225350" y="3180894"/>
            <a:ext cx="1202639" cy="522964"/>
          </a:xfrm>
          <a:prstGeom prst="rect">
            <a:avLst/>
          </a:prstGeom>
          <a:solidFill>
            <a:srgbClr val="FFCD5A"/>
          </a:solidFill>
          <a:ln>
            <a:noFill/>
          </a:ln>
        </p:spPr>
        <p:txBody>
          <a:bodyPr anchor="ctr">
            <a:spAutoFit/>
          </a:bodyPr>
          <a:lstStyle/>
          <a:p>
            <a:pPr algn="ctr" defTabSz="685800" fontAlgn="auto">
              <a:spcBef>
                <a:spcPts val="0"/>
              </a:spcBef>
              <a:spcAft>
                <a:spcPts val="0"/>
              </a:spcAft>
              <a:defRPr/>
            </a:pPr>
            <a:r>
              <a:rPr lang="en-US" sz="1399" b="1" dirty="0">
                <a:solidFill>
                  <a:srgbClr val="000000"/>
                </a:solidFill>
                <a:latin typeface="Arial" panose="020B0604020202020204" pitchFamily="34" charset="0"/>
                <a:ea typeface="+mn-ea"/>
                <a:cs typeface="Arial" panose="020B0604020202020204" pitchFamily="34" charset="0"/>
              </a:rPr>
              <a:t>Transplant Eligible?</a:t>
            </a:r>
            <a:endParaRPr lang="en-US" sz="1399" b="1" dirty="0">
              <a:solidFill>
                <a:srgbClr val="0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7779444-6979-5742-8FAE-8C9E410ECB26}"/>
              </a:ext>
            </a:extLst>
          </p:cNvPr>
          <p:cNvSpPr txBox="1"/>
          <p:nvPr/>
        </p:nvSpPr>
        <p:spPr>
          <a:xfrm>
            <a:off x="4715883" y="1854604"/>
            <a:ext cx="1285127" cy="522964"/>
          </a:xfrm>
          <a:prstGeom prst="rect">
            <a:avLst/>
          </a:prstGeom>
          <a:solidFill>
            <a:srgbClr val="FFCD5A"/>
          </a:solidFill>
          <a:ln>
            <a:noFill/>
          </a:ln>
        </p:spPr>
        <p:txBody>
          <a:bodyPr wrap="square" anchor="ctr">
            <a:spAutoFit/>
          </a:bodyPr>
          <a:lstStyle/>
          <a:p>
            <a:pPr algn="ctr" defTabSz="685800" fontAlgn="auto">
              <a:spcBef>
                <a:spcPts val="0"/>
              </a:spcBef>
              <a:spcAft>
                <a:spcPts val="0"/>
              </a:spcAft>
              <a:defRPr/>
            </a:pPr>
            <a:r>
              <a:rPr lang="en-US" sz="1399" b="1" dirty="0">
                <a:solidFill>
                  <a:prstClr val="black"/>
                </a:solidFill>
              </a:rPr>
              <a:t>Relapse post CART (35)</a:t>
            </a:r>
          </a:p>
        </p:txBody>
      </p:sp>
      <p:cxnSp>
        <p:nvCxnSpPr>
          <p:cNvPr id="34" name="Straight Arrow Connector 33">
            <a:extLst>
              <a:ext uri="{FF2B5EF4-FFF2-40B4-BE49-F238E27FC236}">
                <a16:creationId xmlns:a16="http://schemas.microsoft.com/office/drawing/2014/main" id="{E9BBA64F-F62F-7D4E-9B1A-188CEA12CE04}"/>
              </a:ext>
            </a:extLst>
          </p:cNvPr>
          <p:cNvCxnSpPr>
            <a:cxnSpLocks/>
          </p:cNvCxnSpPr>
          <p:nvPr/>
        </p:nvCxnSpPr>
        <p:spPr>
          <a:xfrm flipV="1">
            <a:off x="4428118" y="1367928"/>
            <a:ext cx="314289" cy="703856"/>
          </a:xfrm>
          <a:prstGeom prst="straightConnector1">
            <a:avLst/>
          </a:prstGeom>
          <a:solidFill>
            <a:srgbClr val="FFCD5A"/>
          </a:solidFill>
          <a:ln>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418144B-7535-2743-B7A4-2315F2E788AA}"/>
              </a:ext>
            </a:extLst>
          </p:cNvPr>
          <p:cNvCxnSpPr/>
          <p:nvPr/>
        </p:nvCxnSpPr>
        <p:spPr>
          <a:xfrm flipV="1">
            <a:off x="2927985" y="3424275"/>
            <a:ext cx="205715" cy="1"/>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EE3B49C-966C-3645-9CAB-B27124485D7A}"/>
              </a:ext>
            </a:extLst>
          </p:cNvPr>
          <p:cNvCxnSpPr/>
          <p:nvPr/>
        </p:nvCxnSpPr>
        <p:spPr>
          <a:xfrm flipV="1">
            <a:off x="3944556" y="1207245"/>
            <a:ext cx="0" cy="388874"/>
          </a:xfrm>
          <a:prstGeom prst="straightConnector1">
            <a:avLst/>
          </a:prstGeom>
          <a:solidFill>
            <a:srgbClr val="FFCD5A"/>
          </a:solidFill>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2C4A5C9-E8B4-A049-AA8F-9D0C19D630B0}"/>
              </a:ext>
            </a:extLst>
          </p:cNvPr>
          <p:cNvCxnSpPr/>
          <p:nvPr/>
        </p:nvCxnSpPr>
        <p:spPr>
          <a:xfrm flipV="1">
            <a:off x="6400879" y="2125660"/>
            <a:ext cx="0" cy="388874"/>
          </a:xfrm>
          <a:prstGeom prst="straightConnector1">
            <a:avLst/>
          </a:prstGeom>
          <a:solidFill>
            <a:srgbClr val="FFCD5A"/>
          </a:solidFill>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0596" name="TextBox 42">
            <a:extLst>
              <a:ext uri="{FF2B5EF4-FFF2-40B4-BE49-F238E27FC236}">
                <a16:creationId xmlns:a16="http://schemas.microsoft.com/office/drawing/2014/main" id="{9668A47D-A3F2-0148-A7E0-80AA3B3C2C3F}"/>
              </a:ext>
            </a:extLst>
          </p:cNvPr>
          <p:cNvSpPr txBox="1">
            <a:spLocks noChangeArrowheads="1"/>
          </p:cNvSpPr>
          <p:nvPr/>
        </p:nvSpPr>
        <p:spPr bwMode="auto">
          <a:xfrm>
            <a:off x="4787824" y="1214103"/>
            <a:ext cx="1419498" cy="3076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005A9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005A9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005A9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005A9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005A9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9pPr>
          </a:lstStyle>
          <a:p>
            <a:pPr algn="ctr" defTabSz="685800" fontAlgn="auto">
              <a:spcBef>
                <a:spcPct val="0"/>
              </a:spcBef>
              <a:spcAft>
                <a:spcPts val="0"/>
              </a:spcAft>
              <a:buNone/>
              <a:defRPr/>
            </a:pPr>
            <a:r>
              <a:rPr lang="en-US" altLang="en-US" sz="1399" dirty="0">
                <a:solidFill>
                  <a:prstClr val="white"/>
                </a:solidFill>
                <a:ea typeface="+mn-ea"/>
                <a:cs typeface="+mn-cs"/>
              </a:rPr>
              <a:t>Cured (35)</a:t>
            </a:r>
          </a:p>
        </p:txBody>
      </p:sp>
      <p:cxnSp>
        <p:nvCxnSpPr>
          <p:cNvPr id="44" name="Straight Arrow Connector 43">
            <a:extLst>
              <a:ext uri="{FF2B5EF4-FFF2-40B4-BE49-F238E27FC236}">
                <a16:creationId xmlns:a16="http://schemas.microsoft.com/office/drawing/2014/main" id="{D154DACF-B325-DD4B-9410-1CAC526BCDC7}"/>
              </a:ext>
            </a:extLst>
          </p:cNvPr>
          <p:cNvCxnSpPr>
            <a:cxnSpLocks/>
          </p:cNvCxnSpPr>
          <p:nvPr/>
        </p:nvCxnSpPr>
        <p:spPr>
          <a:xfrm>
            <a:off x="4500059" y="3509371"/>
            <a:ext cx="340967" cy="24492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5164E77-4477-3140-9D06-57916EB6B646}"/>
              </a:ext>
            </a:extLst>
          </p:cNvPr>
          <p:cNvSpPr txBox="1"/>
          <p:nvPr/>
        </p:nvSpPr>
        <p:spPr>
          <a:xfrm>
            <a:off x="6419615" y="2574131"/>
            <a:ext cx="729687" cy="461408"/>
          </a:xfrm>
          <a:prstGeom prst="rect">
            <a:avLst/>
          </a:prstGeom>
          <a:solidFill>
            <a:srgbClr val="00B050"/>
          </a:solidFill>
        </p:spPr>
        <p:txBody>
          <a:bodyPr wrap="none" rtlCol="0">
            <a:spAutoFit/>
          </a:bodyPr>
          <a:lstStyle/>
          <a:p>
            <a:pPr defTabSz="685800" fontAlgn="auto">
              <a:spcBef>
                <a:spcPts val="0"/>
              </a:spcBef>
              <a:spcAft>
                <a:spcPts val="0"/>
              </a:spcAft>
              <a:defRPr/>
            </a:pPr>
            <a:r>
              <a:rPr lang="en-US" sz="1199" b="1" dirty="0" err="1">
                <a:solidFill>
                  <a:prstClr val="black"/>
                </a:solidFill>
                <a:latin typeface="Calibri" panose="020F0502020204030204"/>
                <a:ea typeface="+mn-ea"/>
                <a:cs typeface="+mn-cs"/>
              </a:rPr>
              <a:t>Tafa</a:t>
            </a:r>
            <a:r>
              <a:rPr lang="en-US" sz="1199" b="1" dirty="0">
                <a:solidFill>
                  <a:prstClr val="black"/>
                </a:solidFill>
                <a:latin typeface="Calibri" panose="020F0502020204030204"/>
                <a:ea typeface="+mn-ea"/>
                <a:cs typeface="+mn-cs"/>
              </a:rPr>
              <a:t>-Len</a:t>
            </a:r>
          </a:p>
          <a:p>
            <a:pPr defTabSz="685800" fontAlgn="auto">
              <a:spcBef>
                <a:spcPts val="0"/>
              </a:spcBef>
              <a:spcAft>
                <a:spcPts val="0"/>
              </a:spcAft>
              <a:defRPr/>
            </a:pPr>
            <a:r>
              <a:rPr lang="en-US" sz="1199" b="1" dirty="0">
                <a:solidFill>
                  <a:prstClr val="black"/>
                </a:solidFill>
                <a:latin typeface="Calibri" panose="020F0502020204030204"/>
                <a:ea typeface="+mn-ea"/>
                <a:cs typeface="+mn-cs"/>
              </a:rPr>
              <a:t>Pola-BR</a:t>
            </a:r>
          </a:p>
        </p:txBody>
      </p:sp>
      <p:sp>
        <p:nvSpPr>
          <p:cNvPr id="2" name="TextBox 1">
            <a:extLst>
              <a:ext uri="{FF2B5EF4-FFF2-40B4-BE49-F238E27FC236}">
                <a16:creationId xmlns:a16="http://schemas.microsoft.com/office/drawing/2014/main" id="{431A7A31-CAF3-8E18-85BA-7A697B3E1725}"/>
              </a:ext>
            </a:extLst>
          </p:cNvPr>
          <p:cNvSpPr txBox="1"/>
          <p:nvPr/>
        </p:nvSpPr>
        <p:spPr>
          <a:xfrm>
            <a:off x="3268394" y="1188652"/>
            <a:ext cx="997815" cy="461408"/>
          </a:xfrm>
          <a:prstGeom prst="rect">
            <a:avLst/>
          </a:prstGeom>
          <a:solidFill>
            <a:srgbClr val="92D050"/>
          </a:solidFill>
        </p:spPr>
        <p:txBody>
          <a:bodyPr wrap="square" rtlCol="0">
            <a:spAutoFit/>
          </a:bodyPr>
          <a:lstStyle/>
          <a:p>
            <a:pPr algn="ctr" defTabSz="685800" fontAlgn="auto">
              <a:spcBef>
                <a:spcPts val="0"/>
              </a:spcBef>
              <a:spcAft>
                <a:spcPts val="0"/>
              </a:spcAft>
              <a:defRPr/>
            </a:pPr>
            <a:r>
              <a:rPr lang="en-US" sz="1200" b="1" dirty="0" err="1">
                <a:solidFill>
                  <a:prstClr val="black"/>
                </a:solidFill>
                <a:latin typeface="Arial" panose="020B0604020202020204" pitchFamily="34" charset="0"/>
                <a:ea typeface="+mn-ea"/>
                <a:cs typeface="Arial" panose="020B0604020202020204" pitchFamily="34" charset="0"/>
              </a:rPr>
              <a:t>Axi-Cel</a:t>
            </a:r>
            <a:endParaRPr lang="en-US" sz="1200" b="1" dirty="0">
              <a:solidFill>
                <a:prstClr val="black"/>
              </a:solidFill>
              <a:latin typeface="Arial" panose="020B0604020202020204" pitchFamily="34" charset="0"/>
              <a:ea typeface="+mn-ea"/>
              <a:cs typeface="Arial" panose="020B0604020202020204" pitchFamily="34" charset="0"/>
            </a:endParaRPr>
          </a:p>
          <a:p>
            <a:pPr algn="ctr" defTabSz="685800" fontAlgn="auto">
              <a:spcBef>
                <a:spcPts val="0"/>
              </a:spcBef>
              <a:spcAft>
                <a:spcPts val="0"/>
              </a:spcAft>
              <a:defRPr/>
            </a:pPr>
            <a:r>
              <a:rPr lang="en-US" sz="1200" b="1" dirty="0" err="1">
                <a:solidFill>
                  <a:prstClr val="black"/>
                </a:solidFill>
                <a:latin typeface="Arial" panose="020B0604020202020204" pitchFamily="34" charset="0"/>
                <a:ea typeface="+mn-ea"/>
                <a:cs typeface="Arial" panose="020B0604020202020204" pitchFamily="34" charset="0"/>
              </a:rPr>
              <a:t>Liso-Cel</a:t>
            </a:r>
            <a:endParaRPr lang="en-US" sz="1200" b="1" dirty="0">
              <a:solidFill>
                <a:prstClr val="black"/>
              </a:solidFill>
              <a:latin typeface="Arial" panose="020B0604020202020204" pitchFamily="34" charset="0"/>
              <a:ea typeface="+mn-ea"/>
              <a:cs typeface="Arial" panose="020B0604020202020204" pitchFamily="34" charset="0"/>
            </a:endParaRPr>
          </a:p>
        </p:txBody>
      </p:sp>
      <p:sp>
        <p:nvSpPr>
          <p:cNvPr id="4" name="Left Brace 3">
            <a:extLst>
              <a:ext uri="{FF2B5EF4-FFF2-40B4-BE49-F238E27FC236}">
                <a16:creationId xmlns:a16="http://schemas.microsoft.com/office/drawing/2014/main" id="{5BA62F44-09CE-C92A-049E-9350B51EBB14}"/>
              </a:ext>
            </a:extLst>
          </p:cNvPr>
          <p:cNvSpPr/>
          <p:nvPr/>
        </p:nvSpPr>
        <p:spPr>
          <a:xfrm rot="16200000">
            <a:off x="3651908" y="1273095"/>
            <a:ext cx="155304" cy="913554"/>
          </a:xfrm>
          <a:prstGeom prst="lef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defRPr/>
            </a:pPr>
            <a:endParaRPr lang="en-US" sz="1799">
              <a:solidFill>
                <a:prstClr val="black"/>
              </a:solidFill>
              <a:latin typeface="Calibri" panose="020F0502020204030204"/>
            </a:endParaRPr>
          </a:p>
        </p:txBody>
      </p:sp>
      <p:cxnSp>
        <p:nvCxnSpPr>
          <p:cNvPr id="11" name="Straight Arrow Connector 10">
            <a:extLst>
              <a:ext uri="{FF2B5EF4-FFF2-40B4-BE49-F238E27FC236}">
                <a16:creationId xmlns:a16="http://schemas.microsoft.com/office/drawing/2014/main" id="{C8358D59-D670-E106-A9AD-5553F37EE278}"/>
              </a:ext>
            </a:extLst>
          </p:cNvPr>
          <p:cNvCxnSpPr>
            <a:cxnSpLocks/>
          </p:cNvCxnSpPr>
          <p:nvPr/>
        </p:nvCxnSpPr>
        <p:spPr>
          <a:xfrm>
            <a:off x="2917349" y="2330512"/>
            <a:ext cx="308128" cy="283727"/>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216B015-EB4C-9236-34BC-3D44A870714C}"/>
              </a:ext>
            </a:extLst>
          </p:cNvPr>
          <p:cNvSpPr txBox="1"/>
          <p:nvPr/>
        </p:nvSpPr>
        <p:spPr>
          <a:xfrm>
            <a:off x="3225479" y="2477072"/>
            <a:ext cx="1202639" cy="522964"/>
          </a:xfrm>
          <a:prstGeom prst="rect">
            <a:avLst/>
          </a:prstGeom>
          <a:solidFill>
            <a:srgbClr val="FFCD5A"/>
          </a:solidFill>
          <a:ln>
            <a:noFill/>
          </a:ln>
        </p:spPr>
        <p:txBody>
          <a:bodyPr anchor="ctr">
            <a:spAutoFit/>
          </a:bodyPr>
          <a:lstStyle/>
          <a:p>
            <a:pPr algn="ctr" defTabSz="685800" fontAlgn="auto">
              <a:spcBef>
                <a:spcPts val="0"/>
              </a:spcBef>
              <a:spcAft>
                <a:spcPts val="0"/>
              </a:spcAft>
              <a:defRPr/>
            </a:pPr>
            <a:r>
              <a:rPr lang="en-US" sz="1399" b="1" dirty="0">
                <a:solidFill>
                  <a:srgbClr val="000000"/>
                </a:solidFill>
              </a:rPr>
              <a:t>CART not eligible (10)</a:t>
            </a:r>
          </a:p>
        </p:txBody>
      </p:sp>
      <p:sp>
        <p:nvSpPr>
          <p:cNvPr id="14" name="TextBox 13">
            <a:extLst>
              <a:ext uri="{FF2B5EF4-FFF2-40B4-BE49-F238E27FC236}">
                <a16:creationId xmlns:a16="http://schemas.microsoft.com/office/drawing/2014/main" id="{84F8FB0A-E347-EA3D-2A34-9407DAD844E1}"/>
              </a:ext>
            </a:extLst>
          </p:cNvPr>
          <p:cNvSpPr txBox="1"/>
          <p:nvPr/>
        </p:nvSpPr>
        <p:spPr>
          <a:xfrm>
            <a:off x="4859767" y="3401599"/>
            <a:ext cx="1285117" cy="738279"/>
          </a:xfrm>
          <a:prstGeom prst="rect">
            <a:avLst/>
          </a:prstGeom>
          <a:solidFill>
            <a:srgbClr val="FFCD5A"/>
          </a:solidFill>
          <a:ln>
            <a:noFill/>
          </a:ln>
        </p:spPr>
        <p:txBody>
          <a:bodyPr wrap="square" anchor="ctr">
            <a:spAutoFit/>
          </a:bodyPr>
          <a:lstStyle/>
          <a:p>
            <a:pPr algn="ctr" defTabSz="685800" fontAlgn="auto">
              <a:spcBef>
                <a:spcPts val="0"/>
              </a:spcBef>
              <a:spcAft>
                <a:spcPts val="0"/>
              </a:spcAft>
              <a:defRPr/>
            </a:pPr>
            <a:r>
              <a:rPr lang="en-US" sz="1399" b="1" dirty="0">
                <a:solidFill>
                  <a:srgbClr val="000000"/>
                </a:solidFill>
              </a:rPr>
              <a:t>2L CIT + auto HCT (10)</a:t>
            </a:r>
          </a:p>
        </p:txBody>
      </p:sp>
      <p:sp>
        <p:nvSpPr>
          <p:cNvPr id="15" name="TextBox 14">
            <a:extLst>
              <a:ext uri="{FF2B5EF4-FFF2-40B4-BE49-F238E27FC236}">
                <a16:creationId xmlns:a16="http://schemas.microsoft.com/office/drawing/2014/main" id="{FE784F50-0BF3-D86F-353F-00FC4D285DF6}"/>
              </a:ext>
            </a:extLst>
          </p:cNvPr>
          <p:cNvSpPr txBox="1"/>
          <p:nvPr/>
        </p:nvSpPr>
        <p:spPr>
          <a:xfrm>
            <a:off x="4428643" y="3653254"/>
            <a:ext cx="402674" cy="276871"/>
          </a:xfrm>
          <a:prstGeom prst="rect">
            <a:avLst/>
          </a:prstGeom>
          <a:noFill/>
        </p:spPr>
        <p:txBody>
          <a:bodyPr wrap="none" rtlCol="0">
            <a:spAutoFit/>
          </a:bodyPr>
          <a:lstStyle/>
          <a:p>
            <a:pPr defTabSz="685800" fontAlgn="auto">
              <a:spcBef>
                <a:spcPts val="0"/>
              </a:spcBef>
              <a:spcAft>
                <a:spcPts val="0"/>
              </a:spcAft>
              <a:defRPr/>
            </a:pPr>
            <a:r>
              <a:rPr lang="en-US" sz="1199" b="1" dirty="0">
                <a:solidFill>
                  <a:prstClr val="black"/>
                </a:solidFill>
                <a:latin typeface="Calibri" panose="020F0502020204030204"/>
                <a:ea typeface="+mn-ea"/>
                <a:cs typeface="+mn-cs"/>
              </a:rPr>
              <a:t>Yes</a:t>
            </a:r>
          </a:p>
        </p:txBody>
      </p:sp>
      <p:cxnSp>
        <p:nvCxnSpPr>
          <p:cNvPr id="26" name="Straight Arrow Connector 25">
            <a:extLst>
              <a:ext uri="{FF2B5EF4-FFF2-40B4-BE49-F238E27FC236}">
                <a16:creationId xmlns:a16="http://schemas.microsoft.com/office/drawing/2014/main" id="{6041A2A1-41EB-9037-BAE7-B2AC65CF0EF3}"/>
              </a:ext>
            </a:extLst>
          </p:cNvPr>
          <p:cNvCxnSpPr>
            <a:cxnSpLocks/>
          </p:cNvCxnSpPr>
          <p:nvPr/>
        </p:nvCxnSpPr>
        <p:spPr>
          <a:xfrm flipV="1">
            <a:off x="4500059" y="2802336"/>
            <a:ext cx="1851736" cy="621939"/>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32936F9-F0B7-0A33-6C05-5758E2CC2300}"/>
              </a:ext>
            </a:extLst>
          </p:cNvPr>
          <p:cNvCxnSpPr>
            <a:cxnSpLocks/>
          </p:cNvCxnSpPr>
          <p:nvPr/>
        </p:nvCxnSpPr>
        <p:spPr>
          <a:xfrm>
            <a:off x="2917349" y="2157460"/>
            <a:ext cx="267223" cy="0"/>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27602D0-466E-AD31-6B8B-D1859961E95D}"/>
              </a:ext>
            </a:extLst>
          </p:cNvPr>
          <p:cNvCxnSpPr>
            <a:cxnSpLocks/>
          </p:cNvCxnSpPr>
          <p:nvPr/>
        </p:nvCxnSpPr>
        <p:spPr>
          <a:xfrm>
            <a:off x="6020368" y="1964662"/>
            <a:ext cx="369556"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63F19814-54F0-A792-EFF5-F2A8D2694944}"/>
              </a:ext>
            </a:extLst>
          </p:cNvPr>
          <p:cNvCxnSpPr>
            <a:cxnSpLocks/>
          </p:cNvCxnSpPr>
          <p:nvPr/>
        </p:nvCxnSpPr>
        <p:spPr>
          <a:xfrm flipV="1">
            <a:off x="4497207" y="2723761"/>
            <a:ext cx="1873328" cy="35720"/>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20AA133-2176-10F6-6BBC-C389898CF5F0}"/>
              </a:ext>
            </a:extLst>
          </p:cNvPr>
          <p:cNvCxnSpPr>
            <a:cxnSpLocks/>
          </p:cNvCxnSpPr>
          <p:nvPr/>
        </p:nvCxnSpPr>
        <p:spPr>
          <a:xfrm>
            <a:off x="4448662" y="2125660"/>
            <a:ext cx="267223" cy="0"/>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8BDEBED8-FD56-416D-739B-4E05F315756A}"/>
              </a:ext>
            </a:extLst>
          </p:cNvPr>
          <p:cNvSpPr txBox="1"/>
          <p:nvPr/>
        </p:nvSpPr>
        <p:spPr>
          <a:xfrm>
            <a:off x="5545255" y="3042459"/>
            <a:ext cx="369012" cy="276871"/>
          </a:xfrm>
          <a:prstGeom prst="rect">
            <a:avLst/>
          </a:prstGeom>
          <a:noFill/>
        </p:spPr>
        <p:txBody>
          <a:bodyPr wrap="none" rtlCol="0">
            <a:spAutoFit/>
          </a:bodyPr>
          <a:lstStyle/>
          <a:p>
            <a:pPr defTabSz="685800" fontAlgn="auto">
              <a:spcBef>
                <a:spcPts val="0"/>
              </a:spcBef>
              <a:spcAft>
                <a:spcPts val="0"/>
              </a:spcAft>
              <a:defRPr/>
            </a:pPr>
            <a:r>
              <a:rPr lang="en-US" sz="1199" b="1" dirty="0">
                <a:solidFill>
                  <a:prstClr val="black"/>
                </a:solidFill>
                <a:latin typeface="Calibri" panose="020F0502020204030204"/>
                <a:ea typeface="+mn-ea"/>
                <a:cs typeface="+mn-cs"/>
              </a:rPr>
              <a:t>No</a:t>
            </a:r>
          </a:p>
        </p:txBody>
      </p:sp>
      <p:sp>
        <p:nvSpPr>
          <p:cNvPr id="51" name="TextBox 42">
            <a:extLst>
              <a:ext uri="{FF2B5EF4-FFF2-40B4-BE49-F238E27FC236}">
                <a16:creationId xmlns:a16="http://schemas.microsoft.com/office/drawing/2014/main" id="{2625FA18-6104-95CB-1C55-5F07439CAA16}"/>
              </a:ext>
            </a:extLst>
          </p:cNvPr>
          <p:cNvSpPr txBox="1">
            <a:spLocks noChangeArrowheads="1"/>
          </p:cNvSpPr>
          <p:nvPr/>
        </p:nvSpPr>
        <p:spPr bwMode="auto">
          <a:xfrm>
            <a:off x="4787824" y="4280920"/>
            <a:ext cx="1419498" cy="3076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005A9B"/>
                </a:solidFill>
                <a:latin typeface="Arial" panose="020B0604020202020204" pitchFamily="34" charset="0"/>
              </a:defRPr>
            </a:lvl1pPr>
            <a:lvl2pPr marL="742950" indent="-285750">
              <a:spcBef>
                <a:spcPct val="20000"/>
              </a:spcBef>
              <a:buFont typeface="Arial" panose="020B0604020202020204" pitchFamily="34" charset="0"/>
              <a:buChar char="–"/>
              <a:defRPr sz="2800">
                <a:solidFill>
                  <a:srgbClr val="005A9B"/>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rgbClr val="005A9B"/>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rgbClr val="005A9B"/>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005A9B"/>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5A9B"/>
                </a:solidFill>
                <a:latin typeface="Arial" panose="020B0604020202020204" pitchFamily="34" charset="0"/>
              </a:defRPr>
            </a:lvl9pPr>
          </a:lstStyle>
          <a:p>
            <a:pPr algn="ctr" defTabSz="685800" fontAlgn="auto">
              <a:spcBef>
                <a:spcPct val="0"/>
              </a:spcBef>
              <a:spcAft>
                <a:spcPts val="0"/>
              </a:spcAft>
              <a:buNone/>
              <a:defRPr/>
            </a:pPr>
            <a:r>
              <a:rPr lang="en-US" altLang="en-US" sz="1399" dirty="0">
                <a:solidFill>
                  <a:prstClr val="white"/>
                </a:solidFill>
                <a:ea typeface="+mn-ea"/>
                <a:cs typeface="+mn-cs"/>
              </a:rPr>
              <a:t>Cured (5)</a:t>
            </a:r>
          </a:p>
        </p:txBody>
      </p:sp>
      <p:sp>
        <p:nvSpPr>
          <p:cNvPr id="52" name="TextBox 51">
            <a:extLst>
              <a:ext uri="{FF2B5EF4-FFF2-40B4-BE49-F238E27FC236}">
                <a16:creationId xmlns:a16="http://schemas.microsoft.com/office/drawing/2014/main" id="{20E96F88-5194-BFDA-7F2F-221A83CEFAD2}"/>
              </a:ext>
            </a:extLst>
          </p:cNvPr>
          <p:cNvSpPr txBox="1"/>
          <p:nvPr/>
        </p:nvSpPr>
        <p:spPr>
          <a:xfrm>
            <a:off x="6370536" y="3384962"/>
            <a:ext cx="959336" cy="738664"/>
          </a:xfrm>
          <a:prstGeom prst="rect">
            <a:avLst/>
          </a:prstGeom>
          <a:solidFill>
            <a:srgbClr val="FFCD5A"/>
          </a:solidFill>
          <a:ln>
            <a:noFill/>
          </a:ln>
        </p:spPr>
        <p:txBody>
          <a:bodyPr wrap="square" anchor="ctr">
            <a:spAutoFit/>
          </a:bodyPr>
          <a:lstStyle/>
          <a:p>
            <a:pPr algn="ctr" defTabSz="685800" fontAlgn="auto">
              <a:spcBef>
                <a:spcPts val="0"/>
              </a:spcBef>
              <a:spcAft>
                <a:spcPts val="0"/>
              </a:spcAft>
              <a:defRPr/>
            </a:pPr>
            <a:r>
              <a:rPr lang="en-US" sz="1050" b="1" dirty="0">
                <a:solidFill>
                  <a:srgbClr val="000000"/>
                </a:solidFill>
              </a:rPr>
              <a:t>R/R post auto HCT or R/R to CIT (5)</a:t>
            </a:r>
          </a:p>
        </p:txBody>
      </p:sp>
      <p:sp>
        <p:nvSpPr>
          <p:cNvPr id="53" name="TextBox 52">
            <a:extLst>
              <a:ext uri="{FF2B5EF4-FFF2-40B4-BE49-F238E27FC236}">
                <a16:creationId xmlns:a16="http://schemas.microsoft.com/office/drawing/2014/main" id="{F4C90C4E-84C2-BB6B-08E1-E8CC93FCC853}"/>
              </a:ext>
            </a:extLst>
          </p:cNvPr>
          <p:cNvSpPr txBox="1"/>
          <p:nvPr/>
        </p:nvSpPr>
        <p:spPr>
          <a:xfrm>
            <a:off x="7524957" y="3370846"/>
            <a:ext cx="728440" cy="769441"/>
          </a:xfrm>
          <a:prstGeom prst="rect">
            <a:avLst/>
          </a:prstGeom>
          <a:solidFill>
            <a:srgbClr val="92D050"/>
          </a:solidFill>
        </p:spPr>
        <p:txBody>
          <a:bodyPr wrap="square" rtlCol="0">
            <a:spAutoFit/>
          </a:bodyPr>
          <a:lstStyle/>
          <a:p>
            <a:pPr defTabSz="685800" fontAlgn="auto">
              <a:spcBef>
                <a:spcPts val="0"/>
              </a:spcBef>
              <a:spcAft>
                <a:spcPts val="0"/>
              </a:spcAft>
              <a:defRPr/>
            </a:pPr>
            <a:r>
              <a:rPr lang="en-US" sz="1100" b="1" dirty="0" err="1">
                <a:solidFill>
                  <a:prstClr val="black"/>
                </a:solidFill>
                <a:latin typeface="Arial" panose="020B0604020202020204" pitchFamily="34" charset="0"/>
                <a:ea typeface="+mn-ea"/>
                <a:cs typeface="Arial" panose="020B0604020202020204" pitchFamily="34" charset="0"/>
              </a:rPr>
              <a:t>Axi-Cel</a:t>
            </a:r>
            <a:endParaRPr lang="en-US" sz="1100" b="1" dirty="0">
              <a:solidFill>
                <a:prstClr val="black"/>
              </a:solidFill>
              <a:latin typeface="Arial" panose="020B0604020202020204" pitchFamily="34" charset="0"/>
              <a:ea typeface="+mn-ea"/>
              <a:cs typeface="Arial" panose="020B0604020202020204" pitchFamily="34" charset="0"/>
            </a:endParaRPr>
          </a:p>
          <a:p>
            <a:pPr defTabSz="685800" fontAlgn="auto">
              <a:spcBef>
                <a:spcPts val="0"/>
              </a:spcBef>
              <a:spcAft>
                <a:spcPts val="0"/>
              </a:spcAft>
              <a:defRPr/>
            </a:pPr>
            <a:r>
              <a:rPr lang="en-US" sz="1100" b="1" dirty="0" err="1">
                <a:solidFill>
                  <a:prstClr val="black"/>
                </a:solidFill>
                <a:latin typeface="Arial" panose="020B0604020202020204" pitchFamily="34" charset="0"/>
                <a:ea typeface="+mn-ea"/>
                <a:cs typeface="Arial" panose="020B0604020202020204" pitchFamily="34" charset="0"/>
              </a:rPr>
              <a:t>Liso-Cel</a:t>
            </a:r>
            <a:endParaRPr lang="en-US" sz="1100" b="1" dirty="0">
              <a:solidFill>
                <a:prstClr val="black"/>
              </a:solidFill>
              <a:latin typeface="Arial" panose="020B0604020202020204" pitchFamily="34" charset="0"/>
              <a:ea typeface="+mn-ea"/>
              <a:cs typeface="Arial" panose="020B0604020202020204" pitchFamily="34" charset="0"/>
            </a:endParaRPr>
          </a:p>
          <a:p>
            <a:pPr defTabSz="685800" fontAlgn="auto">
              <a:spcBef>
                <a:spcPts val="0"/>
              </a:spcBef>
              <a:spcAft>
                <a:spcPts val="0"/>
              </a:spcAft>
              <a:defRPr/>
            </a:pPr>
            <a:r>
              <a:rPr lang="en-US" sz="1100" b="1" dirty="0">
                <a:solidFill>
                  <a:prstClr val="black"/>
                </a:solidFill>
                <a:latin typeface="Arial" panose="020B0604020202020204" pitchFamily="34" charset="0"/>
                <a:ea typeface="+mn-ea"/>
                <a:cs typeface="Arial" panose="020B0604020202020204" pitchFamily="34" charset="0"/>
              </a:rPr>
              <a:t>Tisa-</a:t>
            </a:r>
            <a:r>
              <a:rPr lang="en-US" sz="1100" b="1" dirty="0" err="1">
                <a:solidFill>
                  <a:prstClr val="black"/>
                </a:solidFill>
                <a:latin typeface="Arial" panose="020B0604020202020204" pitchFamily="34" charset="0"/>
                <a:ea typeface="+mn-ea"/>
                <a:cs typeface="Arial" panose="020B0604020202020204" pitchFamily="34" charset="0"/>
              </a:rPr>
              <a:t>Cel</a:t>
            </a:r>
            <a:endParaRPr lang="en-US" sz="1100" b="1" dirty="0">
              <a:solidFill>
                <a:prstClr val="black"/>
              </a:solidFill>
              <a:latin typeface="Arial" panose="020B0604020202020204" pitchFamily="34" charset="0"/>
              <a:ea typeface="+mn-ea"/>
              <a:cs typeface="Arial" panose="020B0604020202020204" pitchFamily="34" charset="0"/>
            </a:endParaRPr>
          </a:p>
        </p:txBody>
      </p:sp>
      <p:cxnSp>
        <p:nvCxnSpPr>
          <p:cNvPr id="54" name="Straight Arrow Connector 53">
            <a:extLst>
              <a:ext uri="{FF2B5EF4-FFF2-40B4-BE49-F238E27FC236}">
                <a16:creationId xmlns:a16="http://schemas.microsoft.com/office/drawing/2014/main" id="{24A68F6E-A712-C173-E526-23E0E71E4252}"/>
              </a:ext>
            </a:extLst>
          </p:cNvPr>
          <p:cNvCxnSpPr>
            <a:cxnSpLocks/>
          </p:cNvCxnSpPr>
          <p:nvPr/>
        </p:nvCxnSpPr>
        <p:spPr>
          <a:xfrm>
            <a:off x="7334921" y="3711587"/>
            <a:ext cx="190036" cy="589"/>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640DC8B-D9F1-C852-B283-45A263E4805A}"/>
              </a:ext>
            </a:extLst>
          </p:cNvPr>
          <p:cNvCxnSpPr>
            <a:cxnSpLocks/>
          </p:cNvCxnSpPr>
          <p:nvPr/>
        </p:nvCxnSpPr>
        <p:spPr>
          <a:xfrm>
            <a:off x="6162690" y="3775263"/>
            <a:ext cx="190036" cy="589"/>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47AC27BC-2667-4460-8FDF-E33B6D12305F}"/>
              </a:ext>
            </a:extLst>
          </p:cNvPr>
          <p:cNvCxnSpPr>
            <a:cxnSpLocks/>
          </p:cNvCxnSpPr>
          <p:nvPr/>
        </p:nvCxnSpPr>
        <p:spPr>
          <a:xfrm>
            <a:off x="5447826" y="4054099"/>
            <a:ext cx="0" cy="203617"/>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FA3BAF0-4BD1-DC88-272F-F12BAC1328B8}"/>
              </a:ext>
            </a:extLst>
          </p:cNvPr>
          <p:cNvCxnSpPr>
            <a:cxnSpLocks/>
          </p:cNvCxnSpPr>
          <p:nvPr/>
        </p:nvCxnSpPr>
        <p:spPr>
          <a:xfrm flipV="1">
            <a:off x="7198380" y="2991767"/>
            <a:ext cx="258226" cy="362006"/>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8EDC58DD-CFAE-C3D6-B435-57F955AF1E28}"/>
              </a:ext>
            </a:extLst>
          </p:cNvPr>
          <p:cNvSpPr txBox="1"/>
          <p:nvPr/>
        </p:nvSpPr>
        <p:spPr>
          <a:xfrm>
            <a:off x="1620276" y="2540967"/>
            <a:ext cx="1417376" cy="261482"/>
          </a:xfrm>
          <a:prstGeom prst="rect">
            <a:avLst/>
          </a:prstGeom>
          <a:noFill/>
        </p:spPr>
        <p:txBody>
          <a:bodyPr wrap="none" rtlCol="0">
            <a:spAutoFit/>
          </a:bodyPr>
          <a:lstStyle/>
          <a:p>
            <a:pPr defTabSz="685800" fontAlgn="auto">
              <a:spcBef>
                <a:spcPts val="0"/>
              </a:spcBef>
              <a:spcAft>
                <a:spcPts val="0"/>
              </a:spcAft>
              <a:defRPr/>
            </a:pPr>
            <a:r>
              <a:rPr lang="en-US" sz="1099" b="1" i="1" u="sng" dirty="0">
                <a:solidFill>
                  <a:prstClr val="black"/>
                </a:solidFill>
                <a:latin typeface="Arial" panose="020B0604020202020204" pitchFamily="34" charset="0"/>
                <a:ea typeface="+mn-ea"/>
                <a:cs typeface="Arial" panose="020B0604020202020204" pitchFamily="34" charset="0"/>
              </a:rPr>
              <a:t>&lt;</a:t>
            </a:r>
            <a:r>
              <a:rPr lang="en-US" sz="1099" b="1" i="1" dirty="0">
                <a:solidFill>
                  <a:prstClr val="black"/>
                </a:solidFill>
                <a:latin typeface="Arial" panose="020B0604020202020204" pitchFamily="34" charset="0"/>
                <a:ea typeface="+mn-ea"/>
                <a:cs typeface="Arial" panose="020B0604020202020204" pitchFamily="34" charset="0"/>
              </a:rPr>
              <a:t> 12 months or PP</a:t>
            </a:r>
          </a:p>
        </p:txBody>
      </p:sp>
      <p:sp>
        <p:nvSpPr>
          <p:cNvPr id="63" name="TextBox 62">
            <a:extLst>
              <a:ext uri="{FF2B5EF4-FFF2-40B4-BE49-F238E27FC236}">
                <a16:creationId xmlns:a16="http://schemas.microsoft.com/office/drawing/2014/main" id="{B7C14D30-0627-26AD-8CB1-4139C069B14B}"/>
              </a:ext>
            </a:extLst>
          </p:cNvPr>
          <p:cNvSpPr txBox="1"/>
          <p:nvPr/>
        </p:nvSpPr>
        <p:spPr>
          <a:xfrm>
            <a:off x="1740293" y="3675846"/>
            <a:ext cx="1010213" cy="261482"/>
          </a:xfrm>
          <a:prstGeom prst="rect">
            <a:avLst/>
          </a:prstGeom>
          <a:noFill/>
        </p:spPr>
        <p:txBody>
          <a:bodyPr wrap="none" rtlCol="0">
            <a:spAutoFit/>
          </a:bodyPr>
          <a:lstStyle/>
          <a:p>
            <a:pPr defTabSz="685800" fontAlgn="auto">
              <a:spcBef>
                <a:spcPts val="0"/>
              </a:spcBef>
              <a:spcAft>
                <a:spcPts val="0"/>
              </a:spcAft>
              <a:defRPr/>
            </a:pPr>
            <a:r>
              <a:rPr lang="en-US" sz="1099" b="1" i="1" dirty="0">
                <a:solidFill>
                  <a:prstClr val="black"/>
                </a:solidFill>
                <a:latin typeface="Arial" panose="020B0604020202020204" pitchFamily="34" charset="0"/>
                <a:ea typeface="+mn-ea"/>
                <a:cs typeface="Arial" panose="020B0604020202020204" pitchFamily="34" charset="0"/>
              </a:rPr>
              <a:t>&gt; 12 months</a:t>
            </a:r>
          </a:p>
        </p:txBody>
      </p:sp>
      <p:cxnSp>
        <p:nvCxnSpPr>
          <p:cNvPr id="110602" name="Elbow Connector 110601">
            <a:extLst>
              <a:ext uri="{FF2B5EF4-FFF2-40B4-BE49-F238E27FC236}">
                <a16:creationId xmlns:a16="http://schemas.microsoft.com/office/drawing/2014/main" id="{25A66072-B897-18AC-9B02-71C7C7B96FB0}"/>
              </a:ext>
            </a:extLst>
          </p:cNvPr>
          <p:cNvCxnSpPr>
            <a:cxnSpLocks/>
            <a:endCxn id="14" idx="0"/>
          </p:cNvCxnSpPr>
          <p:nvPr/>
        </p:nvCxnSpPr>
        <p:spPr>
          <a:xfrm>
            <a:off x="4542989" y="2824752"/>
            <a:ext cx="959336" cy="576846"/>
          </a:xfrm>
          <a:prstGeom prst="bentConnector2">
            <a:avLst/>
          </a:prstGeom>
          <a:ln w="12700">
            <a:solidFill>
              <a:schemeClr val="tx2"/>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7533A113-9C76-96BC-ACDA-ED75D4914359}"/>
              </a:ext>
            </a:extLst>
          </p:cNvPr>
          <p:cNvSpPr txBox="1"/>
          <p:nvPr/>
        </p:nvSpPr>
        <p:spPr>
          <a:xfrm>
            <a:off x="6409283" y="1633394"/>
            <a:ext cx="683200" cy="461408"/>
          </a:xfrm>
          <a:prstGeom prst="rect">
            <a:avLst/>
          </a:prstGeom>
          <a:solidFill>
            <a:srgbClr val="00B050"/>
          </a:solidFill>
        </p:spPr>
        <p:txBody>
          <a:bodyPr wrap="none" rtlCol="0">
            <a:spAutoFit/>
          </a:bodyPr>
          <a:lstStyle/>
          <a:p>
            <a:pPr defTabSz="685800" fontAlgn="auto">
              <a:spcBef>
                <a:spcPts val="0"/>
              </a:spcBef>
              <a:spcAft>
                <a:spcPts val="0"/>
              </a:spcAft>
              <a:defRPr/>
            </a:pPr>
            <a:r>
              <a:rPr lang="en-US" sz="1199" b="1" dirty="0" err="1">
                <a:solidFill>
                  <a:prstClr val="black"/>
                </a:solidFill>
                <a:latin typeface="Calibri" panose="020F0502020204030204"/>
                <a:ea typeface="+mn-ea"/>
                <a:cs typeface="+mn-cs"/>
              </a:rPr>
              <a:t>Lonca</a:t>
            </a:r>
            <a:endParaRPr lang="en-US" sz="1199" b="1" dirty="0">
              <a:solidFill>
                <a:prstClr val="black"/>
              </a:solidFill>
              <a:latin typeface="Calibri" panose="020F0502020204030204"/>
              <a:ea typeface="+mn-ea"/>
              <a:cs typeface="+mn-cs"/>
            </a:endParaRPr>
          </a:p>
          <a:p>
            <a:pPr defTabSz="685800" fontAlgn="auto">
              <a:spcBef>
                <a:spcPts val="0"/>
              </a:spcBef>
              <a:spcAft>
                <a:spcPts val="0"/>
              </a:spcAft>
              <a:defRPr/>
            </a:pPr>
            <a:r>
              <a:rPr lang="en-US" sz="1199" b="1" dirty="0">
                <a:solidFill>
                  <a:prstClr val="black"/>
                </a:solidFill>
                <a:latin typeface="Calibri" panose="020F0502020204030204"/>
                <a:ea typeface="+mn-ea"/>
                <a:cs typeface="+mn-cs"/>
              </a:rPr>
              <a:t>Pola-BR</a:t>
            </a:r>
          </a:p>
        </p:txBody>
      </p:sp>
      <p:sp>
        <p:nvSpPr>
          <p:cNvPr id="5" name="TextBox 4">
            <a:extLst>
              <a:ext uri="{FF2B5EF4-FFF2-40B4-BE49-F238E27FC236}">
                <a16:creationId xmlns:a16="http://schemas.microsoft.com/office/drawing/2014/main" id="{4D2444DD-2799-7EFE-ADDC-C5080BDDEABD}"/>
              </a:ext>
            </a:extLst>
          </p:cNvPr>
          <p:cNvSpPr txBox="1"/>
          <p:nvPr/>
        </p:nvSpPr>
        <p:spPr>
          <a:xfrm>
            <a:off x="6400879" y="2021937"/>
            <a:ext cx="1017916" cy="461408"/>
          </a:xfrm>
          <a:prstGeom prst="rect">
            <a:avLst/>
          </a:prstGeom>
          <a:solidFill>
            <a:schemeClr val="accent2"/>
          </a:solidFill>
        </p:spPr>
        <p:txBody>
          <a:bodyPr wrap="square" rtlCol="0">
            <a:spAutoFit/>
          </a:bodyPr>
          <a:lstStyle/>
          <a:p>
            <a:pPr defTabSz="685800" fontAlgn="auto">
              <a:spcBef>
                <a:spcPts val="0"/>
              </a:spcBef>
              <a:spcAft>
                <a:spcPts val="0"/>
              </a:spcAft>
              <a:defRPr/>
            </a:pPr>
            <a:r>
              <a:rPr lang="en-US" sz="1199" b="1" dirty="0" err="1">
                <a:solidFill>
                  <a:prstClr val="black"/>
                </a:solidFill>
                <a:latin typeface="Calibri" panose="020F0502020204030204"/>
                <a:ea typeface="+mn-ea"/>
                <a:cs typeface="+mn-cs"/>
              </a:rPr>
              <a:t>Glofitamab</a:t>
            </a:r>
            <a:endParaRPr lang="en-US" sz="1199" b="1" dirty="0">
              <a:solidFill>
                <a:prstClr val="black"/>
              </a:solidFill>
              <a:latin typeface="Calibri" panose="020F0502020204030204"/>
              <a:ea typeface="+mn-ea"/>
              <a:cs typeface="+mn-cs"/>
            </a:endParaRPr>
          </a:p>
          <a:p>
            <a:pPr defTabSz="685800" fontAlgn="auto">
              <a:spcBef>
                <a:spcPts val="0"/>
              </a:spcBef>
              <a:spcAft>
                <a:spcPts val="0"/>
              </a:spcAft>
              <a:defRPr/>
            </a:pPr>
            <a:r>
              <a:rPr lang="en-US" sz="1199" b="1" dirty="0" err="1">
                <a:solidFill>
                  <a:prstClr val="black"/>
                </a:solidFill>
                <a:latin typeface="Calibri" panose="020F0502020204030204"/>
                <a:ea typeface="+mn-ea"/>
                <a:cs typeface="+mn-cs"/>
              </a:rPr>
              <a:t>Epcoritamab</a:t>
            </a:r>
            <a:endParaRPr lang="en-US" sz="1199" b="1"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26D28530-C3DD-57FC-58AA-3AC06C17F560}"/>
              </a:ext>
            </a:extLst>
          </p:cNvPr>
          <p:cNvSpPr txBox="1"/>
          <p:nvPr/>
        </p:nvSpPr>
        <p:spPr>
          <a:xfrm>
            <a:off x="7282548" y="2556427"/>
            <a:ext cx="1017916" cy="461408"/>
          </a:xfrm>
          <a:prstGeom prst="rect">
            <a:avLst/>
          </a:prstGeom>
          <a:solidFill>
            <a:schemeClr val="accent2"/>
          </a:solidFill>
        </p:spPr>
        <p:txBody>
          <a:bodyPr wrap="square" rtlCol="0">
            <a:spAutoFit/>
          </a:bodyPr>
          <a:lstStyle/>
          <a:p>
            <a:pPr defTabSz="685800" fontAlgn="auto">
              <a:spcBef>
                <a:spcPts val="0"/>
              </a:spcBef>
              <a:spcAft>
                <a:spcPts val="0"/>
              </a:spcAft>
              <a:defRPr/>
            </a:pPr>
            <a:r>
              <a:rPr lang="en-US" sz="1199" b="1" dirty="0" err="1">
                <a:solidFill>
                  <a:prstClr val="black"/>
                </a:solidFill>
                <a:latin typeface="Calibri" panose="020F0502020204030204"/>
                <a:ea typeface="+mn-ea"/>
                <a:cs typeface="+mn-cs"/>
              </a:rPr>
              <a:t>Glofitamab</a:t>
            </a:r>
            <a:endParaRPr lang="en-US" sz="1199" b="1" dirty="0">
              <a:solidFill>
                <a:prstClr val="black"/>
              </a:solidFill>
              <a:latin typeface="Calibri" panose="020F0502020204030204"/>
              <a:ea typeface="+mn-ea"/>
              <a:cs typeface="+mn-cs"/>
            </a:endParaRPr>
          </a:p>
          <a:p>
            <a:pPr defTabSz="685800" fontAlgn="auto">
              <a:spcBef>
                <a:spcPts val="0"/>
              </a:spcBef>
              <a:spcAft>
                <a:spcPts val="0"/>
              </a:spcAft>
              <a:defRPr/>
            </a:pPr>
            <a:r>
              <a:rPr lang="en-US" sz="1199" b="1" dirty="0" err="1">
                <a:solidFill>
                  <a:prstClr val="black"/>
                </a:solidFill>
                <a:latin typeface="Calibri" panose="020F0502020204030204"/>
                <a:ea typeface="+mn-ea"/>
                <a:cs typeface="+mn-cs"/>
              </a:rPr>
              <a:t>Epcoritamab</a:t>
            </a:r>
            <a:endParaRPr lang="en-US" sz="1199" b="1" dirty="0">
              <a:solidFill>
                <a:prstClr val="black"/>
              </a:solidFill>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FD7D8523-969D-0885-F4DE-47B680E1641C}"/>
              </a:ext>
            </a:extLst>
          </p:cNvPr>
          <p:cNvCxnSpPr>
            <a:cxnSpLocks/>
            <a:stCxn id="8" idx="3"/>
          </p:cNvCxnSpPr>
          <p:nvPr/>
        </p:nvCxnSpPr>
        <p:spPr>
          <a:xfrm flipV="1">
            <a:off x="7149301" y="2802335"/>
            <a:ext cx="145106" cy="2500"/>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2B9D0B9-AA8B-5FC6-95C1-CE5DF15F5B5F}"/>
              </a:ext>
            </a:extLst>
          </p:cNvPr>
          <p:cNvSpPr txBox="1"/>
          <p:nvPr/>
        </p:nvSpPr>
        <p:spPr>
          <a:xfrm>
            <a:off x="8355501" y="3477295"/>
            <a:ext cx="846095" cy="553998"/>
          </a:xfrm>
          <a:prstGeom prst="rect">
            <a:avLst/>
          </a:prstGeom>
          <a:solidFill>
            <a:schemeClr val="accent2"/>
          </a:solidFill>
        </p:spPr>
        <p:txBody>
          <a:bodyPr wrap="square" rtlCol="0">
            <a:spAutoFit/>
          </a:bodyPr>
          <a:lstStyle/>
          <a:p>
            <a:pPr defTabSz="685800" fontAlgn="auto">
              <a:spcBef>
                <a:spcPts val="0"/>
              </a:spcBef>
              <a:spcAft>
                <a:spcPts val="0"/>
              </a:spcAft>
              <a:defRPr/>
            </a:pPr>
            <a:r>
              <a:rPr lang="en-US" sz="1000" b="1" dirty="0" err="1">
                <a:solidFill>
                  <a:prstClr val="black"/>
                </a:solidFill>
                <a:latin typeface="Arial" panose="020B0604020202020204" pitchFamily="34" charset="0"/>
                <a:ea typeface="+mn-ea"/>
                <a:cs typeface="Arial" panose="020B0604020202020204" pitchFamily="34" charset="0"/>
              </a:rPr>
              <a:t>Glofitamab</a:t>
            </a:r>
            <a:endParaRPr lang="en-US" sz="1000" b="1" dirty="0">
              <a:solidFill>
                <a:prstClr val="black"/>
              </a:solidFill>
              <a:latin typeface="Arial" panose="020B0604020202020204" pitchFamily="34" charset="0"/>
              <a:ea typeface="+mn-ea"/>
              <a:cs typeface="Arial" panose="020B0604020202020204" pitchFamily="34" charset="0"/>
            </a:endParaRPr>
          </a:p>
          <a:p>
            <a:pPr defTabSz="685800" fontAlgn="auto">
              <a:spcBef>
                <a:spcPts val="0"/>
              </a:spcBef>
              <a:spcAft>
                <a:spcPts val="0"/>
              </a:spcAft>
              <a:defRPr/>
            </a:pPr>
            <a:r>
              <a:rPr lang="en-US" sz="1000" b="1" dirty="0" err="1">
                <a:solidFill>
                  <a:prstClr val="black"/>
                </a:solidFill>
                <a:latin typeface="Arial" panose="020B0604020202020204" pitchFamily="34" charset="0"/>
                <a:ea typeface="+mn-ea"/>
                <a:cs typeface="Arial" panose="020B0604020202020204" pitchFamily="34" charset="0"/>
              </a:rPr>
              <a:t>Epcoritamab</a:t>
            </a:r>
            <a:endParaRPr lang="en-US" sz="1000" b="1" dirty="0">
              <a:solidFill>
                <a:prstClr val="black"/>
              </a:solidFill>
              <a:latin typeface="Arial" panose="020B0604020202020204" pitchFamily="34" charset="0"/>
              <a:ea typeface="+mn-ea"/>
              <a:cs typeface="Arial" panose="020B0604020202020204" pitchFamily="34" charset="0"/>
            </a:endParaRPr>
          </a:p>
        </p:txBody>
      </p:sp>
      <p:cxnSp>
        <p:nvCxnSpPr>
          <p:cNvPr id="20" name="Straight Arrow Connector 19">
            <a:extLst>
              <a:ext uri="{FF2B5EF4-FFF2-40B4-BE49-F238E27FC236}">
                <a16:creationId xmlns:a16="http://schemas.microsoft.com/office/drawing/2014/main" id="{545450C6-12E1-4F1E-0A84-4DF5CA9DD9BD}"/>
              </a:ext>
            </a:extLst>
          </p:cNvPr>
          <p:cNvCxnSpPr>
            <a:cxnSpLocks/>
          </p:cNvCxnSpPr>
          <p:nvPr/>
        </p:nvCxnSpPr>
        <p:spPr>
          <a:xfrm>
            <a:off x="8195016" y="3776091"/>
            <a:ext cx="190036" cy="589"/>
          </a:xfrm>
          <a:prstGeom prst="straightConnector1">
            <a:avLst/>
          </a:prstGeom>
          <a:solidFill>
            <a:srgbClr val="FFCD5A"/>
          </a:solidFill>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7AA4D9D-E9E7-4BF7-9C05-C736824B9C00}"/>
              </a:ext>
            </a:extLst>
          </p:cNvPr>
          <p:cNvSpPr/>
          <p:nvPr/>
        </p:nvSpPr>
        <p:spPr>
          <a:xfrm>
            <a:off x="183576" y="63145"/>
            <a:ext cx="8874161" cy="72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800">
              <a:solidFill>
                <a:prstClr val="white"/>
              </a:solidFill>
              <a:latin typeface="Calibri" panose="020F0502020204030204"/>
            </a:endParaRPr>
          </a:p>
        </p:txBody>
      </p:sp>
      <p:sp>
        <p:nvSpPr>
          <p:cNvPr id="48" name="Title 1">
            <a:extLst>
              <a:ext uri="{FF2B5EF4-FFF2-40B4-BE49-F238E27FC236}">
                <a16:creationId xmlns:a16="http://schemas.microsoft.com/office/drawing/2014/main" id="{D635CA83-F1E8-4DE7-9EEE-28FF9D72F6DD}"/>
              </a:ext>
            </a:extLst>
          </p:cNvPr>
          <p:cNvSpPr txBox="1">
            <a:spLocks/>
          </p:cNvSpPr>
          <p:nvPr/>
        </p:nvSpPr>
        <p:spPr>
          <a:xfrm>
            <a:off x="1278330" y="82506"/>
            <a:ext cx="6437755" cy="6590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en-US" sz="2000" b="1" u="sng" dirty="0">
                <a:solidFill>
                  <a:srgbClr val="0303D6"/>
                </a:solidFill>
                <a:latin typeface="Arial" panose="020B0604020202020204" pitchFamily="34" charset="0"/>
                <a:cs typeface="Arial" panose="020B0604020202020204" pitchFamily="34" charset="0"/>
              </a:rPr>
              <a:t>R/R DLBCL: Changing the Treatment Paradigm </a:t>
            </a:r>
          </a:p>
          <a:p>
            <a:pPr algn="ctr" defTabSz="685800" fontAlgn="auto">
              <a:spcAft>
                <a:spcPts val="0"/>
              </a:spcAft>
              <a:defRPr/>
            </a:pPr>
            <a:r>
              <a:rPr lang="en-US" sz="2000" b="1" u="sng" dirty="0">
                <a:solidFill>
                  <a:srgbClr val="0303D6"/>
                </a:solidFill>
                <a:latin typeface="Arial" panose="020B0604020202020204" pitchFamily="34" charset="0"/>
                <a:cs typeface="Arial" panose="020B0604020202020204" pitchFamily="34" charset="0"/>
              </a:rPr>
              <a:t>with CAR T cells and </a:t>
            </a:r>
            <a:r>
              <a:rPr lang="en-US" sz="2000" b="1" u="sng" dirty="0" err="1">
                <a:solidFill>
                  <a:srgbClr val="0303D6"/>
                </a:solidFill>
                <a:latin typeface="Arial" panose="020B0604020202020204" pitchFamily="34" charset="0"/>
                <a:cs typeface="Arial" panose="020B0604020202020204" pitchFamily="34" charset="0"/>
              </a:rPr>
              <a:t>Bispecifics</a:t>
            </a:r>
            <a:r>
              <a:rPr lang="en-US" sz="2000" b="1" u="sng" dirty="0">
                <a:solidFill>
                  <a:srgbClr val="0303D6"/>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DCD55124-35A3-49FA-AFE4-BEF278AD2594}"/>
              </a:ext>
            </a:extLst>
          </p:cNvPr>
          <p:cNvSpPr/>
          <p:nvPr/>
        </p:nvSpPr>
        <p:spPr>
          <a:xfrm>
            <a:off x="3181384" y="3121638"/>
            <a:ext cx="6086598" cy="205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800">
              <a:solidFill>
                <a:prstClr val="white"/>
              </a:solidFill>
              <a:latin typeface="Calibri" panose="020F0502020204030204"/>
            </a:endParaRPr>
          </a:p>
        </p:txBody>
      </p:sp>
      <p:sp>
        <p:nvSpPr>
          <p:cNvPr id="55" name="Rectangle 54">
            <a:extLst>
              <a:ext uri="{FF2B5EF4-FFF2-40B4-BE49-F238E27FC236}">
                <a16:creationId xmlns:a16="http://schemas.microsoft.com/office/drawing/2014/main" id="{02932906-2F64-4D9A-9263-97AF70C3AE9C}"/>
              </a:ext>
            </a:extLst>
          </p:cNvPr>
          <p:cNvSpPr/>
          <p:nvPr/>
        </p:nvSpPr>
        <p:spPr>
          <a:xfrm>
            <a:off x="1430331" y="862337"/>
            <a:ext cx="7083943" cy="1736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8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5FAFE5A-9347-460D-85E9-0AD165D48DEC}"/>
              </a:ext>
            </a:extLst>
          </p:cNvPr>
          <p:cNvSpPr/>
          <p:nvPr/>
        </p:nvSpPr>
        <p:spPr>
          <a:xfrm>
            <a:off x="1639340" y="2538022"/>
            <a:ext cx="4045468" cy="459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800">
              <a:solidFill>
                <a:prstClr val="white"/>
              </a:solidFill>
              <a:latin typeface="Calibri" panose="020F0502020204030204"/>
            </a:endParaRPr>
          </a:p>
        </p:txBody>
      </p:sp>
    </p:spTree>
    <p:extLst>
      <p:ext uri="{BB962C8B-B14F-4D97-AF65-F5344CB8AC3E}">
        <p14:creationId xmlns:p14="http://schemas.microsoft.com/office/powerpoint/2010/main" val="3771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P spid="12" grpId="0" animBg="1"/>
      <p:bldP spid="55" grpId="0" animBg="1"/>
      <p:bldP spid="1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107F3A82-73AF-402A-8A7E-F787DF5E644F}"/>
              </a:ext>
            </a:extLst>
          </p:cNvPr>
          <p:cNvSpPr>
            <a:spLocks noGrp="1" noChangeArrowheads="1"/>
          </p:cNvSpPr>
          <p:nvPr>
            <p:ph type="title"/>
          </p:nvPr>
        </p:nvSpPr>
        <p:spPr>
          <a:xfrm>
            <a:off x="373712" y="129323"/>
            <a:ext cx="8181891" cy="810115"/>
          </a:xfrm>
        </p:spPr>
        <p:txBody>
          <a:bodyPr/>
          <a:lstStyle/>
          <a:p>
            <a:pPr algn="ctr"/>
            <a:r>
              <a:rPr lang="en-US" altLang="en-US" sz="2200" b="1" u="sng" dirty="0">
                <a:solidFill>
                  <a:srgbClr val="0303D6"/>
                </a:solidFill>
                <a:latin typeface="Arial" panose="020B0604020202020204" pitchFamily="34" charset="0"/>
                <a:cs typeface="Arial" panose="020B0604020202020204" pitchFamily="34" charset="0"/>
              </a:rPr>
              <a:t>Second Challenge: CAR-T and Bispecific Antibodies in FL: How to use… and sequence them (…a matter of debate)</a:t>
            </a:r>
          </a:p>
        </p:txBody>
      </p:sp>
      <p:sp>
        <p:nvSpPr>
          <p:cNvPr id="7" name="Rectangle 3">
            <a:extLst>
              <a:ext uri="{FF2B5EF4-FFF2-40B4-BE49-F238E27FC236}">
                <a16:creationId xmlns:a16="http://schemas.microsoft.com/office/drawing/2014/main" id="{7BBC57E8-57D4-445E-8FC2-B574B20FEFE7}"/>
              </a:ext>
            </a:extLst>
          </p:cNvPr>
          <p:cNvSpPr>
            <a:spLocks noGrp="1" noChangeArrowheads="1"/>
          </p:cNvSpPr>
          <p:nvPr>
            <p:ph idx="1"/>
          </p:nvPr>
        </p:nvSpPr>
        <p:spPr>
          <a:xfrm>
            <a:off x="1073142" y="1057067"/>
            <a:ext cx="6882493" cy="3034128"/>
          </a:xfrm>
        </p:spPr>
        <p:txBody>
          <a:bodyPr>
            <a:normAutofit fontScale="92500" lnSpcReduction="20000"/>
          </a:bodyPr>
          <a:lstStyle/>
          <a:p>
            <a:pPr>
              <a:defRPr/>
            </a:pPr>
            <a:endParaRPr lang="en-US" altLang="en-US" sz="2000" b="1" dirty="0">
              <a:solidFill>
                <a:srgbClr val="FFFF00"/>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Let’s look at the data:</a:t>
            </a:r>
          </a:p>
          <a:p>
            <a:pPr lvl="1">
              <a:defRPr/>
            </a:pPr>
            <a:r>
              <a:rPr lang="en-US" altLang="en-US" sz="1900" b="1" dirty="0">
                <a:solidFill>
                  <a:srgbClr val="0303D6"/>
                </a:solidFill>
                <a:latin typeface="Arial" panose="020B0604020202020204" pitchFamily="34" charset="0"/>
                <a:cs typeface="Arial" panose="020B0604020202020204" pitchFamily="34" charset="0"/>
              </a:rPr>
              <a:t>“Curative” versus non-curative modality</a:t>
            </a:r>
          </a:p>
          <a:p>
            <a:pPr marL="0" indent="0">
              <a:buNone/>
              <a:defRPr/>
            </a:pPr>
            <a:endParaRPr lang="en-US" altLang="en-US" sz="2000" b="1" dirty="0">
              <a:solidFill>
                <a:srgbClr val="0303D6"/>
              </a:solidFill>
              <a:latin typeface="Arial" panose="020B0604020202020204" pitchFamily="34" charset="0"/>
              <a:cs typeface="Arial" panose="020B0604020202020204" pitchFamily="34" charset="0"/>
            </a:endParaRPr>
          </a:p>
          <a:p>
            <a:pPr>
              <a:defRPr/>
            </a:pPr>
            <a:r>
              <a:rPr lang="en-US" altLang="en-US" sz="2200" b="1" i="1" dirty="0">
                <a:latin typeface="Arial" panose="020B0604020202020204" pitchFamily="34" charset="0"/>
                <a:cs typeface="Arial" panose="020B0604020202020204" pitchFamily="34" charset="0"/>
              </a:rPr>
              <a:t>Factors that would influence their use and/or sequencing:</a:t>
            </a:r>
          </a:p>
          <a:p>
            <a:pPr lvl="1">
              <a:defRPr/>
            </a:pPr>
            <a:r>
              <a:rPr lang="en-US" altLang="en-US" sz="1900" b="1" dirty="0">
                <a:solidFill>
                  <a:srgbClr val="0303D6"/>
                </a:solidFill>
                <a:latin typeface="Arial" panose="020B0604020202020204" pitchFamily="34" charset="0"/>
                <a:cs typeface="Arial" panose="020B0604020202020204" pitchFamily="34" charset="0"/>
              </a:rPr>
              <a:t>GOAL of Treatment</a:t>
            </a:r>
          </a:p>
          <a:p>
            <a:pPr lvl="1">
              <a:defRPr/>
            </a:pPr>
            <a:r>
              <a:rPr lang="en-US" altLang="en-US" sz="1900" b="1" dirty="0">
                <a:solidFill>
                  <a:srgbClr val="0303D6"/>
                </a:solidFill>
                <a:latin typeface="Arial" panose="020B0604020202020204" pitchFamily="34" charset="0"/>
                <a:cs typeface="Arial" panose="020B0604020202020204" pitchFamily="34" charset="0"/>
              </a:rPr>
              <a:t>Product-related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Patient-related factors</a:t>
            </a:r>
          </a:p>
          <a:p>
            <a:pPr lvl="1">
              <a:defRPr/>
            </a:pPr>
            <a:r>
              <a:rPr lang="en-US" altLang="en-US" sz="1900" b="1" dirty="0">
                <a:solidFill>
                  <a:srgbClr val="0303D6"/>
                </a:solidFill>
                <a:latin typeface="Arial" panose="020B0604020202020204" pitchFamily="34" charset="0"/>
                <a:cs typeface="Arial" panose="020B0604020202020204" pitchFamily="34" charset="0"/>
              </a:rPr>
              <a:t>Tumor-related factors </a:t>
            </a:r>
          </a:p>
          <a:p>
            <a:pPr lvl="1">
              <a:defRPr/>
            </a:pPr>
            <a:endParaRPr lang="en-US" altLang="en-US" sz="1200" b="1" i="1" dirty="0">
              <a:latin typeface="Arial" panose="020B0604020202020204" pitchFamily="34" charset="0"/>
              <a:cs typeface="Arial" panose="020B0604020202020204" pitchFamily="34" charset="0"/>
            </a:endParaRPr>
          </a:p>
          <a:p>
            <a:pPr lvl="1">
              <a:defRPr/>
            </a:pPr>
            <a:endParaRPr lang="en-US" altLang="en-US" sz="1200" b="1" dirty="0">
              <a:latin typeface="Arial" panose="020B0604020202020204" pitchFamily="34" charset="0"/>
              <a:cs typeface="Arial" panose="020B0604020202020204" pitchFamily="34" charset="0"/>
            </a:endParaRPr>
          </a:p>
          <a:p>
            <a:pPr lvl="1">
              <a:buFont typeface="Arial" panose="020B0604020202020204" pitchFamily="34" charset="0"/>
              <a:buChar char="•"/>
              <a:defRPr/>
            </a:pPr>
            <a:endParaRPr lang="en-US" altLang="en-US" sz="1500" b="1" dirty="0">
              <a:solidFill>
                <a:srgbClr val="0303D6"/>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1934" b="1" dirty="0">
              <a:solidFill>
                <a:srgbClr val="FFFF00"/>
              </a:solidFill>
            </a:endParaRPr>
          </a:p>
          <a:p>
            <a:pPr marL="304804" lvl="1" indent="0">
              <a:buNone/>
              <a:defRPr/>
            </a:pPr>
            <a:endParaRPr lang="en-US" altLang="en-US" sz="1600" b="1" dirty="0"/>
          </a:p>
        </p:txBody>
      </p:sp>
    </p:spTree>
    <p:extLst>
      <p:ext uri="{BB962C8B-B14F-4D97-AF65-F5344CB8AC3E}">
        <p14:creationId xmlns:p14="http://schemas.microsoft.com/office/powerpoint/2010/main" val="423724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468AF-6642-F23C-0EC2-69223EE998E0}"/>
              </a:ext>
            </a:extLst>
          </p:cNvPr>
          <p:cNvSpPr>
            <a:spLocks noGrp="1"/>
          </p:cNvSpPr>
          <p:nvPr>
            <p:ph type="title"/>
          </p:nvPr>
        </p:nvSpPr>
        <p:spPr/>
        <p:txBody>
          <a:bodyPr/>
          <a:lstStyle/>
          <a:p>
            <a:r>
              <a:rPr lang="en-US" sz="2800" dirty="0"/>
              <a:t>Momelotinib Demonstrates Acceptable Safety Profile and Trend Toward Improved OS</a:t>
            </a:r>
          </a:p>
        </p:txBody>
      </p:sp>
      <p:pic>
        <p:nvPicPr>
          <p:cNvPr id="15" name="Picture 14">
            <a:extLst>
              <a:ext uri="{FF2B5EF4-FFF2-40B4-BE49-F238E27FC236}">
                <a16:creationId xmlns:a16="http://schemas.microsoft.com/office/drawing/2014/main" id="{98A63730-36F0-8E2C-4661-08515C0548BC}"/>
              </a:ext>
            </a:extLst>
          </p:cNvPr>
          <p:cNvPicPr>
            <a:picLocks noChangeAspect="1"/>
          </p:cNvPicPr>
          <p:nvPr/>
        </p:nvPicPr>
        <p:blipFill>
          <a:blip r:embed="rId3"/>
          <a:stretch>
            <a:fillRect/>
          </a:stretch>
        </p:blipFill>
        <p:spPr>
          <a:xfrm>
            <a:off x="37485" y="1228955"/>
            <a:ext cx="3800475" cy="2600325"/>
          </a:xfrm>
          <a:prstGeom prst="rect">
            <a:avLst/>
          </a:prstGeom>
        </p:spPr>
      </p:pic>
      <p:sp>
        <p:nvSpPr>
          <p:cNvPr id="16" name="AutoShape 2">
            <a:extLst>
              <a:ext uri="{FF2B5EF4-FFF2-40B4-BE49-F238E27FC236}">
                <a16:creationId xmlns:a16="http://schemas.microsoft.com/office/drawing/2014/main" id="{05EBAF45-76F4-C659-A292-24CE954AB9D5}"/>
              </a:ext>
            </a:extLst>
          </p:cNvPr>
          <p:cNvSpPr>
            <a:spLocks noChangeAspect="1" noChangeArrowheads="1"/>
          </p:cNvSpPr>
          <p:nvPr/>
        </p:nvSpPr>
        <p:spPr bwMode="auto">
          <a:xfrm>
            <a:off x="4419600" y="2420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4">
            <a:extLst>
              <a:ext uri="{FF2B5EF4-FFF2-40B4-BE49-F238E27FC236}">
                <a16:creationId xmlns:a16="http://schemas.microsoft.com/office/drawing/2014/main" id="{D8D0E7C8-2EDD-BC56-5576-793A9DB17906}"/>
              </a:ext>
            </a:extLst>
          </p:cNvPr>
          <p:cNvSpPr>
            <a:spLocks noChangeAspect="1" noChangeArrowheads="1"/>
          </p:cNvSpPr>
          <p:nvPr/>
        </p:nvSpPr>
        <p:spPr bwMode="auto">
          <a:xfrm>
            <a:off x="4572000" y="2573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 name="Picture 20" descr="A graph with numbers and a line&#10;&#10;Description automatically generated with medium confidence">
            <a:extLst>
              <a:ext uri="{FF2B5EF4-FFF2-40B4-BE49-F238E27FC236}">
                <a16:creationId xmlns:a16="http://schemas.microsoft.com/office/drawing/2014/main" id="{02211F2F-61ED-C2C2-8398-65FCF352CE5A}"/>
              </a:ext>
            </a:extLst>
          </p:cNvPr>
          <p:cNvPicPr>
            <a:picLocks noChangeAspect="1"/>
          </p:cNvPicPr>
          <p:nvPr/>
        </p:nvPicPr>
        <p:blipFill>
          <a:blip r:embed="rId4"/>
          <a:stretch>
            <a:fillRect/>
          </a:stretch>
        </p:blipFill>
        <p:spPr>
          <a:xfrm>
            <a:off x="4018935" y="1399111"/>
            <a:ext cx="4972665" cy="2270181"/>
          </a:xfrm>
          <a:prstGeom prst="rect">
            <a:avLst/>
          </a:prstGeom>
        </p:spPr>
      </p:pic>
      <p:sp>
        <p:nvSpPr>
          <p:cNvPr id="22" name="TextBox 21">
            <a:extLst>
              <a:ext uri="{FF2B5EF4-FFF2-40B4-BE49-F238E27FC236}">
                <a16:creationId xmlns:a16="http://schemas.microsoft.com/office/drawing/2014/main" id="{F4D0F3EF-8D7C-69C9-002B-6E646524DDCD}"/>
              </a:ext>
            </a:extLst>
          </p:cNvPr>
          <p:cNvSpPr txBox="1"/>
          <p:nvPr/>
        </p:nvSpPr>
        <p:spPr>
          <a:xfrm>
            <a:off x="3609975" y="4591184"/>
            <a:ext cx="4610100" cy="400110"/>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Verstovsek S, et al. </a:t>
            </a:r>
            <a:r>
              <a:rPr lang="en-US" sz="1000" b="0" i="1" dirty="0">
                <a:effectLst/>
                <a:latin typeface="Arial" panose="020B0604020202020204" pitchFamily="34" charset="0"/>
                <a:cs typeface="Arial" panose="020B0604020202020204" pitchFamily="34" charset="0"/>
              </a:rPr>
              <a:t>Lancet</a:t>
            </a:r>
            <a:r>
              <a:rPr lang="en-US" sz="1000" b="0" i="0" dirty="0">
                <a:effectLst/>
                <a:latin typeface="Arial" panose="020B0604020202020204" pitchFamily="34" charset="0"/>
                <a:cs typeface="Arial" panose="020B0604020202020204" pitchFamily="34" charset="0"/>
              </a:rPr>
              <a:t>. 2023 Jan 28;401(10373):269-280. </a:t>
            </a:r>
          </a:p>
          <a:p>
            <a:r>
              <a:rPr lang="en-US" sz="1000" b="0" i="0" dirty="0">
                <a:effectLst/>
                <a:latin typeface="Arial" panose="020B0604020202020204" pitchFamily="34" charset="0"/>
                <a:cs typeface="Arial" panose="020B0604020202020204" pitchFamily="34" charset="0"/>
              </a:rPr>
              <a:t>Gerds AT, et al. </a:t>
            </a:r>
            <a:r>
              <a:rPr lang="en-US" sz="1000" b="0" i="1" dirty="0">
                <a:effectLst/>
                <a:latin typeface="Arial" panose="020B0604020202020204" pitchFamily="34" charset="0"/>
                <a:cs typeface="Arial" panose="020B0604020202020204" pitchFamily="34" charset="0"/>
              </a:rPr>
              <a:t>Lancet Haematol</a:t>
            </a:r>
            <a:r>
              <a:rPr lang="en-US" sz="1000" b="0" i="0" dirty="0">
                <a:effectLst/>
                <a:latin typeface="Arial" panose="020B0604020202020204" pitchFamily="34" charset="0"/>
                <a:cs typeface="Arial" panose="020B0604020202020204" pitchFamily="34" charset="0"/>
              </a:rPr>
              <a:t>. 2023 Jul 27:S2352-3026(23)00174-6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15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610490-6B20-4111-1443-118F68A29A1D}"/>
              </a:ext>
            </a:extLst>
          </p:cNvPr>
          <p:cNvSpPr>
            <a:spLocks noGrp="1"/>
          </p:cNvSpPr>
          <p:nvPr>
            <p:ph type="title"/>
          </p:nvPr>
        </p:nvSpPr>
        <p:spPr/>
        <p:txBody>
          <a:bodyPr/>
          <a:lstStyle/>
          <a:p>
            <a:r>
              <a:rPr lang="en-US" sz="2000" dirty="0"/>
              <a:t>Pacritinib: A JAKi with Unique Activity and Safety in Thrombocytopenic MF</a:t>
            </a:r>
          </a:p>
        </p:txBody>
      </p:sp>
      <p:pic>
        <p:nvPicPr>
          <p:cNvPr id="6" name="Picture 5">
            <a:extLst>
              <a:ext uri="{FF2B5EF4-FFF2-40B4-BE49-F238E27FC236}">
                <a16:creationId xmlns:a16="http://schemas.microsoft.com/office/drawing/2014/main" id="{B5C4BE04-0B78-06B9-3F17-3F24D3E74BA4}"/>
              </a:ext>
            </a:extLst>
          </p:cNvPr>
          <p:cNvPicPr>
            <a:picLocks noChangeAspect="1"/>
          </p:cNvPicPr>
          <p:nvPr/>
        </p:nvPicPr>
        <p:blipFill>
          <a:blip r:embed="rId3"/>
          <a:stretch>
            <a:fillRect/>
          </a:stretch>
        </p:blipFill>
        <p:spPr>
          <a:xfrm>
            <a:off x="235262" y="683021"/>
            <a:ext cx="3527113" cy="3332705"/>
          </a:xfrm>
          <a:prstGeom prst="rect">
            <a:avLst/>
          </a:prstGeom>
        </p:spPr>
      </p:pic>
      <p:pic>
        <p:nvPicPr>
          <p:cNvPr id="7" name="Picture 6">
            <a:extLst>
              <a:ext uri="{FF2B5EF4-FFF2-40B4-BE49-F238E27FC236}">
                <a16:creationId xmlns:a16="http://schemas.microsoft.com/office/drawing/2014/main" id="{9D36CFF3-A013-F2C8-2BC1-753FC4131E00}"/>
              </a:ext>
            </a:extLst>
          </p:cNvPr>
          <p:cNvPicPr>
            <a:picLocks noChangeAspect="1"/>
          </p:cNvPicPr>
          <p:nvPr/>
        </p:nvPicPr>
        <p:blipFill>
          <a:blip r:embed="rId4"/>
          <a:stretch>
            <a:fillRect/>
          </a:stretch>
        </p:blipFill>
        <p:spPr>
          <a:xfrm>
            <a:off x="4323638" y="2287772"/>
            <a:ext cx="4255851" cy="1317941"/>
          </a:xfrm>
          <a:prstGeom prst="rect">
            <a:avLst/>
          </a:prstGeom>
        </p:spPr>
      </p:pic>
      <p:sp>
        <p:nvSpPr>
          <p:cNvPr id="8" name="TextBox 7">
            <a:extLst>
              <a:ext uri="{FF2B5EF4-FFF2-40B4-BE49-F238E27FC236}">
                <a16:creationId xmlns:a16="http://schemas.microsoft.com/office/drawing/2014/main" id="{EBC17113-7BDB-87AF-890D-D0993AD4A35D}"/>
              </a:ext>
            </a:extLst>
          </p:cNvPr>
          <p:cNvSpPr txBox="1"/>
          <p:nvPr/>
        </p:nvSpPr>
        <p:spPr>
          <a:xfrm>
            <a:off x="4036258" y="1142543"/>
            <a:ext cx="5107742" cy="30777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Kinase Activity: JAK2 &gt;&gt; JAK1, FLT3, IRAK1, CSF1R</a:t>
            </a:r>
          </a:p>
        </p:txBody>
      </p:sp>
      <p:pic>
        <p:nvPicPr>
          <p:cNvPr id="9" name="Picture 8">
            <a:extLst>
              <a:ext uri="{FF2B5EF4-FFF2-40B4-BE49-F238E27FC236}">
                <a16:creationId xmlns:a16="http://schemas.microsoft.com/office/drawing/2014/main" id="{45DDAF4C-F376-DCDC-840C-13E1C137A855}"/>
              </a:ext>
            </a:extLst>
          </p:cNvPr>
          <p:cNvPicPr>
            <a:picLocks noChangeAspect="1"/>
          </p:cNvPicPr>
          <p:nvPr/>
        </p:nvPicPr>
        <p:blipFill>
          <a:blip r:embed="rId5"/>
          <a:stretch>
            <a:fillRect/>
          </a:stretch>
        </p:blipFill>
        <p:spPr>
          <a:xfrm>
            <a:off x="5945150" y="1992608"/>
            <a:ext cx="2615289" cy="295164"/>
          </a:xfrm>
          <a:prstGeom prst="rect">
            <a:avLst/>
          </a:prstGeom>
        </p:spPr>
      </p:pic>
      <p:sp>
        <p:nvSpPr>
          <p:cNvPr id="12" name="TextBox 11">
            <a:extLst>
              <a:ext uri="{FF2B5EF4-FFF2-40B4-BE49-F238E27FC236}">
                <a16:creationId xmlns:a16="http://schemas.microsoft.com/office/drawing/2014/main" id="{AAC48138-4E52-BFBE-B79E-19D0159972EC}"/>
              </a:ext>
            </a:extLst>
          </p:cNvPr>
          <p:cNvSpPr txBox="1"/>
          <p:nvPr/>
        </p:nvSpPr>
        <p:spPr>
          <a:xfrm>
            <a:off x="3404721" y="4548165"/>
            <a:ext cx="4614862"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Mascarenhas et al. </a:t>
            </a:r>
            <a:r>
              <a:rPr lang="en-US" sz="1000" i="1" dirty="0">
                <a:latin typeface="Arial" panose="020B0604020202020204" pitchFamily="34" charset="0"/>
                <a:cs typeface="Arial" panose="020B0604020202020204" pitchFamily="34" charset="0"/>
              </a:rPr>
              <a:t>JAMA Oncol</a:t>
            </a:r>
            <a:r>
              <a:rPr lang="en-US" sz="1000" dirty="0">
                <a:latin typeface="Arial" panose="020B0604020202020204" pitchFamily="34" charset="0"/>
                <a:cs typeface="Arial" panose="020B0604020202020204" pitchFamily="34" charset="0"/>
              </a:rPr>
              <a:t> 2018; 4(5):652-659. </a:t>
            </a:r>
          </a:p>
          <a:p>
            <a:r>
              <a:rPr lang="en-US" sz="1000" dirty="0">
                <a:latin typeface="Arial" panose="020B0604020202020204" pitchFamily="34" charset="0"/>
                <a:cs typeface="Arial" panose="020B0604020202020204" pitchFamily="34" charset="0"/>
              </a:rPr>
              <a:t>Mesa RA, et al. </a:t>
            </a:r>
            <a:r>
              <a:rPr lang="en-US" sz="1000" i="1" dirty="0">
                <a:latin typeface="Arial" panose="020B0604020202020204" pitchFamily="34" charset="0"/>
                <a:cs typeface="Arial" panose="020B0604020202020204" pitchFamily="34" charset="0"/>
              </a:rPr>
              <a:t>Lancet Haematol </a:t>
            </a:r>
            <a:r>
              <a:rPr lang="en-US" sz="1000" dirty="0">
                <a:latin typeface="Arial" panose="020B0604020202020204" pitchFamily="34" charset="0"/>
                <a:cs typeface="Arial" panose="020B0604020202020204" pitchFamily="34" charset="0"/>
              </a:rPr>
              <a:t>2017; 4(5):e225-e236.  </a:t>
            </a:r>
          </a:p>
          <a:p>
            <a:r>
              <a:rPr lang="en-US" sz="1000" dirty="0">
                <a:latin typeface="Arial" panose="020B0604020202020204" pitchFamily="34" charset="0"/>
                <a:cs typeface="Arial" panose="020B0604020202020204" pitchFamily="34" charset="0"/>
              </a:rPr>
              <a:t>Gerds AT, et al. </a:t>
            </a:r>
            <a:r>
              <a:rPr lang="en-US" sz="1000" i="1" dirty="0">
                <a:latin typeface="Arial" panose="020B0604020202020204" pitchFamily="34" charset="0"/>
                <a:cs typeface="Arial" panose="020B0604020202020204" pitchFamily="34" charset="0"/>
              </a:rPr>
              <a:t>Blood Adv. </a:t>
            </a:r>
            <a:r>
              <a:rPr lang="en-US" sz="1000" dirty="0">
                <a:latin typeface="Arial" panose="020B0604020202020204" pitchFamily="34" charset="0"/>
                <a:cs typeface="Arial" panose="020B0604020202020204" pitchFamily="34" charset="0"/>
              </a:rPr>
              <a:t>2020; 4(22):5825-5835</a:t>
            </a:r>
          </a:p>
        </p:txBody>
      </p:sp>
    </p:spTree>
    <p:extLst>
      <p:ext uri="{BB962C8B-B14F-4D97-AF65-F5344CB8AC3E}">
        <p14:creationId xmlns:p14="http://schemas.microsoft.com/office/powerpoint/2010/main" val="314579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65F1-656D-2241-7567-B34BBBB16C30}"/>
              </a:ext>
            </a:extLst>
          </p:cNvPr>
          <p:cNvSpPr>
            <a:spLocks noGrp="1"/>
          </p:cNvSpPr>
          <p:nvPr>
            <p:ph type="title"/>
          </p:nvPr>
        </p:nvSpPr>
        <p:spPr>
          <a:xfrm>
            <a:off x="0" y="127465"/>
            <a:ext cx="9144000" cy="672636"/>
          </a:xfrm>
        </p:spPr>
        <p:txBody>
          <a:bodyPr/>
          <a:lstStyle/>
          <a:p>
            <a:r>
              <a:rPr lang="en-US" sz="2800" dirty="0"/>
              <a:t>Pacritinib Potently Inhibits ACVR1 and Improves Anemia</a:t>
            </a:r>
          </a:p>
        </p:txBody>
      </p:sp>
      <p:pic>
        <p:nvPicPr>
          <p:cNvPr id="5" name="Content Placeholder 4">
            <a:extLst>
              <a:ext uri="{FF2B5EF4-FFF2-40B4-BE49-F238E27FC236}">
                <a16:creationId xmlns:a16="http://schemas.microsoft.com/office/drawing/2014/main" id="{6C118664-8A44-FDDA-4C71-1CE3DB00F981}"/>
              </a:ext>
            </a:extLst>
          </p:cNvPr>
          <p:cNvPicPr>
            <a:picLocks noChangeAspect="1"/>
          </p:cNvPicPr>
          <p:nvPr/>
        </p:nvPicPr>
        <p:blipFill>
          <a:blip r:embed="rId3"/>
          <a:stretch>
            <a:fillRect/>
          </a:stretch>
        </p:blipFill>
        <p:spPr>
          <a:xfrm>
            <a:off x="2135968" y="800101"/>
            <a:ext cx="4836332" cy="1507213"/>
          </a:xfrm>
          <a:prstGeom prst="rect">
            <a:avLst/>
          </a:prstGeom>
        </p:spPr>
      </p:pic>
      <p:pic>
        <p:nvPicPr>
          <p:cNvPr id="6" name="Picture 5">
            <a:extLst>
              <a:ext uri="{FF2B5EF4-FFF2-40B4-BE49-F238E27FC236}">
                <a16:creationId xmlns:a16="http://schemas.microsoft.com/office/drawing/2014/main" id="{E92DDBB2-3D87-2222-7920-B87EC021EB8D}"/>
              </a:ext>
            </a:extLst>
          </p:cNvPr>
          <p:cNvPicPr>
            <a:picLocks noChangeAspect="1"/>
          </p:cNvPicPr>
          <p:nvPr/>
        </p:nvPicPr>
        <p:blipFill>
          <a:blip r:embed="rId4"/>
          <a:stretch>
            <a:fillRect/>
          </a:stretch>
        </p:blipFill>
        <p:spPr>
          <a:xfrm>
            <a:off x="1971364" y="2307314"/>
            <a:ext cx="5162861" cy="1994597"/>
          </a:xfrm>
          <a:prstGeom prst="rect">
            <a:avLst/>
          </a:prstGeom>
        </p:spPr>
      </p:pic>
      <p:sp>
        <p:nvSpPr>
          <p:cNvPr id="7" name="TextBox 6">
            <a:extLst>
              <a:ext uri="{FF2B5EF4-FFF2-40B4-BE49-F238E27FC236}">
                <a16:creationId xmlns:a16="http://schemas.microsoft.com/office/drawing/2014/main" id="{D69E8986-6E6C-494F-962F-CC663CBA558D}"/>
              </a:ext>
            </a:extLst>
          </p:cNvPr>
          <p:cNvSpPr txBox="1"/>
          <p:nvPr/>
        </p:nvSpPr>
        <p:spPr>
          <a:xfrm>
            <a:off x="3457575" y="4695825"/>
            <a:ext cx="3276600" cy="246221"/>
          </a:xfrm>
          <a:prstGeom prst="rect">
            <a:avLst/>
          </a:prstGeom>
          <a:noFill/>
        </p:spPr>
        <p:txBody>
          <a:bodyPr wrap="square" rtlCol="0">
            <a:spAutoFit/>
          </a:bodyPr>
          <a:lstStyle/>
          <a:p>
            <a:r>
              <a:rPr lang="en-US" sz="1000" dirty="0"/>
              <a:t>Oh ST, et al. </a:t>
            </a:r>
            <a:r>
              <a:rPr lang="en-US" sz="1000" i="1" dirty="0"/>
              <a:t>Blood Adv. </a:t>
            </a:r>
            <a:r>
              <a:rPr lang="en-US" sz="1000" dirty="0"/>
              <a:t>2023; 7(19):5835-5842</a:t>
            </a:r>
          </a:p>
        </p:txBody>
      </p:sp>
    </p:spTree>
    <p:extLst>
      <p:ext uri="{BB962C8B-B14F-4D97-AF65-F5344CB8AC3E}">
        <p14:creationId xmlns:p14="http://schemas.microsoft.com/office/powerpoint/2010/main" val="234773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A5BC-C37B-8CC0-416C-CCE7FAE3732C}"/>
              </a:ext>
            </a:extLst>
          </p:cNvPr>
          <p:cNvSpPr>
            <a:spLocks noGrp="1"/>
          </p:cNvSpPr>
          <p:nvPr>
            <p:ph type="title"/>
          </p:nvPr>
        </p:nvSpPr>
        <p:spPr>
          <a:xfrm>
            <a:off x="0" y="127465"/>
            <a:ext cx="9144000" cy="539286"/>
          </a:xfrm>
        </p:spPr>
        <p:txBody>
          <a:bodyPr/>
          <a:lstStyle/>
          <a:p>
            <a:r>
              <a:rPr lang="en-US" sz="2800" dirty="0"/>
              <a:t>Emerging Targets in Myelofibrosis</a:t>
            </a:r>
          </a:p>
        </p:txBody>
      </p:sp>
      <p:pic>
        <p:nvPicPr>
          <p:cNvPr id="2050" name="Picture 2">
            <a:extLst>
              <a:ext uri="{FF2B5EF4-FFF2-40B4-BE49-F238E27FC236}">
                <a16:creationId xmlns:a16="http://schemas.microsoft.com/office/drawing/2014/main" id="{F5E0B293-605D-8584-473F-6206C854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666751"/>
            <a:ext cx="4777548" cy="3657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2DBF2C-9074-7F4F-FACE-9A8A806E0271}"/>
              </a:ext>
            </a:extLst>
          </p:cNvPr>
          <p:cNvSpPr txBox="1"/>
          <p:nvPr/>
        </p:nvSpPr>
        <p:spPr>
          <a:xfrm>
            <a:off x="3409950" y="4635253"/>
            <a:ext cx="4610100" cy="246221"/>
          </a:xfrm>
          <a:prstGeom prst="rect">
            <a:avLst/>
          </a:prstGeom>
          <a:noFill/>
        </p:spPr>
        <p:txBody>
          <a:bodyPr wrap="square">
            <a:spAutoFit/>
          </a:bodyPr>
          <a:lstStyle/>
          <a:p>
            <a:r>
              <a:rPr lang="en-US" sz="1000" b="0" i="0" dirty="0">
                <a:solidFill>
                  <a:srgbClr val="212121"/>
                </a:solidFill>
                <a:effectLst/>
                <a:latin typeface="Roboto" panose="02000000000000000000" pitchFamily="2" charset="0"/>
              </a:rPr>
              <a:t>Tremblay D, Mascarenhas J. </a:t>
            </a:r>
            <a:r>
              <a:rPr lang="en-US" sz="1000" b="0" i="1" dirty="0">
                <a:solidFill>
                  <a:srgbClr val="212121"/>
                </a:solidFill>
                <a:effectLst/>
                <a:latin typeface="Roboto" panose="02000000000000000000" pitchFamily="2" charset="0"/>
              </a:rPr>
              <a:t>Cells</a:t>
            </a:r>
            <a:r>
              <a:rPr lang="en-US" sz="1000" b="0" i="0" dirty="0">
                <a:solidFill>
                  <a:srgbClr val="212121"/>
                </a:solidFill>
                <a:effectLst/>
                <a:latin typeface="Roboto" panose="02000000000000000000" pitchFamily="2" charset="0"/>
              </a:rPr>
              <a:t>. 2021 Apr 27;10(5):1034</a:t>
            </a:r>
            <a:endParaRPr lang="en-US" sz="1000" dirty="0"/>
          </a:p>
        </p:txBody>
      </p:sp>
      <p:sp>
        <p:nvSpPr>
          <p:cNvPr id="5" name="TextBox 4">
            <a:extLst>
              <a:ext uri="{FF2B5EF4-FFF2-40B4-BE49-F238E27FC236}">
                <a16:creationId xmlns:a16="http://schemas.microsoft.com/office/drawing/2014/main" id="{A19517A7-8397-2686-598A-E3099F4CDF03}"/>
              </a:ext>
            </a:extLst>
          </p:cNvPr>
          <p:cNvSpPr txBox="1"/>
          <p:nvPr/>
        </p:nvSpPr>
        <p:spPr>
          <a:xfrm>
            <a:off x="6886575" y="2000428"/>
            <a:ext cx="1857375" cy="1277273"/>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rgbClr val="C00000"/>
                </a:solidFill>
              </a:rPr>
              <a:t>TP-3543 (PIM Kinase)</a:t>
            </a:r>
          </a:p>
          <a:p>
            <a:pPr marL="171450" indent="-171450">
              <a:buFont typeface="Arial" panose="020B0604020202020204" pitchFamily="34" charset="0"/>
              <a:buChar char="•"/>
            </a:pPr>
            <a:r>
              <a:rPr lang="en-US" sz="1100" dirty="0">
                <a:solidFill>
                  <a:srgbClr val="C00000"/>
                </a:solidFill>
              </a:rPr>
              <a:t>Aurora Kinase inhibitors</a:t>
            </a:r>
          </a:p>
          <a:p>
            <a:pPr marL="171450" indent="-171450">
              <a:buFont typeface="Arial" panose="020B0604020202020204" pitchFamily="34" charset="0"/>
              <a:buChar char="•"/>
            </a:pPr>
            <a:r>
              <a:rPr lang="en-US" sz="1100" dirty="0">
                <a:solidFill>
                  <a:srgbClr val="C00000"/>
                </a:solidFill>
              </a:rPr>
              <a:t>Selinexor</a:t>
            </a:r>
          </a:p>
          <a:p>
            <a:pPr marL="171450" indent="-171450">
              <a:buFont typeface="Arial" panose="020B0604020202020204" pitchFamily="34" charset="0"/>
              <a:buChar char="•"/>
            </a:pPr>
            <a:r>
              <a:rPr lang="en-US" sz="1100" dirty="0">
                <a:solidFill>
                  <a:srgbClr val="C00000"/>
                </a:solidFill>
              </a:rPr>
              <a:t>PXS-5505 (LOX inhibitor)</a:t>
            </a:r>
          </a:p>
          <a:p>
            <a:pPr marL="171450" indent="-171450">
              <a:buFont typeface="Arial" panose="020B0604020202020204" pitchFamily="34" charset="0"/>
              <a:buChar char="•"/>
            </a:pPr>
            <a:r>
              <a:rPr lang="en-US" sz="1100" dirty="0">
                <a:solidFill>
                  <a:srgbClr val="C00000"/>
                </a:solidFill>
              </a:rPr>
              <a:t>ALK2/ACVR1 (INCB00928)</a:t>
            </a:r>
          </a:p>
        </p:txBody>
      </p:sp>
      <p:sp>
        <p:nvSpPr>
          <p:cNvPr id="6" name="Multiplication Sign 5">
            <a:extLst>
              <a:ext uri="{FF2B5EF4-FFF2-40B4-BE49-F238E27FC236}">
                <a16:creationId xmlns:a16="http://schemas.microsoft.com/office/drawing/2014/main" id="{88A2F438-898A-DBD1-D47F-5291E8F26C5F}"/>
              </a:ext>
            </a:extLst>
          </p:cNvPr>
          <p:cNvSpPr/>
          <p:nvPr/>
        </p:nvSpPr>
        <p:spPr bwMode="auto">
          <a:xfrm>
            <a:off x="4162425" y="2181225"/>
            <a:ext cx="466725" cy="24765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Star: 6 Points 6">
            <a:extLst>
              <a:ext uri="{FF2B5EF4-FFF2-40B4-BE49-F238E27FC236}">
                <a16:creationId xmlns:a16="http://schemas.microsoft.com/office/drawing/2014/main" id="{74777B44-FF53-9967-E56E-6F136FF89CEB}"/>
              </a:ext>
            </a:extLst>
          </p:cNvPr>
          <p:cNvSpPr/>
          <p:nvPr/>
        </p:nvSpPr>
        <p:spPr bwMode="auto">
          <a:xfrm>
            <a:off x="2993068" y="2456118"/>
            <a:ext cx="287079" cy="255181"/>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Star: 6 Points 7">
            <a:extLst>
              <a:ext uri="{FF2B5EF4-FFF2-40B4-BE49-F238E27FC236}">
                <a16:creationId xmlns:a16="http://schemas.microsoft.com/office/drawing/2014/main" id="{4D3C9DE9-AE97-E29E-047F-138399B6B4E3}"/>
              </a:ext>
            </a:extLst>
          </p:cNvPr>
          <p:cNvSpPr/>
          <p:nvPr/>
        </p:nvSpPr>
        <p:spPr bwMode="auto">
          <a:xfrm>
            <a:off x="6515989" y="2916864"/>
            <a:ext cx="287079" cy="255181"/>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6736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Anthony Hunter, MD</a:t>
            </a:r>
          </a:p>
          <a:p>
            <a:r>
              <a:rPr lang="en-US" dirty="0">
                <a:solidFill>
                  <a:srgbClr val="002E51"/>
                </a:solidFill>
              </a:rPr>
              <a:t>Assistant Professor</a:t>
            </a:r>
          </a:p>
          <a:p>
            <a:r>
              <a:rPr lang="en-US" dirty="0">
                <a:solidFill>
                  <a:srgbClr val="002E51"/>
                </a:solidFill>
              </a:rPr>
              <a:t>Winship Cancer Institute of Emory University</a:t>
            </a:r>
          </a:p>
          <a:p>
            <a:r>
              <a:rPr lang="en-US" dirty="0">
                <a:solidFill>
                  <a:srgbClr val="002E51"/>
                </a:solidFill>
              </a:rPr>
              <a:t>Atlanta, GA</a:t>
            </a:r>
          </a:p>
        </p:txBody>
      </p:sp>
      <p:sp>
        <p:nvSpPr>
          <p:cNvPr id="4" name="Title 3"/>
          <p:cNvSpPr>
            <a:spLocks noGrp="1"/>
          </p:cNvSpPr>
          <p:nvPr>
            <p:ph type="title"/>
          </p:nvPr>
        </p:nvSpPr>
        <p:spPr>
          <a:xfrm>
            <a:off x="0" y="127464"/>
            <a:ext cx="9144000" cy="1248329"/>
          </a:xfrm>
        </p:spPr>
        <p:txBody>
          <a:bodyPr/>
          <a:lstStyle/>
          <a:p>
            <a:r>
              <a:rPr lang="en-US" b="1" dirty="0">
                <a:solidFill>
                  <a:srgbClr val="002E51"/>
                </a:solidFill>
              </a:rPr>
              <a:t>Management of Myelofibrosis (MF): Where we are in 2024 </a:t>
            </a:r>
          </a:p>
        </p:txBody>
      </p:sp>
      <p:pic>
        <p:nvPicPr>
          <p:cNvPr id="7" name="Picture 6" descr="A close-up of a logo&#10;&#10;Description automatically generated">
            <a:extLst>
              <a:ext uri="{FF2B5EF4-FFF2-40B4-BE49-F238E27FC236}">
                <a16:creationId xmlns:a16="http://schemas.microsoft.com/office/drawing/2014/main" id="{68B5796D-7D0A-2032-9625-BDDC879C4BFF}"/>
              </a:ext>
            </a:extLst>
          </p:cNvPr>
          <p:cNvPicPr>
            <a:picLocks noChangeAspect="1"/>
          </p:cNvPicPr>
          <p:nvPr/>
        </p:nvPicPr>
        <p:blipFill>
          <a:blip r:embed="rId3"/>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C781-F341-C67E-0782-538B4C7C73BD}"/>
              </a:ext>
            </a:extLst>
          </p:cNvPr>
          <p:cNvSpPr>
            <a:spLocks noGrp="1"/>
          </p:cNvSpPr>
          <p:nvPr>
            <p:ph type="title"/>
          </p:nvPr>
        </p:nvSpPr>
        <p:spPr>
          <a:xfrm>
            <a:off x="0" y="-10761"/>
            <a:ext cx="9144000" cy="472611"/>
          </a:xfrm>
        </p:spPr>
        <p:txBody>
          <a:bodyPr/>
          <a:lstStyle/>
          <a:p>
            <a:r>
              <a:rPr lang="en-US" sz="2000" dirty="0"/>
              <a:t>MANIFEST-2: The BET Inhibitor Pelabrasib Improves Spleen Responses in JAKi Naïve MF</a:t>
            </a:r>
          </a:p>
        </p:txBody>
      </p:sp>
      <p:pic>
        <p:nvPicPr>
          <p:cNvPr id="4" name="Picture 3">
            <a:extLst>
              <a:ext uri="{FF2B5EF4-FFF2-40B4-BE49-F238E27FC236}">
                <a16:creationId xmlns:a16="http://schemas.microsoft.com/office/drawing/2014/main" id="{2B0F35C4-8A55-1733-3F79-0FA99884D69E}"/>
              </a:ext>
            </a:extLst>
          </p:cNvPr>
          <p:cNvPicPr>
            <a:picLocks noChangeAspect="1"/>
          </p:cNvPicPr>
          <p:nvPr/>
        </p:nvPicPr>
        <p:blipFill>
          <a:blip r:embed="rId2"/>
          <a:stretch>
            <a:fillRect/>
          </a:stretch>
        </p:blipFill>
        <p:spPr>
          <a:xfrm>
            <a:off x="1523999" y="725290"/>
            <a:ext cx="6204203" cy="1174495"/>
          </a:xfrm>
          <a:prstGeom prst="rect">
            <a:avLst/>
          </a:prstGeom>
        </p:spPr>
      </p:pic>
      <p:grpSp>
        <p:nvGrpSpPr>
          <p:cNvPr id="5" name="object 2">
            <a:extLst>
              <a:ext uri="{FF2B5EF4-FFF2-40B4-BE49-F238E27FC236}">
                <a16:creationId xmlns:a16="http://schemas.microsoft.com/office/drawing/2014/main" id="{5431EC12-7FBA-31DD-E47D-FF8526066430}"/>
              </a:ext>
            </a:extLst>
          </p:cNvPr>
          <p:cNvGrpSpPr/>
          <p:nvPr/>
        </p:nvGrpSpPr>
        <p:grpSpPr>
          <a:xfrm>
            <a:off x="779154" y="2047596"/>
            <a:ext cx="4097646" cy="2260932"/>
            <a:chOff x="1054480" y="2014347"/>
            <a:chExt cx="5398135" cy="3413125"/>
          </a:xfrm>
        </p:grpSpPr>
        <p:sp>
          <p:nvSpPr>
            <p:cNvPr id="6" name="object 3">
              <a:extLst>
                <a:ext uri="{FF2B5EF4-FFF2-40B4-BE49-F238E27FC236}">
                  <a16:creationId xmlns:a16="http://schemas.microsoft.com/office/drawing/2014/main" id="{15DD5A04-1461-014E-811F-738BE1B2AA49}"/>
                </a:ext>
              </a:extLst>
            </p:cNvPr>
            <p:cNvSpPr/>
            <p:nvPr/>
          </p:nvSpPr>
          <p:spPr>
            <a:xfrm>
              <a:off x="1110995" y="2016252"/>
              <a:ext cx="0" cy="3406140"/>
            </a:xfrm>
            <a:custGeom>
              <a:avLst/>
              <a:gdLst/>
              <a:ahLst/>
              <a:cxnLst/>
              <a:rect l="l" t="t" r="r" b="b"/>
              <a:pathLst>
                <a:path h="3406140">
                  <a:moveTo>
                    <a:pt x="0" y="0"/>
                  </a:moveTo>
                  <a:lnTo>
                    <a:pt x="0" y="3406140"/>
                  </a:lnTo>
                </a:path>
              </a:pathLst>
            </a:custGeom>
            <a:ln w="3247">
              <a:solidFill>
                <a:srgbClr val="F1F1F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4">
              <a:extLst>
                <a:ext uri="{FF2B5EF4-FFF2-40B4-BE49-F238E27FC236}">
                  <a16:creationId xmlns:a16="http://schemas.microsoft.com/office/drawing/2014/main" id="{12650044-DAB7-E105-036D-3B0B13D5223A}"/>
                </a:ext>
              </a:extLst>
            </p:cNvPr>
            <p:cNvSpPr/>
            <p:nvPr/>
          </p:nvSpPr>
          <p:spPr>
            <a:xfrm>
              <a:off x="1136903" y="2016252"/>
              <a:ext cx="5308600" cy="3406140"/>
            </a:xfrm>
            <a:custGeom>
              <a:avLst/>
              <a:gdLst/>
              <a:ahLst/>
              <a:cxnLst/>
              <a:rect l="l" t="t" r="r" b="b"/>
              <a:pathLst>
                <a:path w="5308600" h="3406140">
                  <a:moveTo>
                    <a:pt x="0" y="1487677"/>
                  </a:moveTo>
                  <a:lnTo>
                    <a:pt x="0" y="3406140"/>
                  </a:lnTo>
                </a:path>
                <a:path w="5308600" h="3406140">
                  <a:moveTo>
                    <a:pt x="0" y="0"/>
                  </a:moveTo>
                  <a:lnTo>
                    <a:pt x="0" y="1038098"/>
                  </a:lnTo>
                </a:path>
                <a:path w="5308600" h="3406140">
                  <a:moveTo>
                    <a:pt x="25908" y="1487677"/>
                  </a:moveTo>
                  <a:lnTo>
                    <a:pt x="25908" y="3406140"/>
                  </a:lnTo>
                </a:path>
                <a:path w="5308600" h="3406140">
                  <a:moveTo>
                    <a:pt x="25908" y="0"/>
                  </a:moveTo>
                  <a:lnTo>
                    <a:pt x="25908" y="1038098"/>
                  </a:lnTo>
                </a:path>
                <a:path w="5308600" h="3406140">
                  <a:moveTo>
                    <a:pt x="51815" y="1487677"/>
                  </a:moveTo>
                  <a:lnTo>
                    <a:pt x="51815" y="3406140"/>
                  </a:lnTo>
                </a:path>
                <a:path w="5308600" h="3406140">
                  <a:moveTo>
                    <a:pt x="51815" y="0"/>
                  </a:moveTo>
                  <a:lnTo>
                    <a:pt x="51815" y="1355598"/>
                  </a:lnTo>
                </a:path>
                <a:path w="5308600" h="3406140">
                  <a:moveTo>
                    <a:pt x="77724" y="1561338"/>
                  </a:moveTo>
                  <a:lnTo>
                    <a:pt x="77724" y="3406140"/>
                  </a:lnTo>
                </a:path>
                <a:path w="5308600" h="3406140">
                  <a:moveTo>
                    <a:pt x="77724" y="0"/>
                  </a:moveTo>
                  <a:lnTo>
                    <a:pt x="77724" y="1497838"/>
                  </a:lnTo>
                </a:path>
                <a:path w="5308600" h="3406140">
                  <a:moveTo>
                    <a:pt x="103632" y="1650238"/>
                  </a:moveTo>
                  <a:lnTo>
                    <a:pt x="103632" y="3406140"/>
                  </a:lnTo>
                </a:path>
                <a:path w="5308600" h="3406140">
                  <a:moveTo>
                    <a:pt x="103632" y="0"/>
                  </a:moveTo>
                  <a:lnTo>
                    <a:pt x="103632" y="1497838"/>
                  </a:lnTo>
                </a:path>
                <a:path w="5308600" h="3406140">
                  <a:moveTo>
                    <a:pt x="129540" y="1789938"/>
                  </a:moveTo>
                  <a:lnTo>
                    <a:pt x="129540" y="3406140"/>
                  </a:lnTo>
                </a:path>
                <a:path w="5308600" h="3406140">
                  <a:moveTo>
                    <a:pt x="129540" y="0"/>
                  </a:moveTo>
                  <a:lnTo>
                    <a:pt x="129540" y="1497838"/>
                  </a:lnTo>
                </a:path>
                <a:path w="5308600" h="3406140">
                  <a:moveTo>
                    <a:pt x="155448" y="1789938"/>
                  </a:moveTo>
                  <a:lnTo>
                    <a:pt x="155448" y="3406140"/>
                  </a:lnTo>
                </a:path>
                <a:path w="5308600" h="3406140">
                  <a:moveTo>
                    <a:pt x="155448" y="0"/>
                  </a:moveTo>
                  <a:lnTo>
                    <a:pt x="155448" y="1497838"/>
                  </a:lnTo>
                </a:path>
                <a:path w="5308600" h="3406140">
                  <a:moveTo>
                    <a:pt x="181356" y="1789938"/>
                  </a:moveTo>
                  <a:lnTo>
                    <a:pt x="181356" y="3406140"/>
                  </a:lnTo>
                </a:path>
                <a:path w="5308600" h="3406140">
                  <a:moveTo>
                    <a:pt x="181356" y="0"/>
                  </a:moveTo>
                  <a:lnTo>
                    <a:pt x="181356" y="1497838"/>
                  </a:lnTo>
                </a:path>
                <a:path w="5308600" h="3406140">
                  <a:moveTo>
                    <a:pt x="207264" y="1789938"/>
                  </a:moveTo>
                  <a:lnTo>
                    <a:pt x="207264" y="3406140"/>
                  </a:lnTo>
                </a:path>
                <a:path w="5308600" h="3406140">
                  <a:moveTo>
                    <a:pt x="207264" y="0"/>
                  </a:moveTo>
                  <a:lnTo>
                    <a:pt x="207264" y="1497838"/>
                  </a:lnTo>
                </a:path>
                <a:path w="5308600" h="3406140">
                  <a:moveTo>
                    <a:pt x="233172" y="1955038"/>
                  </a:moveTo>
                  <a:lnTo>
                    <a:pt x="233172" y="3406140"/>
                  </a:lnTo>
                </a:path>
                <a:path w="5308600" h="3406140">
                  <a:moveTo>
                    <a:pt x="233172" y="1789938"/>
                  </a:moveTo>
                  <a:lnTo>
                    <a:pt x="233172" y="1891538"/>
                  </a:lnTo>
                </a:path>
                <a:path w="5308600" h="3406140">
                  <a:moveTo>
                    <a:pt x="233172" y="0"/>
                  </a:moveTo>
                  <a:lnTo>
                    <a:pt x="233172" y="1497838"/>
                  </a:lnTo>
                </a:path>
                <a:path w="5308600" h="3406140">
                  <a:moveTo>
                    <a:pt x="259080" y="1955038"/>
                  </a:moveTo>
                  <a:lnTo>
                    <a:pt x="259080" y="3406140"/>
                  </a:lnTo>
                </a:path>
                <a:path w="5308600" h="3406140">
                  <a:moveTo>
                    <a:pt x="259080" y="1789938"/>
                  </a:moveTo>
                  <a:lnTo>
                    <a:pt x="259080" y="1891538"/>
                  </a:lnTo>
                </a:path>
                <a:path w="5308600" h="3406140">
                  <a:moveTo>
                    <a:pt x="259080" y="0"/>
                  </a:moveTo>
                  <a:lnTo>
                    <a:pt x="259080" y="1497838"/>
                  </a:lnTo>
                </a:path>
                <a:path w="5308600" h="3406140">
                  <a:moveTo>
                    <a:pt x="284988" y="1955038"/>
                  </a:moveTo>
                  <a:lnTo>
                    <a:pt x="284988" y="3406140"/>
                  </a:lnTo>
                </a:path>
                <a:path w="5308600" h="3406140">
                  <a:moveTo>
                    <a:pt x="284988" y="1789938"/>
                  </a:moveTo>
                  <a:lnTo>
                    <a:pt x="284988" y="1891538"/>
                  </a:lnTo>
                </a:path>
                <a:path w="5308600" h="3406140">
                  <a:moveTo>
                    <a:pt x="284988" y="0"/>
                  </a:moveTo>
                  <a:lnTo>
                    <a:pt x="284988" y="1497838"/>
                  </a:lnTo>
                </a:path>
                <a:path w="5308600" h="3406140">
                  <a:moveTo>
                    <a:pt x="310896" y="1955038"/>
                  </a:moveTo>
                  <a:lnTo>
                    <a:pt x="310896" y="3406140"/>
                  </a:lnTo>
                </a:path>
                <a:path w="5308600" h="3406140">
                  <a:moveTo>
                    <a:pt x="310896" y="1789938"/>
                  </a:moveTo>
                  <a:lnTo>
                    <a:pt x="310896" y="1891538"/>
                  </a:lnTo>
                </a:path>
                <a:path w="5308600" h="3406140">
                  <a:moveTo>
                    <a:pt x="310896" y="0"/>
                  </a:moveTo>
                  <a:lnTo>
                    <a:pt x="310896" y="1497838"/>
                  </a:lnTo>
                </a:path>
                <a:path w="5308600" h="3406140">
                  <a:moveTo>
                    <a:pt x="336804" y="1955038"/>
                  </a:moveTo>
                  <a:lnTo>
                    <a:pt x="336804" y="3406140"/>
                  </a:lnTo>
                </a:path>
                <a:path w="5308600" h="3406140">
                  <a:moveTo>
                    <a:pt x="336804" y="1789938"/>
                  </a:moveTo>
                  <a:lnTo>
                    <a:pt x="336804" y="1891538"/>
                  </a:lnTo>
                </a:path>
                <a:path w="5308600" h="3406140">
                  <a:moveTo>
                    <a:pt x="336804" y="0"/>
                  </a:moveTo>
                  <a:lnTo>
                    <a:pt x="336804" y="1497838"/>
                  </a:lnTo>
                </a:path>
                <a:path w="5308600" h="3406140">
                  <a:moveTo>
                    <a:pt x="362712" y="1955038"/>
                  </a:moveTo>
                  <a:lnTo>
                    <a:pt x="362712" y="3406140"/>
                  </a:lnTo>
                </a:path>
                <a:path w="5308600" h="3406140">
                  <a:moveTo>
                    <a:pt x="362712" y="1789938"/>
                  </a:moveTo>
                  <a:lnTo>
                    <a:pt x="362712" y="1891538"/>
                  </a:lnTo>
                </a:path>
                <a:path w="5308600" h="3406140">
                  <a:moveTo>
                    <a:pt x="362712" y="0"/>
                  </a:moveTo>
                  <a:lnTo>
                    <a:pt x="362712" y="1497838"/>
                  </a:lnTo>
                </a:path>
                <a:path w="5308600" h="3406140">
                  <a:moveTo>
                    <a:pt x="388620" y="1955038"/>
                  </a:moveTo>
                  <a:lnTo>
                    <a:pt x="388620" y="3406140"/>
                  </a:lnTo>
                </a:path>
                <a:path w="5308600" h="3406140">
                  <a:moveTo>
                    <a:pt x="388620" y="1789938"/>
                  </a:moveTo>
                  <a:lnTo>
                    <a:pt x="388620" y="1891538"/>
                  </a:lnTo>
                </a:path>
                <a:path w="5308600" h="3406140">
                  <a:moveTo>
                    <a:pt x="388620" y="0"/>
                  </a:moveTo>
                  <a:lnTo>
                    <a:pt x="388620" y="1497838"/>
                  </a:lnTo>
                </a:path>
                <a:path w="5308600" h="3406140">
                  <a:moveTo>
                    <a:pt x="414528" y="1955038"/>
                  </a:moveTo>
                  <a:lnTo>
                    <a:pt x="414528" y="3406140"/>
                  </a:lnTo>
                </a:path>
                <a:path w="5308600" h="3406140">
                  <a:moveTo>
                    <a:pt x="414528" y="1789938"/>
                  </a:moveTo>
                  <a:lnTo>
                    <a:pt x="414528" y="1891538"/>
                  </a:lnTo>
                </a:path>
                <a:path w="5308600" h="3406140">
                  <a:moveTo>
                    <a:pt x="414528" y="0"/>
                  </a:moveTo>
                  <a:lnTo>
                    <a:pt x="414528" y="1497838"/>
                  </a:lnTo>
                </a:path>
                <a:path w="5308600" h="3406140">
                  <a:moveTo>
                    <a:pt x="440436" y="1955038"/>
                  </a:moveTo>
                  <a:lnTo>
                    <a:pt x="440436" y="3406140"/>
                  </a:lnTo>
                </a:path>
                <a:path w="5308600" h="3406140">
                  <a:moveTo>
                    <a:pt x="440436" y="1789938"/>
                  </a:moveTo>
                  <a:lnTo>
                    <a:pt x="440436" y="1891538"/>
                  </a:lnTo>
                </a:path>
                <a:path w="5308600" h="3406140">
                  <a:moveTo>
                    <a:pt x="440436" y="0"/>
                  </a:moveTo>
                  <a:lnTo>
                    <a:pt x="440436" y="1497838"/>
                  </a:lnTo>
                </a:path>
                <a:path w="5308600" h="3406140">
                  <a:moveTo>
                    <a:pt x="466344" y="1955038"/>
                  </a:moveTo>
                  <a:lnTo>
                    <a:pt x="466344" y="3406140"/>
                  </a:lnTo>
                </a:path>
                <a:path w="5308600" h="3406140">
                  <a:moveTo>
                    <a:pt x="466344" y="1789938"/>
                  </a:moveTo>
                  <a:lnTo>
                    <a:pt x="466344" y="1891538"/>
                  </a:lnTo>
                </a:path>
                <a:path w="5308600" h="3406140">
                  <a:moveTo>
                    <a:pt x="466344" y="0"/>
                  </a:moveTo>
                  <a:lnTo>
                    <a:pt x="466344" y="1497838"/>
                  </a:lnTo>
                </a:path>
                <a:path w="5308600" h="3406140">
                  <a:moveTo>
                    <a:pt x="492252" y="1955038"/>
                  </a:moveTo>
                  <a:lnTo>
                    <a:pt x="492252" y="3406140"/>
                  </a:lnTo>
                </a:path>
                <a:path w="5308600" h="3406140">
                  <a:moveTo>
                    <a:pt x="492252" y="1789938"/>
                  </a:moveTo>
                  <a:lnTo>
                    <a:pt x="492252" y="1891538"/>
                  </a:lnTo>
                </a:path>
                <a:path w="5308600" h="3406140">
                  <a:moveTo>
                    <a:pt x="492252" y="0"/>
                  </a:moveTo>
                  <a:lnTo>
                    <a:pt x="492252" y="1497838"/>
                  </a:lnTo>
                </a:path>
                <a:path w="5308600" h="3406140">
                  <a:moveTo>
                    <a:pt x="518159" y="1955038"/>
                  </a:moveTo>
                  <a:lnTo>
                    <a:pt x="518159" y="3406140"/>
                  </a:lnTo>
                </a:path>
                <a:path w="5308600" h="3406140">
                  <a:moveTo>
                    <a:pt x="518159" y="1789938"/>
                  </a:moveTo>
                  <a:lnTo>
                    <a:pt x="518159" y="1891538"/>
                  </a:lnTo>
                </a:path>
                <a:path w="5308600" h="3406140">
                  <a:moveTo>
                    <a:pt x="518159" y="0"/>
                  </a:moveTo>
                  <a:lnTo>
                    <a:pt x="518159" y="1497838"/>
                  </a:lnTo>
                </a:path>
                <a:path w="5308600" h="3406140">
                  <a:moveTo>
                    <a:pt x="544068" y="1955038"/>
                  </a:moveTo>
                  <a:lnTo>
                    <a:pt x="544068" y="3406140"/>
                  </a:lnTo>
                </a:path>
                <a:path w="5308600" h="3406140">
                  <a:moveTo>
                    <a:pt x="544068" y="1789938"/>
                  </a:moveTo>
                  <a:lnTo>
                    <a:pt x="544068" y="1891538"/>
                  </a:lnTo>
                </a:path>
                <a:path w="5308600" h="3406140">
                  <a:moveTo>
                    <a:pt x="544068" y="0"/>
                  </a:moveTo>
                  <a:lnTo>
                    <a:pt x="544068" y="1497838"/>
                  </a:lnTo>
                </a:path>
                <a:path w="5308600" h="3406140">
                  <a:moveTo>
                    <a:pt x="569976" y="1955038"/>
                  </a:moveTo>
                  <a:lnTo>
                    <a:pt x="569976" y="3406140"/>
                  </a:lnTo>
                </a:path>
                <a:path w="5308600" h="3406140">
                  <a:moveTo>
                    <a:pt x="569976" y="1789938"/>
                  </a:moveTo>
                  <a:lnTo>
                    <a:pt x="569976" y="1891538"/>
                  </a:lnTo>
                </a:path>
                <a:path w="5308600" h="3406140">
                  <a:moveTo>
                    <a:pt x="569976" y="0"/>
                  </a:moveTo>
                  <a:lnTo>
                    <a:pt x="569976" y="1497838"/>
                  </a:lnTo>
                </a:path>
                <a:path w="5308600" h="3406140">
                  <a:moveTo>
                    <a:pt x="595884" y="1955038"/>
                  </a:moveTo>
                  <a:lnTo>
                    <a:pt x="595884" y="3406140"/>
                  </a:lnTo>
                </a:path>
                <a:path w="5308600" h="3406140">
                  <a:moveTo>
                    <a:pt x="595884" y="1789938"/>
                  </a:moveTo>
                  <a:lnTo>
                    <a:pt x="595884" y="1891538"/>
                  </a:lnTo>
                </a:path>
                <a:path w="5308600" h="3406140">
                  <a:moveTo>
                    <a:pt x="595884" y="0"/>
                  </a:moveTo>
                  <a:lnTo>
                    <a:pt x="595884" y="1497838"/>
                  </a:lnTo>
                </a:path>
                <a:path w="5308600" h="3406140">
                  <a:moveTo>
                    <a:pt x="621791" y="1955038"/>
                  </a:moveTo>
                  <a:lnTo>
                    <a:pt x="621791" y="3406140"/>
                  </a:lnTo>
                </a:path>
                <a:path w="5308600" h="3406140">
                  <a:moveTo>
                    <a:pt x="621791" y="1789938"/>
                  </a:moveTo>
                  <a:lnTo>
                    <a:pt x="621791" y="1891538"/>
                  </a:lnTo>
                </a:path>
                <a:path w="5308600" h="3406140">
                  <a:moveTo>
                    <a:pt x="621791" y="0"/>
                  </a:moveTo>
                  <a:lnTo>
                    <a:pt x="621791" y="1497838"/>
                  </a:lnTo>
                </a:path>
                <a:path w="5308600" h="3406140">
                  <a:moveTo>
                    <a:pt x="647700" y="1955038"/>
                  </a:moveTo>
                  <a:lnTo>
                    <a:pt x="647700" y="3406140"/>
                  </a:lnTo>
                </a:path>
                <a:path w="5308600" h="3406140">
                  <a:moveTo>
                    <a:pt x="647700" y="1789938"/>
                  </a:moveTo>
                  <a:lnTo>
                    <a:pt x="647700" y="1891538"/>
                  </a:lnTo>
                </a:path>
                <a:path w="5308600" h="3406140">
                  <a:moveTo>
                    <a:pt x="647700" y="0"/>
                  </a:moveTo>
                  <a:lnTo>
                    <a:pt x="647700" y="1497838"/>
                  </a:lnTo>
                </a:path>
                <a:path w="5308600" h="3406140">
                  <a:moveTo>
                    <a:pt x="673608" y="1955038"/>
                  </a:moveTo>
                  <a:lnTo>
                    <a:pt x="673608" y="3406140"/>
                  </a:lnTo>
                </a:path>
                <a:path w="5308600" h="3406140">
                  <a:moveTo>
                    <a:pt x="673608" y="1789938"/>
                  </a:moveTo>
                  <a:lnTo>
                    <a:pt x="673608" y="1891538"/>
                  </a:lnTo>
                </a:path>
                <a:path w="5308600" h="3406140">
                  <a:moveTo>
                    <a:pt x="673608" y="0"/>
                  </a:moveTo>
                  <a:lnTo>
                    <a:pt x="673608" y="1497838"/>
                  </a:lnTo>
                </a:path>
                <a:path w="5308600" h="3406140">
                  <a:moveTo>
                    <a:pt x="699516" y="1955038"/>
                  </a:moveTo>
                  <a:lnTo>
                    <a:pt x="699516" y="3406140"/>
                  </a:lnTo>
                </a:path>
                <a:path w="5308600" h="3406140">
                  <a:moveTo>
                    <a:pt x="699516" y="1789938"/>
                  </a:moveTo>
                  <a:lnTo>
                    <a:pt x="699516" y="1891538"/>
                  </a:lnTo>
                </a:path>
                <a:path w="5308600" h="3406140">
                  <a:moveTo>
                    <a:pt x="699516" y="0"/>
                  </a:moveTo>
                  <a:lnTo>
                    <a:pt x="699516" y="1497838"/>
                  </a:lnTo>
                </a:path>
                <a:path w="5308600" h="3406140">
                  <a:moveTo>
                    <a:pt x="725423" y="1955038"/>
                  </a:moveTo>
                  <a:lnTo>
                    <a:pt x="725423" y="3406140"/>
                  </a:lnTo>
                </a:path>
                <a:path w="5308600" h="3406140">
                  <a:moveTo>
                    <a:pt x="725423" y="1789938"/>
                  </a:moveTo>
                  <a:lnTo>
                    <a:pt x="725423" y="1891538"/>
                  </a:lnTo>
                </a:path>
                <a:path w="5308600" h="3406140">
                  <a:moveTo>
                    <a:pt x="725423" y="0"/>
                  </a:moveTo>
                  <a:lnTo>
                    <a:pt x="725423" y="1497838"/>
                  </a:lnTo>
                </a:path>
                <a:path w="5308600" h="3406140">
                  <a:moveTo>
                    <a:pt x="751332" y="1955038"/>
                  </a:moveTo>
                  <a:lnTo>
                    <a:pt x="751332" y="3406140"/>
                  </a:lnTo>
                </a:path>
                <a:path w="5308600" h="3406140">
                  <a:moveTo>
                    <a:pt x="751332" y="1789938"/>
                  </a:moveTo>
                  <a:lnTo>
                    <a:pt x="751332" y="1891538"/>
                  </a:lnTo>
                </a:path>
                <a:path w="5308600" h="3406140">
                  <a:moveTo>
                    <a:pt x="751332" y="0"/>
                  </a:moveTo>
                  <a:lnTo>
                    <a:pt x="751332" y="1497838"/>
                  </a:lnTo>
                </a:path>
                <a:path w="5308600" h="3406140">
                  <a:moveTo>
                    <a:pt x="777240" y="1955038"/>
                  </a:moveTo>
                  <a:lnTo>
                    <a:pt x="777240" y="3406140"/>
                  </a:lnTo>
                </a:path>
                <a:path w="5308600" h="3406140">
                  <a:moveTo>
                    <a:pt x="777240" y="1789938"/>
                  </a:moveTo>
                  <a:lnTo>
                    <a:pt x="777240" y="1891538"/>
                  </a:lnTo>
                </a:path>
                <a:path w="5308600" h="3406140">
                  <a:moveTo>
                    <a:pt x="777240" y="0"/>
                  </a:moveTo>
                  <a:lnTo>
                    <a:pt x="777240" y="1497838"/>
                  </a:lnTo>
                </a:path>
                <a:path w="5308600" h="3406140">
                  <a:moveTo>
                    <a:pt x="803147" y="1955038"/>
                  </a:moveTo>
                  <a:lnTo>
                    <a:pt x="803147" y="3406140"/>
                  </a:lnTo>
                </a:path>
                <a:path w="5308600" h="3406140">
                  <a:moveTo>
                    <a:pt x="803147" y="1789938"/>
                  </a:moveTo>
                  <a:lnTo>
                    <a:pt x="803147" y="1891538"/>
                  </a:lnTo>
                </a:path>
                <a:path w="5308600" h="3406140">
                  <a:moveTo>
                    <a:pt x="803147" y="0"/>
                  </a:moveTo>
                  <a:lnTo>
                    <a:pt x="803147" y="1497838"/>
                  </a:lnTo>
                </a:path>
                <a:path w="5308600" h="3406140">
                  <a:moveTo>
                    <a:pt x="829056" y="1955038"/>
                  </a:moveTo>
                  <a:lnTo>
                    <a:pt x="829056" y="3406140"/>
                  </a:lnTo>
                </a:path>
                <a:path w="5308600" h="3406140">
                  <a:moveTo>
                    <a:pt x="829056" y="1789938"/>
                  </a:moveTo>
                  <a:lnTo>
                    <a:pt x="829056" y="1891538"/>
                  </a:lnTo>
                </a:path>
                <a:path w="5308600" h="3406140">
                  <a:moveTo>
                    <a:pt x="829056" y="0"/>
                  </a:moveTo>
                  <a:lnTo>
                    <a:pt x="829056" y="1497838"/>
                  </a:lnTo>
                </a:path>
                <a:path w="5308600" h="3406140">
                  <a:moveTo>
                    <a:pt x="854964" y="1955038"/>
                  </a:moveTo>
                  <a:lnTo>
                    <a:pt x="854964" y="3406140"/>
                  </a:lnTo>
                </a:path>
                <a:path w="5308600" h="3406140">
                  <a:moveTo>
                    <a:pt x="854964" y="1789938"/>
                  </a:moveTo>
                  <a:lnTo>
                    <a:pt x="854964" y="1891538"/>
                  </a:lnTo>
                </a:path>
                <a:path w="5308600" h="3406140">
                  <a:moveTo>
                    <a:pt x="854964" y="0"/>
                  </a:moveTo>
                  <a:lnTo>
                    <a:pt x="854964" y="1497838"/>
                  </a:lnTo>
                </a:path>
                <a:path w="5308600" h="3406140">
                  <a:moveTo>
                    <a:pt x="880872" y="1955038"/>
                  </a:moveTo>
                  <a:lnTo>
                    <a:pt x="880872" y="3406140"/>
                  </a:lnTo>
                </a:path>
                <a:path w="5308600" h="3406140">
                  <a:moveTo>
                    <a:pt x="880872" y="1789938"/>
                  </a:moveTo>
                  <a:lnTo>
                    <a:pt x="880872" y="1891538"/>
                  </a:lnTo>
                </a:path>
                <a:path w="5308600" h="3406140">
                  <a:moveTo>
                    <a:pt x="880872" y="0"/>
                  </a:moveTo>
                  <a:lnTo>
                    <a:pt x="880872" y="1497838"/>
                  </a:lnTo>
                </a:path>
                <a:path w="5308600" h="3406140">
                  <a:moveTo>
                    <a:pt x="906779" y="1955038"/>
                  </a:moveTo>
                  <a:lnTo>
                    <a:pt x="906779" y="3406140"/>
                  </a:lnTo>
                </a:path>
                <a:path w="5308600" h="3406140">
                  <a:moveTo>
                    <a:pt x="906779" y="1789938"/>
                  </a:moveTo>
                  <a:lnTo>
                    <a:pt x="906779" y="1891538"/>
                  </a:lnTo>
                </a:path>
                <a:path w="5308600" h="3406140">
                  <a:moveTo>
                    <a:pt x="906779" y="0"/>
                  </a:moveTo>
                  <a:lnTo>
                    <a:pt x="906779" y="1497838"/>
                  </a:lnTo>
                </a:path>
                <a:path w="5308600" h="3406140">
                  <a:moveTo>
                    <a:pt x="932688" y="1955038"/>
                  </a:moveTo>
                  <a:lnTo>
                    <a:pt x="932688" y="3406140"/>
                  </a:lnTo>
                </a:path>
                <a:path w="5308600" h="3406140">
                  <a:moveTo>
                    <a:pt x="932688" y="1789938"/>
                  </a:moveTo>
                  <a:lnTo>
                    <a:pt x="932688" y="1891538"/>
                  </a:lnTo>
                </a:path>
                <a:path w="5308600" h="3406140">
                  <a:moveTo>
                    <a:pt x="932688" y="0"/>
                  </a:moveTo>
                  <a:lnTo>
                    <a:pt x="932688" y="1497838"/>
                  </a:lnTo>
                </a:path>
                <a:path w="5308600" h="3406140">
                  <a:moveTo>
                    <a:pt x="958596" y="1955038"/>
                  </a:moveTo>
                  <a:lnTo>
                    <a:pt x="958596" y="3406140"/>
                  </a:lnTo>
                </a:path>
                <a:path w="5308600" h="3406140">
                  <a:moveTo>
                    <a:pt x="958596" y="1789938"/>
                  </a:moveTo>
                  <a:lnTo>
                    <a:pt x="958596" y="1891538"/>
                  </a:lnTo>
                </a:path>
                <a:path w="5308600" h="3406140">
                  <a:moveTo>
                    <a:pt x="958596" y="0"/>
                  </a:moveTo>
                  <a:lnTo>
                    <a:pt x="958596" y="1497838"/>
                  </a:lnTo>
                </a:path>
                <a:path w="5308600" h="3406140">
                  <a:moveTo>
                    <a:pt x="984504" y="1955038"/>
                  </a:moveTo>
                  <a:lnTo>
                    <a:pt x="984504" y="3406140"/>
                  </a:lnTo>
                </a:path>
                <a:path w="5308600" h="3406140">
                  <a:moveTo>
                    <a:pt x="984504" y="1789938"/>
                  </a:moveTo>
                  <a:lnTo>
                    <a:pt x="984504" y="1891538"/>
                  </a:lnTo>
                </a:path>
                <a:path w="5308600" h="3406140">
                  <a:moveTo>
                    <a:pt x="984504" y="0"/>
                  </a:moveTo>
                  <a:lnTo>
                    <a:pt x="984504" y="1497838"/>
                  </a:lnTo>
                </a:path>
                <a:path w="5308600" h="3406140">
                  <a:moveTo>
                    <a:pt x="1010412" y="1955038"/>
                  </a:moveTo>
                  <a:lnTo>
                    <a:pt x="1010412" y="3406140"/>
                  </a:lnTo>
                </a:path>
                <a:path w="5308600" h="3406140">
                  <a:moveTo>
                    <a:pt x="1010412" y="1789938"/>
                  </a:moveTo>
                  <a:lnTo>
                    <a:pt x="1010412" y="1891538"/>
                  </a:lnTo>
                </a:path>
                <a:path w="5308600" h="3406140">
                  <a:moveTo>
                    <a:pt x="1010412" y="0"/>
                  </a:moveTo>
                  <a:lnTo>
                    <a:pt x="1010412" y="1497838"/>
                  </a:lnTo>
                </a:path>
                <a:path w="5308600" h="3406140">
                  <a:moveTo>
                    <a:pt x="1036320" y="1955038"/>
                  </a:moveTo>
                  <a:lnTo>
                    <a:pt x="1036320" y="3406140"/>
                  </a:lnTo>
                </a:path>
                <a:path w="5308600" h="3406140">
                  <a:moveTo>
                    <a:pt x="1036320" y="1789938"/>
                  </a:moveTo>
                  <a:lnTo>
                    <a:pt x="1036320" y="1891538"/>
                  </a:lnTo>
                </a:path>
                <a:path w="5308600" h="3406140">
                  <a:moveTo>
                    <a:pt x="1036320" y="0"/>
                  </a:moveTo>
                  <a:lnTo>
                    <a:pt x="1036320" y="1497838"/>
                  </a:lnTo>
                </a:path>
                <a:path w="5308600" h="3406140">
                  <a:moveTo>
                    <a:pt x="1062228" y="1955038"/>
                  </a:moveTo>
                  <a:lnTo>
                    <a:pt x="1062228" y="3406140"/>
                  </a:lnTo>
                </a:path>
                <a:path w="5308600" h="3406140">
                  <a:moveTo>
                    <a:pt x="1062228" y="1789938"/>
                  </a:moveTo>
                  <a:lnTo>
                    <a:pt x="1062228" y="1891538"/>
                  </a:lnTo>
                </a:path>
                <a:path w="5308600" h="3406140">
                  <a:moveTo>
                    <a:pt x="1062228" y="0"/>
                  </a:moveTo>
                  <a:lnTo>
                    <a:pt x="1062228" y="1497838"/>
                  </a:lnTo>
                </a:path>
                <a:path w="5308600" h="3406140">
                  <a:moveTo>
                    <a:pt x="1088136" y="1955038"/>
                  </a:moveTo>
                  <a:lnTo>
                    <a:pt x="1088136" y="3406140"/>
                  </a:lnTo>
                </a:path>
                <a:path w="5308600" h="3406140">
                  <a:moveTo>
                    <a:pt x="1088136" y="1789938"/>
                  </a:moveTo>
                  <a:lnTo>
                    <a:pt x="1088136" y="1891538"/>
                  </a:lnTo>
                </a:path>
                <a:path w="5308600" h="3406140">
                  <a:moveTo>
                    <a:pt x="1088136" y="0"/>
                  </a:moveTo>
                  <a:lnTo>
                    <a:pt x="1088136" y="1497838"/>
                  </a:lnTo>
                </a:path>
                <a:path w="5308600" h="3406140">
                  <a:moveTo>
                    <a:pt x="1114044" y="1955038"/>
                  </a:moveTo>
                  <a:lnTo>
                    <a:pt x="1114044" y="3406140"/>
                  </a:lnTo>
                </a:path>
                <a:path w="5308600" h="3406140">
                  <a:moveTo>
                    <a:pt x="1114044" y="1789938"/>
                  </a:moveTo>
                  <a:lnTo>
                    <a:pt x="1114044" y="1891538"/>
                  </a:lnTo>
                </a:path>
                <a:path w="5308600" h="3406140">
                  <a:moveTo>
                    <a:pt x="1114044" y="0"/>
                  </a:moveTo>
                  <a:lnTo>
                    <a:pt x="1114044" y="1497838"/>
                  </a:lnTo>
                </a:path>
                <a:path w="5308600" h="3406140">
                  <a:moveTo>
                    <a:pt x="1139952" y="1955038"/>
                  </a:moveTo>
                  <a:lnTo>
                    <a:pt x="1139952" y="3406140"/>
                  </a:lnTo>
                </a:path>
                <a:path w="5308600" h="3406140">
                  <a:moveTo>
                    <a:pt x="1139952" y="1789938"/>
                  </a:moveTo>
                  <a:lnTo>
                    <a:pt x="1139952" y="1891538"/>
                  </a:lnTo>
                </a:path>
                <a:path w="5308600" h="3406140">
                  <a:moveTo>
                    <a:pt x="1139952" y="0"/>
                  </a:moveTo>
                  <a:lnTo>
                    <a:pt x="1139952" y="1497838"/>
                  </a:lnTo>
                </a:path>
                <a:path w="5308600" h="3406140">
                  <a:moveTo>
                    <a:pt x="1165860" y="1955038"/>
                  </a:moveTo>
                  <a:lnTo>
                    <a:pt x="1165860" y="3406140"/>
                  </a:lnTo>
                </a:path>
                <a:path w="5308600" h="3406140">
                  <a:moveTo>
                    <a:pt x="1165860" y="1789938"/>
                  </a:moveTo>
                  <a:lnTo>
                    <a:pt x="1165860" y="1891538"/>
                  </a:lnTo>
                </a:path>
                <a:path w="5308600" h="3406140">
                  <a:moveTo>
                    <a:pt x="1165860" y="0"/>
                  </a:moveTo>
                  <a:lnTo>
                    <a:pt x="1165860" y="1497838"/>
                  </a:lnTo>
                </a:path>
                <a:path w="5308600" h="3406140">
                  <a:moveTo>
                    <a:pt x="1191768" y="1955038"/>
                  </a:moveTo>
                  <a:lnTo>
                    <a:pt x="1191768" y="3406140"/>
                  </a:lnTo>
                </a:path>
                <a:path w="5308600" h="3406140">
                  <a:moveTo>
                    <a:pt x="1191768" y="1789938"/>
                  </a:moveTo>
                  <a:lnTo>
                    <a:pt x="1191768" y="1891538"/>
                  </a:lnTo>
                </a:path>
                <a:path w="5308600" h="3406140">
                  <a:moveTo>
                    <a:pt x="1191768" y="0"/>
                  </a:moveTo>
                  <a:lnTo>
                    <a:pt x="1191768" y="1497838"/>
                  </a:lnTo>
                </a:path>
                <a:path w="5308600" h="3406140">
                  <a:moveTo>
                    <a:pt x="1216152" y="1955038"/>
                  </a:moveTo>
                  <a:lnTo>
                    <a:pt x="1216152" y="3406140"/>
                  </a:lnTo>
                </a:path>
                <a:path w="5308600" h="3406140">
                  <a:moveTo>
                    <a:pt x="1216152" y="1789938"/>
                  </a:moveTo>
                  <a:lnTo>
                    <a:pt x="1216152" y="1891538"/>
                  </a:lnTo>
                </a:path>
                <a:path w="5308600" h="3406140">
                  <a:moveTo>
                    <a:pt x="1216152" y="0"/>
                  </a:moveTo>
                  <a:lnTo>
                    <a:pt x="1216152" y="1497838"/>
                  </a:lnTo>
                </a:path>
                <a:path w="5308600" h="3406140">
                  <a:moveTo>
                    <a:pt x="1242060" y="1955038"/>
                  </a:moveTo>
                  <a:lnTo>
                    <a:pt x="1242060" y="3406140"/>
                  </a:lnTo>
                </a:path>
                <a:path w="5308600" h="3406140">
                  <a:moveTo>
                    <a:pt x="1242060" y="1789938"/>
                  </a:moveTo>
                  <a:lnTo>
                    <a:pt x="1242060" y="1891538"/>
                  </a:lnTo>
                </a:path>
                <a:path w="5308600" h="3406140">
                  <a:moveTo>
                    <a:pt x="1242060" y="0"/>
                  </a:moveTo>
                  <a:lnTo>
                    <a:pt x="1242060" y="1497838"/>
                  </a:lnTo>
                </a:path>
                <a:path w="5308600" h="3406140">
                  <a:moveTo>
                    <a:pt x="1269492" y="1955038"/>
                  </a:moveTo>
                  <a:lnTo>
                    <a:pt x="1269492" y="3406140"/>
                  </a:lnTo>
                </a:path>
                <a:path w="5308600" h="3406140">
                  <a:moveTo>
                    <a:pt x="1269492" y="1789938"/>
                  </a:moveTo>
                  <a:lnTo>
                    <a:pt x="1269492" y="1891538"/>
                  </a:lnTo>
                </a:path>
                <a:path w="5308600" h="3406140">
                  <a:moveTo>
                    <a:pt x="1269492" y="0"/>
                  </a:moveTo>
                  <a:lnTo>
                    <a:pt x="1269492" y="1497838"/>
                  </a:lnTo>
                </a:path>
                <a:path w="5308600" h="3406140">
                  <a:moveTo>
                    <a:pt x="1295400" y="1955038"/>
                  </a:moveTo>
                  <a:lnTo>
                    <a:pt x="1295400" y="3406140"/>
                  </a:lnTo>
                </a:path>
                <a:path w="5308600" h="3406140">
                  <a:moveTo>
                    <a:pt x="1295400" y="1789938"/>
                  </a:moveTo>
                  <a:lnTo>
                    <a:pt x="1295400" y="1891538"/>
                  </a:lnTo>
                </a:path>
                <a:path w="5308600" h="3406140">
                  <a:moveTo>
                    <a:pt x="1295400" y="0"/>
                  </a:moveTo>
                  <a:lnTo>
                    <a:pt x="1295400" y="1497838"/>
                  </a:lnTo>
                </a:path>
                <a:path w="5308600" h="3406140">
                  <a:moveTo>
                    <a:pt x="1319784" y="1955038"/>
                  </a:moveTo>
                  <a:lnTo>
                    <a:pt x="1319784" y="3406140"/>
                  </a:lnTo>
                </a:path>
                <a:path w="5308600" h="3406140">
                  <a:moveTo>
                    <a:pt x="1319784" y="1789938"/>
                  </a:moveTo>
                  <a:lnTo>
                    <a:pt x="1319784" y="1891538"/>
                  </a:lnTo>
                </a:path>
                <a:path w="5308600" h="3406140">
                  <a:moveTo>
                    <a:pt x="1319784" y="0"/>
                  </a:moveTo>
                  <a:lnTo>
                    <a:pt x="1319784" y="1497838"/>
                  </a:lnTo>
                </a:path>
                <a:path w="5308600" h="3406140">
                  <a:moveTo>
                    <a:pt x="1345692" y="1955038"/>
                  </a:moveTo>
                  <a:lnTo>
                    <a:pt x="1345692" y="3406140"/>
                  </a:lnTo>
                </a:path>
                <a:path w="5308600" h="3406140">
                  <a:moveTo>
                    <a:pt x="1345692" y="1789938"/>
                  </a:moveTo>
                  <a:lnTo>
                    <a:pt x="1345692" y="1891538"/>
                  </a:lnTo>
                </a:path>
                <a:path w="5308600" h="3406140">
                  <a:moveTo>
                    <a:pt x="1345692" y="0"/>
                  </a:moveTo>
                  <a:lnTo>
                    <a:pt x="1345692" y="1497838"/>
                  </a:lnTo>
                </a:path>
                <a:path w="5308600" h="3406140">
                  <a:moveTo>
                    <a:pt x="1371600" y="1955038"/>
                  </a:moveTo>
                  <a:lnTo>
                    <a:pt x="1371600" y="3406140"/>
                  </a:lnTo>
                </a:path>
                <a:path w="5308600" h="3406140">
                  <a:moveTo>
                    <a:pt x="1371600" y="1789938"/>
                  </a:moveTo>
                  <a:lnTo>
                    <a:pt x="1371600" y="1891538"/>
                  </a:lnTo>
                </a:path>
                <a:path w="5308600" h="3406140">
                  <a:moveTo>
                    <a:pt x="1371600" y="0"/>
                  </a:moveTo>
                  <a:lnTo>
                    <a:pt x="1371600" y="1497838"/>
                  </a:lnTo>
                </a:path>
                <a:path w="5308600" h="3406140">
                  <a:moveTo>
                    <a:pt x="1397508" y="1955038"/>
                  </a:moveTo>
                  <a:lnTo>
                    <a:pt x="1397508" y="3406140"/>
                  </a:lnTo>
                </a:path>
                <a:path w="5308600" h="3406140">
                  <a:moveTo>
                    <a:pt x="1397508" y="1789938"/>
                  </a:moveTo>
                  <a:lnTo>
                    <a:pt x="1397508" y="1891538"/>
                  </a:lnTo>
                </a:path>
                <a:path w="5308600" h="3406140">
                  <a:moveTo>
                    <a:pt x="1397508" y="0"/>
                  </a:moveTo>
                  <a:lnTo>
                    <a:pt x="1397508" y="1497838"/>
                  </a:lnTo>
                </a:path>
                <a:path w="5308600" h="3406140">
                  <a:moveTo>
                    <a:pt x="1423416" y="1955038"/>
                  </a:moveTo>
                  <a:lnTo>
                    <a:pt x="1423416" y="3406140"/>
                  </a:lnTo>
                </a:path>
                <a:path w="5308600" h="3406140">
                  <a:moveTo>
                    <a:pt x="1423416" y="1789938"/>
                  </a:moveTo>
                  <a:lnTo>
                    <a:pt x="1423416" y="1891538"/>
                  </a:lnTo>
                </a:path>
                <a:path w="5308600" h="3406140">
                  <a:moveTo>
                    <a:pt x="1423416" y="0"/>
                  </a:moveTo>
                  <a:lnTo>
                    <a:pt x="1423416" y="1497838"/>
                  </a:lnTo>
                </a:path>
                <a:path w="5308600" h="3406140">
                  <a:moveTo>
                    <a:pt x="1449323" y="1955038"/>
                  </a:moveTo>
                  <a:lnTo>
                    <a:pt x="1449323" y="3406140"/>
                  </a:lnTo>
                </a:path>
                <a:path w="5308600" h="3406140">
                  <a:moveTo>
                    <a:pt x="1449323" y="1789938"/>
                  </a:moveTo>
                  <a:lnTo>
                    <a:pt x="1449323" y="1891538"/>
                  </a:lnTo>
                </a:path>
                <a:path w="5308600" h="3406140">
                  <a:moveTo>
                    <a:pt x="1449323" y="0"/>
                  </a:moveTo>
                  <a:lnTo>
                    <a:pt x="1449323" y="1497838"/>
                  </a:lnTo>
                </a:path>
                <a:path w="5308600" h="3406140">
                  <a:moveTo>
                    <a:pt x="1475232" y="1955038"/>
                  </a:moveTo>
                  <a:lnTo>
                    <a:pt x="1475232" y="3406140"/>
                  </a:lnTo>
                </a:path>
                <a:path w="5308600" h="3406140">
                  <a:moveTo>
                    <a:pt x="1475232" y="1789938"/>
                  </a:moveTo>
                  <a:lnTo>
                    <a:pt x="1475232" y="1891538"/>
                  </a:lnTo>
                </a:path>
                <a:path w="5308600" h="3406140">
                  <a:moveTo>
                    <a:pt x="1475232" y="0"/>
                  </a:moveTo>
                  <a:lnTo>
                    <a:pt x="1475232" y="1497838"/>
                  </a:lnTo>
                </a:path>
                <a:path w="5308600" h="3406140">
                  <a:moveTo>
                    <a:pt x="1501140" y="1955038"/>
                  </a:moveTo>
                  <a:lnTo>
                    <a:pt x="1501140" y="3406140"/>
                  </a:lnTo>
                </a:path>
                <a:path w="5308600" h="3406140">
                  <a:moveTo>
                    <a:pt x="1501140" y="1789938"/>
                  </a:moveTo>
                  <a:lnTo>
                    <a:pt x="1501140" y="1891538"/>
                  </a:lnTo>
                </a:path>
                <a:path w="5308600" h="3406140">
                  <a:moveTo>
                    <a:pt x="1501140" y="0"/>
                  </a:moveTo>
                  <a:lnTo>
                    <a:pt x="1501140" y="1497838"/>
                  </a:lnTo>
                </a:path>
                <a:path w="5308600" h="3406140">
                  <a:moveTo>
                    <a:pt x="1527048" y="1955038"/>
                  </a:moveTo>
                  <a:lnTo>
                    <a:pt x="1527048" y="3406140"/>
                  </a:lnTo>
                </a:path>
                <a:path w="5308600" h="3406140">
                  <a:moveTo>
                    <a:pt x="1527048" y="1789938"/>
                  </a:moveTo>
                  <a:lnTo>
                    <a:pt x="1527048" y="1891538"/>
                  </a:lnTo>
                </a:path>
                <a:path w="5308600" h="3406140">
                  <a:moveTo>
                    <a:pt x="1527048" y="0"/>
                  </a:moveTo>
                  <a:lnTo>
                    <a:pt x="1527048" y="1497838"/>
                  </a:lnTo>
                </a:path>
                <a:path w="5308600" h="3406140">
                  <a:moveTo>
                    <a:pt x="1552956" y="1955038"/>
                  </a:moveTo>
                  <a:lnTo>
                    <a:pt x="1552956" y="3406140"/>
                  </a:lnTo>
                </a:path>
                <a:path w="5308600" h="3406140">
                  <a:moveTo>
                    <a:pt x="1552956" y="1789938"/>
                  </a:moveTo>
                  <a:lnTo>
                    <a:pt x="1552956" y="1891538"/>
                  </a:lnTo>
                </a:path>
                <a:path w="5308600" h="3406140">
                  <a:moveTo>
                    <a:pt x="1552956" y="0"/>
                  </a:moveTo>
                  <a:lnTo>
                    <a:pt x="1552956" y="1497838"/>
                  </a:lnTo>
                </a:path>
                <a:path w="5308600" h="3406140">
                  <a:moveTo>
                    <a:pt x="1578864" y="1955038"/>
                  </a:moveTo>
                  <a:lnTo>
                    <a:pt x="1578864" y="3406140"/>
                  </a:lnTo>
                </a:path>
                <a:path w="5308600" h="3406140">
                  <a:moveTo>
                    <a:pt x="1578864" y="1789938"/>
                  </a:moveTo>
                  <a:lnTo>
                    <a:pt x="1578864" y="1891538"/>
                  </a:lnTo>
                </a:path>
                <a:path w="5308600" h="3406140">
                  <a:moveTo>
                    <a:pt x="1578864" y="0"/>
                  </a:moveTo>
                  <a:lnTo>
                    <a:pt x="1578864" y="1497838"/>
                  </a:lnTo>
                </a:path>
                <a:path w="5308600" h="3406140">
                  <a:moveTo>
                    <a:pt x="1604772" y="1955038"/>
                  </a:moveTo>
                  <a:lnTo>
                    <a:pt x="1604772" y="3406140"/>
                  </a:lnTo>
                </a:path>
                <a:path w="5308600" h="3406140">
                  <a:moveTo>
                    <a:pt x="1604772" y="1789938"/>
                  </a:moveTo>
                  <a:lnTo>
                    <a:pt x="1604772" y="1891538"/>
                  </a:lnTo>
                </a:path>
                <a:path w="5308600" h="3406140">
                  <a:moveTo>
                    <a:pt x="1604772" y="0"/>
                  </a:moveTo>
                  <a:lnTo>
                    <a:pt x="1604772" y="1497838"/>
                  </a:lnTo>
                </a:path>
                <a:path w="5308600" h="3406140">
                  <a:moveTo>
                    <a:pt x="1630679" y="1955038"/>
                  </a:moveTo>
                  <a:lnTo>
                    <a:pt x="1630679" y="3406140"/>
                  </a:lnTo>
                </a:path>
                <a:path w="5308600" h="3406140">
                  <a:moveTo>
                    <a:pt x="1630679" y="1789938"/>
                  </a:moveTo>
                  <a:lnTo>
                    <a:pt x="1630679" y="1891538"/>
                  </a:lnTo>
                </a:path>
                <a:path w="5308600" h="3406140">
                  <a:moveTo>
                    <a:pt x="1630679" y="0"/>
                  </a:moveTo>
                  <a:lnTo>
                    <a:pt x="1630679" y="1497838"/>
                  </a:lnTo>
                </a:path>
                <a:path w="5308600" h="3406140">
                  <a:moveTo>
                    <a:pt x="1656588" y="1955038"/>
                  </a:moveTo>
                  <a:lnTo>
                    <a:pt x="1656588" y="3406140"/>
                  </a:lnTo>
                </a:path>
                <a:path w="5308600" h="3406140">
                  <a:moveTo>
                    <a:pt x="1656588" y="1789938"/>
                  </a:moveTo>
                  <a:lnTo>
                    <a:pt x="1656588" y="1891538"/>
                  </a:lnTo>
                </a:path>
                <a:path w="5308600" h="3406140">
                  <a:moveTo>
                    <a:pt x="1656588" y="0"/>
                  </a:moveTo>
                  <a:lnTo>
                    <a:pt x="1656588" y="1497838"/>
                  </a:lnTo>
                </a:path>
                <a:path w="5308600" h="3406140">
                  <a:moveTo>
                    <a:pt x="1682496" y="1955038"/>
                  </a:moveTo>
                  <a:lnTo>
                    <a:pt x="1682496" y="3406140"/>
                  </a:lnTo>
                </a:path>
                <a:path w="5308600" h="3406140">
                  <a:moveTo>
                    <a:pt x="1682496" y="1789938"/>
                  </a:moveTo>
                  <a:lnTo>
                    <a:pt x="1682496" y="1891538"/>
                  </a:lnTo>
                </a:path>
                <a:path w="5308600" h="3406140">
                  <a:moveTo>
                    <a:pt x="1682496" y="0"/>
                  </a:moveTo>
                  <a:lnTo>
                    <a:pt x="1682496" y="1497838"/>
                  </a:lnTo>
                </a:path>
                <a:path w="5308600" h="3406140">
                  <a:moveTo>
                    <a:pt x="1708403" y="1955038"/>
                  </a:moveTo>
                  <a:lnTo>
                    <a:pt x="1708403" y="3406140"/>
                  </a:lnTo>
                </a:path>
                <a:path w="5308600" h="3406140">
                  <a:moveTo>
                    <a:pt x="1708403" y="1789938"/>
                  </a:moveTo>
                  <a:lnTo>
                    <a:pt x="1708403" y="1891538"/>
                  </a:lnTo>
                </a:path>
                <a:path w="5308600" h="3406140">
                  <a:moveTo>
                    <a:pt x="1708403" y="0"/>
                  </a:moveTo>
                  <a:lnTo>
                    <a:pt x="1708403" y="1497838"/>
                  </a:lnTo>
                </a:path>
                <a:path w="5308600" h="3406140">
                  <a:moveTo>
                    <a:pt x="1734312" y="1955038"/>
                  </a:moveTo>
                  <a:lnTo>
                    <a:pt x="1734312" y="3406140"/>
                  </a:lnTo>
                </a:path>
                <a:path w="5308600" h="3406140">
                  <a:moveTo>
                    <a:pt x="1734312" y="1789938"/>
                  </a:moveTo>
                  <a:lnTo>
                    <a:pt x="1734312" y="1891538"/>
                  </a:lnTo>
                </a:path>
                <a:path w="5308600" h="3406140">
                  <a:moveTo>
                    <a:pt x="1734312" y="0"/>
                  </a:moveTo>
                  <a:lnTo>
                    <a:pt x="1734312" y="1497838"/>
                  </a:lnTo>
                </a:path>
                <a:path w="5308600" h="3406140">
                  <a:moveTo>
                    <a:pt x="1760220" y="1955038"/>
                  </a:moveTo>
                  <a:lnTo>
                    <a:pt x="1760220" y="3406140"/>
                  </a:lnTo>
                </a:path>
                <a:path w="5308600" h="3406140">
                  <a:moveTo>
                    <a:pt x="1760220" y="1789938"/>
                  </a:moveTo>
                  <a:lnTo>
                    <a:pt x="1760220" y="1891538"/>
                  </a:lnTo>
                </a:path>
                <a:path w="5308600" h="3406140">
                  <a:moveTo>
                    <a:pt x="1760220" y="0"/>
                  </a:moveTo>
                  <a:lnTo>
                    <a:pt x="1760220" y="1497838"/>
                  </a:lnTo>
                </a:path>
                <a:path w="5308600" h="3406140">
                  <a:moveTo>
                    <a:pt x="1786127" y="1955038"/>
                  </a:moveTo>
                  <a:lnTo>
                    <a:pt x="1786127" y="3406140"/>
                  </a:lnTo>
                </a:path>
                <a:path w="5308600" h="3406140">
                  <a:moveTo>
                    <a:pt x="1786127" y="1789938"/>
                  </a:moveTo>
                  <a:lnTo>
                    <a:pt x="1786127" y="1891538"/>
                  </a:lnTo>
                </a:path>
                <a:path w="5308600" h="3406140">
                  <a:moveTo>
                    <a:pt x="1786127" y="0"/>
                  </a:moveTo>
                  <a:lnTo>
                    <a:pt x="1786127" y="1497838"/>
                  </a:lnTo>
                </a:path>
                <a:path w="5308600" h="3406140">
                  <a:moveTo>
                    <a:pt x="1812036" y="1955038"/>
                  </a:moveTo>
                  <a:lnTo>
                    <a:pt x="1812036" y="3406140"/>
                  </a:lnTo>
                </a:path>
                <a:path w="5308600" h="3406140">
                  <a:moveTo>
                    <a:pt x="1812036" y="1789938"/>
                  </a:moveTo>
                  <a:lnTo>
                    <a:pt x="1812036" y="1891538"/>
                  </a:lnTo>
                </a:path>
                <a:path w="5308600" h="3406140">
                  <a:moveTo>
                    <a:pt x="1812036" y="0"/>
                  </a:moveTo>
                  <a:lnTo>
                    <a:pt x="1812036" y="1497838"/>
                  </a:lnTo>
                </a:path>
                <a:path w="5308600" h="3406140">
                  <a:moveTo>
                    <a:pt x="1837944" y="1955038"/>
                  </a:moveTo>
                  <a:lnTo>
                    <a:pt x="1837944" y="3406140"/>
                  </a:lnTo>
                </a:path>
                <a:path w="5308600" h="3406140">
                  <a:moveTo>
                    <a:pt x="1837944" y="1789938"/>
                  </a:moveTo>
                  <a:lnTo>
                    <a:pt x="1837944" y="1891538"/>
                  </a:lnTo>
                </a:path>
                <a:path w="5308600" h="3406140">
                  <a:moveTo>
                    <a:pt x="1837944" y="0"/>
                  </a:moveTo>
                  <a:lnTo>
                    <a:pt x="1837944" y="1497838"/>
                  </a:lnTo>
                </a:path>
                <a:path w="5308600" h="3406140">
                  <a:moveTo>
                    <a:pt x="1863852" y="1955038"/>
                  </a:moveTo>
                  <a:lnTo>
                    <a:pt x="1863852" y="3406140"/>
                  </a:lnTo>
                </a:path>
                <a:path w="5308600" h="3406140">
                  <a:moveTo>
                    <a:pt x="1863852" y="1789938"/>
                  </a:moveTo>
                  <a:lnTo>
                    <a:pt x="1863852" y="1891538"/>
                  </a:lnTo>
                </a:path>
                <a:path w="5308600" h="3406140">
                  <a:moveTo>
                    <a:pt x="1863852" y="0"/>
                  </a:moveTo>
                  <a:lnTo>
                    <a:pt x="1863852" y="1497838"/>
                  </a:lnTo>
                </a:path>
                <a:path w="5308600" h="3406140">
                  <a:moveTo>
                    <a:pt x="1889760" y="1955038"/>
                  </a:moveTo>
                  <a:lnTo>
                    <a:pt x="1889760" y="3406140"/>
                  </a:lnTo>
                </a:path>
                <a:path w="5308600" h="3406140">
                  <a:moveTo>
                    <a:pt x="1889760" y="1789938"/>
                  </a:moveTo>
                  <a:lnTo>
                    <a:pt x="1889760" y="1891538"/>
                  </a:lnTo>
                </a:path>
                <a:path w="5308600" h="3406140">
                  <a:moveTo>
                    <a:pt x="1889760" y="0"/>
                  </a:moveTo>
                  <a:lnTo>
                    <a:pt x="1889760" y="1497838"/>
                  </a:lnTo>
                </a:path>
                <a:path w="5308600" h="3406140">
                  <a:moveTo>
                    <a:pt x="1915668" y="1955038"/>
                  </a:moveTo>
                  <a:lnTo>
                    <a:pt x="1915668" y="3406140"/>
                  </a:lnTo>
                </a:path>
                <a:path w="5308600" h="3406140">
                  <a:moveTo>
                    <a:pt x="1915668" y="1789938"/>
                  </a:moveTo>
                  <a:lnTo>
                    <a:pt x="1915668" y="1891538"/>
                  </a:lnTo>
                </a:path>
                <a:path w="5308600" h="3406140">
                  <a:moveTo>
                    <a:pt x="1915668" y="0"/>
                  </a:moveTo>
                  <a:lnTo>
                    <a:pt x="1915668" y="1497838"/>
                  </a:lnTo>
                </a:path>
                <a:path w="5308600" h="3406140">
                  <a:moveTo>
                    <a:pt x="1941576" y="1955038"/>
                  </a:moveTo>
                  <a:lnTo>
                    <a:pt x="1941576" y="3406140"/>
                  </a:lnTo>
                </a:path>
                <a:path w="5308600" h="3406140">
                  <a:moveTo>
                    <a:pt x="1941576" y="1789938"/>
                  </a:moveTo>
                  <a:lnTo>
                    <a:pt x="1941576" y="1891538"/>
                  </a:lnTo>
                </a:path>
                <a:path w="5308600" h="3406140">
                  <a:moveTo>
                    <a:pt x="1941576" y="0"/>
                  </a:moveTo>
                  <a:lnTo>
                    <a:pt x="1941576" y="1497838"/>
                  </a:lnTo>
                </a:path>
                <a:path w="5308600" h="3406140">
                  <a:moveTo>
                    <a:pt x="1967484" y="1955038"/>
                  </a:moveTo>
                  <a:lnTo>
                    <a:pt x="1967484" y="3406140"/>
                  </a:lnTo>
                </a:path>
                <a:path w="5308600" h="3406140">
                  <a:moveTo>
                    <a:pt x="1967484" y="1789938"/>
                  </a:moveTo>
                  <a:lnTo>
                    <a:pt x="1967484" y="1891538"/>
                  </a:lnTo>
                </a:path>
                <a:path w="5308600" h="3406140">
                  <a:moveTo>
                    <a:pt x="1967484" y="0"/>
                  </a:moveTo>
                  <a:lnTo>
                    <a:pt x="1967484" y="1497838"/>
                  </a:lnTo>
                </a:path>
                <a:path w="5308600" h="3406140">
                  <a:moveTo>
                    <a:pt x="1993391" y="1955038"/>
                  </a:moveTo>
                  <a:lnTo>
                    <a:pt x="1993391" y="3406140"/>
                  </a:lnTo>
                </a:path>
                <a:path w="5308600" h="3406140">
                  <a:moveTo>
                    <a:pt x="1993391" y="1789938"/>
                  </a:moveTo>
                  <a:lnTo>
                    <a:pt x="1993391" y="1891538"/>
                  </a:lnTo>
                </a:path>
                <a:path w="5308600" h="3406140">
                  <a:moveTo>
                    <a:pt x="1993391" y="0"/>
                  </a:moveTo>
                  <a:lnTo>
                    <a:pt x="1993391" y="1497838"/>
                  </a:lnTo>
                </a:path>
                <a:path w="5308600" h="3406140">
                  <a:moveTo>
                    <a:pt x="2019300" y="1955038"/>
                  </a:moveTo>
                  <a:lnTo>
                    <a:pt x="2019300" y="3406140"/>
                  </a:lnTo>
                </a:path>
                <a:path w="5308600" h="3406140">
                  <a:moveTo>
                    <a:pt x="2019300" y="1789938"/>
                  </a:moveTo>
                  <a:lnTo>
                    <a:pt x="2019300" y="1891538"/>
                  </a:lnTo>
                </a:path>
                <a:path w="5308600" h="3406140">
                  <a:moveTo>
                    <a:pt x="2019300" y="0"/>
                  </a:moveTo>
                  <a:lnTo>
                    <a:pt x="2019300" y="1497838"/>
                  </a:lnTo>
                </a:path>
                <a:path w="5308600" h="3406140">
                  <a:moveTo>
                    <a:pt x="2045208" y="1955038"/>
                  </a:moveTo>
                  <a:lnTo>
                    <a:pt x="2045208" y="3406140"/>
                  </a:lnTo>
                </a:path>
                <a:path w="5308600" h="3406140">
                  <a:moveTo>
                    <a:pt x="2045208" y="1789938"/>
                  </a:moveTo>
                  <a:lnTo>
                    <a:pt x="2045208" y="1891538"/>
                  </a:lnTo>
                </a:path>
                <a:path w="5308600" h="3406140">
                  <a:moveTo>
                    <a:pt x="2045208" y="0"/>
                  </a:moveTo>
                  <a:lnTo>
                    <a:pt x="2045208" y="1497838"/>
                  </a:lnTo>
                </a:path>
                <a:path w="5308600" h="3406140">
                  <a:moveTo>
                    <a:pt x="2071115" y="1955038"/>
                  </a:moveTo>
                  <a:lnTo>
                    <a:pt x="2071115" y="3406140"/>
                  </a:lnTo>
                </a:path>
                <a:path w="5308600" h="3406140">
                  <a:moveTo>
                    <a:pt x="2071115" y="1789938"/>
                  </a:moveTo>
                  <a:lnTo>
                    <a:pt x="2071115" y="1891538"/>
                  </a:lnTo>
                </a:path>
                <a:path w="5308600" h="3406140">
                  <a:moveTo>
                    <a:pt x="2071115" y="0"/>
                  </a:moveTo>
                  <a:lnTo>
                    <a:pt x="2071115" y="1497838"/>
                  </a:lnTo>
                </a:path>
                <a:path w="5308600" h="3406140">
                  <a:moveTo>
                    <a:pt x="2097024" y="1955038"/>
                  </a:moveTo>
                  <a:lnTo>
                    <a:pt x="2097024" y="3406140"/>
                  </a:lnTo>
                </a:path>
                <a:path w="5308600" h="3406140">
                  <a:moveTo>
                    <a:pt x="2097024" y="1789938"/>
                  </a:moveTo>
                  <a:lnTo>
                    <a:pt x="2097024" y="1891538"/>
                  </a:lnTo>
                </a:path>
                <a:path w="5308600" h="3406140">
                  <a:moveTo>
                    <a:pt x="2097024" y="0"/>
                  </a:moveTo>
                  <a:lnTo>
                    <a:pt x="2097024" y="1497838"/>
                  </a:lnTo>
                </a:path>
                <a:path w="5308600" h="3406140">
                  <a:moveTo>
                    <a:pt x="2122932" y="1955038"/>
                  </a:moveTo>
                  <a:lnTo>
                    <a:pt x="2122932" y="3406140"/>
                  </a:lnTo>
                </a:path>
                <a:path w="5308600" h="3406140">
                  <a:moveTo>
                    <a:pt x="2122932" y="1789938"/>
                  </a:moveTo>
                  <a:lnTo>
                    <a:pt x="2122932" y="1891538"/>
                  </a:lnTo>
                </a:path>
                <a:path w="5308600" h="3406140">
                  <a:moveTo>
                    <a:pt x="2122932" y="0"/>
                  </a:moveTo>
                  <a:lnTo>
                    <a:pt x="2122932" y="1497838"/>
                  </a:lnTo>
                </a:path>
                <a:path w="5308600" h="3406140">
                  <a:moveTo>
                    <a:pt x="2148840" y="1955038"/>
                  </a:moveTo>
                  <a:lnTo>
                    <a:pt x="2148840" y="3406140"/>
                  </a:lnTo>
                </a:path>
                <a:path w="5308600" h="3406140">
                  <a:moveTo>
                    <a:pt x="2148840" y="1789938"/>
                  </a:moveTo>
                  <a:lnTo>
                    <a:pt x="2148840" y="1891538"/>
                  </a:lnTo>
                </a:path>
                <a:path w="5308600" h="3406140">
                  <a:moveTo>
                    <a:pt x="2148840" y="0"/>
                  </a:moveTo>
                  <a:lnTo>
                    <a:pt x="2148840" y="1497838"/>
                  </a:lnTo>
                </a:path>
                <a:path w="5308600" h="3406140">
                  <a:moveTo>
                    <a:pt x="2174748" y="1955038"/>
                  </a:moveTo>
                  <a:lnTo>
                    <a:pt x="2174748" y="3406140"/>
                  </a:lnTo>
                </a:path>
                <a:path w="5308600" h="3406140">
                  <a:moveTo>
                    <a:pt x="2174748" y="1789938"/>
                  </a:moveTo>
                  <a:lnTo>
                    <a:pt x="2174748" y="1891538"/>
                  </a:lnTo>
                </a:path>
                <a:path w="5308600" h="3406140">
                  <a:moveTo>
                    <a:pt x="2174748" y="0"/>
                  </a:moveTo>
                  <a:lnTo>
                    <a:pt x="2174748" y="1497838"/>
                  </a:lnTo>
                </a:path>
                <a:path w="5308600" h="3406140">
                  <a:moveTo>
                    <a:pt x="2200656" y="1955038"/>
                  </a:moveTo>
                  <a:lnTo>
                    <a:pt x="2200656" y="3406140"/>
                  </a:lnTo>
                </a:path>
                <a:path w="5308600" h="3406140">
                  <a:moveTo>
                    <a:pt x="2200656" y="1789938"/>
                  </a:moveTo>
                  <a:lnTo>
                    <a:pt x="2200656" y="1891538"/>
                  </a:lnTo>
                </a:path>
                <a:path w="5308600" h="3406140">
                  <a:moveTo>
                    <a:pt x="2200656" y="0"/>
                  </a:moveTo>
                  <a:lnTo>
                    <a:pt x="2200656" y="1497838"/>
                  </a:lnTo>
                </a:path>
                <a:path w="5308600" h="3406140">
                  <a:moveTo>
                    <a:pt x="2226564" y="1955038"/>
                  </a:moveTo>
                  <a:lnTo>
                    <a:pt x="2226564" y="3406140"/>
                  </a:lnTo>
                </a:path>
                <a:path w="5308600" h="3406140">
                  <a:moveTo>
                    <a:pt x="2226564" y="1789938"/>
                  </a:moveTo>
                  <a:lnTo>
                    <a:pt x="2226564" y="1891538"/>
                  </a:lnTo>
                </a:path>
                <a:path w="5308600" h="3406140">
                  <a:moveTo>
                    <a:pt x="2226564" y="0"/>
                  </a:moveTo>
                  <a:lnTo>
                    <a:pt x="2226564" y="1497838"/>
                  </a:lnTo>
                </a:path>
                <a:path w="5308600" h="3406140">
                  <a:moveTo>
                    <a:pt x="2252472" y="1955038"/>
                  </a:moveTo>
                  <a:lnTo>
                    <a:pt x="2252472" y="3406140"/>
                  </a:lnTo>
                </a:path>
                <a:path w="5308600" h="3406140">
                  <a:moveTo>
                    <a:pt x="2252472" y="1789938"/>
                  </a:moveTo>
                  <a:lnTo>
                    <a:pt x="2252472" y="1891538"/>
                  </a:lnTo>
                </a:path>
                <a:path w="5308600" h="3406140">
                  <a:moveTo>
                    <a:pt x="2252472" y="0"/>
                  </a:moveTo>
                  <a:lnTo>
                    <a:pt x="2252472" y="1497838"/>
                  </a:lnTo>
                </a:path>
                <a:path w="5308600" h="3406140">
                  <a:moveTo>
                    <a:pt x="2278380" y="1955038"/>
                  </a:moveTo>
                  <a:lnTo>
                    <a:pt x="2278380" y="3406140"/>
                  </a:lnTo>
                </a:path>
                <a:path w="5308600" h="3406140">
                  <a:moveTo>
                    <a:pt x="2278380" y="1789938"/>
                  </a:moveTo>
                  <a:lnTo>
                    <a:pt x="2278380" y="1891538"/>
                  </a:lnTo>
                </a:path>
                <a:path w="5308600" h="3406140">
                  <a:moveTo>
                    <a:pt x="2278380" y="0"/>
                  </a:moveTo>
                  <a:lnTo>
                    <a:pt x="2278380" y="1497838"/>
                  </a:lnTo>
                </a:path>
                <a:path w="5308600" h="3406140">
                  <a:moveTo>
                    <a:pt x="2304288" y="1955038"/>
                  </a:moveTo>
                  <a:lnTo>
                    <a:pt x="2304288" y="3406140"/>
                  </a:lnTo>
                </a:path>
                <a:path w="5308600" h="3406140">
                  <a:moveTo>
                    <a:pt x="2304288" y="1789938"/>
                  </a:moveTo>
                  <a:lnTo>
                    <a:pt x="2304288" y="1891538"/>
                  </a:lnTo>
                </a:path>
                <a:path w="5308600" h="3406140">
                  <a:moveTo>
                    <a:pt x="2304288" y="0"/>
                  </a:moveTo>
                  <a:lnTo>
                    <a:pt x="2304288" y="1497838"/>
                  </a:lnTo>
                </a:path>
                <a:path w="5308600" h="3406140">
                  <a:moveTo>
                    <a:pt x="2330196" y="1955038"/>
                  </a:moveTo>
                  <a:lnTo>
                    <a:pt x="2330196" y="3406140"/>
                  </a:lnTo>
                </a:path>
                <a:path w="5308600" h="3406140">
                  <a:moveTo>
                    <a:pt x="2330196" y="1789938"/>
                  </a:moveTo>
                  <a:lnTo>
                    <a:pt x="2330196" y="1891538"/>
                  </a:lnTo>
                </a:path>
                <a:path w="5308600" h="3406140">
                  <a:moveTo>
                    <a:pt x="2330196" y="0"/>
                  </a:moveTo>
                  <a:lnTo>
                    <a:pt x="2330196" y="1497838"/>
                  </a:lnTo>
                </a:path>
                <a:path w="5308600" h="3406140">
                  <a:moveTo>
                    <a:pt x="2356104" y="1955038"/>
                  </a:moveTo>
                  <a:lnTo>
                    <a:pt x="2356104" y="3406140"/>
                  </a:lnTo>
                </a:path>
                <a:path w="5308600" h="3406140">
                  <a:moveTo>
                    <a:pt x="2356104" y="1789938"/>
                  </a:moveTo>
                  <a:lnTo>
                    <a:pt x="2356104" y="1891538"/>
                  </a:lnTo>
                </a:path>
                <a:path w="5308600" h="3406140">
                  <a:moveTo>
                    <a:pt x="2356104" y="0"/>
                  </a:moveTo>
                  <a:lnTo>
                    <a:pt x="2356104" y="1497838"/>
                  </a:lnTo>
                </a:path>
                <a:path w="5308600" h="3406140">
                  <a:moveTo>
                    <a:pt x="2382012" y="1955038"/>
                  </a:moveTo>
                  <a:lnTo>
                    <a:pt x="2382012" y="3406140"/>
                  </a:lnTo>
                </a:path>
                <a:path w="5308600" h="3406140">
                  <a:moveTo>
                    <a:pt x="2382012" y="1789938"/>
                  </a:moveTo>
                  <a:lnTo>
                    <a:pt x="2382012" y="1891538"/>
                  </a:lnTo>
                </a:path>
                <a:path w="5308600" h="3406140">
                  <a:moveTo>
                    <a:pt x="2382012" y="0"/>
                  </a:moveTo>
                  <a:lnTo>
                    <a:pt x="2382012" y="1497838"/>
                  </a:lnTo>
                </a:path>
                <a:path w="5308600" h="3406140">
                  <a:moveTo>
                    <a:pt x="2407920" y="1955038"/>
                  </a:moveTo>
                  <a:lnTo>
                    <a:pt x="2407920" y="3406140"/>
                  </a:lnTo>
                </a:path>
                <a:path w="5308600" h="3406140">
                  <a:moveTo>
                    <a:pt x="2407920" y="1789938"/>
                  </a:moveTo>
                  <a:lnTo>
                    <a:pt x="2407920" y="1891538"/>
                  </a:lnTo>
                </a:path>
                <a:path w="5308600" h="3406140">
                  <a:moveTo>
                    <a:pt x="2407920" y="0"/>
                  </a:moveTo>
                  <a:lnTo>
                    <a:pt x="2407920" y="1497838"/>
                  </a:lnTo>
                </a:path>
                <a:path w="5308600" h="3406140">
                  <a:moveTo>
                    <a:pt x="2433828" y="1955038"/>
                  </a:moveTo>
                  <a:lnTo>
                    <a:pt x="2433828" y="3406140"/>
                  </a:lnTo>
                </a:path>
                <a:path w="5308600" h="3406140">
                  <a:moveTo>
                    <a:pt x="2433828" y="1789938"/>
                  </a:moveTo>
                  <a:lnTo>
                    <a:pt x="2433828" y="1891538"/>
                  </a:lnTo>
                </a:path>
                <a:path w="5308600" h="3406140">
                  <a:moveTo>
                    <a:pt x="2433828" y="0"/>
                  </a:moveTo>
                  <a:lnTo>
                    <a:pt x="2433828" y="1497838"/>
                  </a:lnTo>
                </a:path>
                <a:path w="5308600" h="3406140">
                  <a:moveTo>
                    <a:pt x="2459736" y="1955038"/>
                  </a:moveTo>
                  <a:lnTo>
                    <a:pt x="2459736" y="3406140"/>
                  </a:lnTo>
                </a:path>
                <a:path w="5308600" h="3406140">
                  <a:moveTo>
                    <a:pt x="2459736" y="1789938"/>
                  </a:moveTo>
                  <a:lnTo>
                    <a:pt x="2459736" y="1891538"/>
                  </a:lnTo>
                </a:path>
                <a:path w="5308600" h="3406140">
                  <a:moveTo>
                    <a:pt x="2459736" y="0"/>
                  </a:moveTo>
                  <a:lnTo>
                    <a:pt x="2459736" y="1497838"/>
                  </a:lnTo>
                </a:path>
                <a:path w="5308600" h="3406140">
                  <a:moveTo>
                    <a:pt x="2485644" y="1955038"/>
                  </a:moveTo>
                  <a:lnTo>
                    <a:pt x="2485644" y="3406140"/>
                  </a:lnTo>
                </a:path>
                <a:path w="5308600" h="3406140">
                  <a:moveTo>
                    <a:pt x="2485644" y="1789938"/>
                  </a:moveTo>
                  <a:lnTo>
                    <a:pt x="2485644" y="1891538"/>
                  </a:lnTo>
                </a:path>
                <a:path w="5308600" h="3406140">
                  <a:moveTo>
                    <a:pt x="2485644" y="0"/>
                  </a:moveTo>
                  <a:lnTo>
                    <a:pt x="2485644" y="1497838"/>
                  </a:lnTo>
                </a:path>
                <a:path w="5308600" h="3406140">
                  <a:moveTo>
                    <a:pt x="2511552" y="1955038"/>
                  </a:moveTo>
                  <a:lnTo>
                    <a:pt x="2511552" y="3406140"/>
                  </a:lnTo>
                </a:path>
                <a:path w="5308600" h="3406140">
                  <a:moveTo>
                    <a:pt x="2511552" y="1789938"/>
                  </a:moveTo>
                  <a:lnTo>
                    <a:pt x="2511552" y="1891538"/>
                  </a:lnTo>
                </a:path>
                <a:path w="5308600" h="3406140">
                  <a:moveTo>
                    <a:pt x="2511552" y="0"/>
                  </a:moveTo>
                  <a:lnTo>
                    <a:pt x="2511552" y="1497838"/>
                  </a:lnTo>
                </a:path>
                <a:path w="5308600" h="3406140">
                  <a:moveTo>
                    <a:pt x="2537460" y="1955038"/>
                  </a:moveTo>
                  <a:lnTo>
                    <a:pt x="2537460" y="3406140"/>
                  </a:lnTo>
                </a:path>
                <a:path w="5308600" h="3406140">
                  <a:moveTo>
                    <a:pt x="2537460" y="1789938"/>
                  </a:moveTo>
                  <a:lnTo>
                    <a:pt x="2537460" y="1891538"/>
                  </a:lnTo>
                </a:path>
                <a:path w="5308600" h="3406140">
                  <a:moveTo>
                    <a:pt x="2537460" y="0"/>
                  </a:moveTo>
                  <a:lnTo>
                    <a:pt x="2537460" y="1497838"/>
                  </a:lnTo>
                </a:path>
                <a:path w="5308600" h="3406140">
                  <a:moveTo>
                    <a:pt x="2563368" y="1955038"/>
                  </a:moveTo>
                  <a:lnTo>
                    <a:pt x="2563368" y="3406140"/>
                  </a:lnTo>
                </a:path>
                <a:path w="5308600" h="3406140">
                  <a:moveTo>
                    <a:pt x="2563368" y="1789938"/>
                  </a:moveTo>
                  <a:lnTo>
                    <a:pt x="2563368" y="1891538"/>
                  </a:lnTo>
                </a:path>
                <a:path w="5308600" h="3406140">
                  <a:moveTo>
                    <a:pt x="2563368" y="0"/>
                  </a:moveTo>
                  <a:lnTo>
                    <a:pt x="2563368" y="1497838"/>
                  </a:lnTo>
                </a:path>
                <a:path w="5308600" h="3406140">
                  <a:moveTo>
                    <a:pt x="2589276" y="1955038"/>
                  </a:moveTo>
                  <a:lnTo>
                    <a:pt x="2589276" y="3406140"/>
                  </a:lnTo>
                </a:path>
                <a:path w="5308600" h="3406140">
                  <a:moveTo>
                    <a:pt x="2589276" y="1789938"/>
                  </a:moveTo>
                  <a:lnTo>
                    <a:pt x="2589276" y="1891538"/>
                  </a:lnTo>
                </a:path>
                <a:path w="5308600" h="3406140">
                  <a:moveTo>
                    <a:pt x="2589276" y="0"/>
                  </a:moveTo>
                  <a:lnTo>
                    <a:pt x="2589276" y="1497838"/>
                  </a:lnTo>
                </a:path>
                <a:path w="5308600" h="3406140">
                  <a:moveTo>
                    <a:pt x="2615184" y="1955038"/>
                  </a:moveTo>
                  <a:lnTo>
                    <a:pt x="2615184" y="3406140"/>
                  </a:lnTo>
                </a:path>
                <a:path w="5308600" h="3406140">
                  <a:moveTo>
                    <a:pt x="2615184" y="1789938"/>
                  </a:moveTo>
                  <a:lnTo>
                    <a:pt x="2615184" y="1891538"/>
                  </a:lnTo>
                </a:path>
                <a:path w="5308600" h="3406140">
                  <a:moveTo>
                    <a:pt x="2615184" y="0"/>
                  </a:moveTo>
                  <a:lnTo>
                    <a:pt x="2615184" y="1497838"/>
                  </a:lnTo>
                </a:path>
                <a:path w="5308600" h="3406140">
                  <a:moveTo>
                    <a:pt x="2641092" y="1955038"/>
                  </a:moveTo>
                  <a:lnTo>
                    <a:pt x="2641092" y="3406140"/>
                  </a:lnTo>
                </a:path>
                <a:path w="5308600" h="3406140">
                  <a:moveTo>
                    <a:pt x="2641092" y="1789938"/>
                  </a:moveTo>
                  <a:lnTo>
                    <a:pt x="2641092" y="1891538"/>
                  </a:lnTo>
                </a:path>
                <a:path w="5308600" h="3406140">
                  <a:moveTo>
                    <a:pt x="2641092" y="0"/>
                  </a:moveTo>
                  <a:lnTo>
                    <a:pt x="2641092" y="1497838"/>
                  </a:lnTo>
                </a:path>
                <a:path w="5308600" h="3406140">
                  <a:moveTo>
                    <a:pt x="2667000" y="1955038"/>
                  </a:moveTo>
                  <a:lnTo>
                    <a:pt x="2667000" y="3406140"/>
                  </a:lnTo>
                </a:path>
                <a:path w="5308600" h="3406140">
                  <a:moveTo>
                    <a:pt x="2667000" y="1789938"/>
                  </a:moveTo>
                  <a:lnTo>
                    <a:pt x="2667000" y="1891538"/>
                  </a:lnTo>
                </a:path>
                <a:path w="5308600" h="3406140">
                  <a:moveTo>
                    <a:pt x="2667000" y="0"/>
                  </a:moveTo>
                  <a:lnTo>
                    <a:pt x="2667000" y="1497838"/>
                  </a:lnTo>
                </a:path>
                <a:path w="5308600" h="3406140">
                  <a:moveTo>
                    <a:pt x="2692908" y="1955038"/>
                  </a:moveTo>
                  <a:lnTo>
                    <a:pt x="2692908" y="3406140"/>
                  </a:lnTo>
                </a:path>
                <a:path w="5308600" h="3406140">
                  <a:moveTo>
                    <a:pt x="2692908" y="1789938"/>
                  </a:moveTo>
                  <a:lnTo>
                    <a:pt x="2692908" y="1891538"/>
                  </a:lnTo>
                </a:path>
                <a:path w="5308600" h="3406140">
                  <a:moveTo>
                    <a:pt x="2692908" y="0"/>
                  </a:moveTo>
                  <a:lnTo>
                    <a:pt x="2692908" y="1497838"/>
                  </a:lnTo>
                </a:path>
                <a:path w="5308600" h="3406140">
                  <a:moveTo>
                    <a:pt x="2718816" y="1955038"/>
                  </a:moveTo>
                  <a:lnTo>
                    <a:pt x="2718816" y="3406140"/>
                  </a:lnTo>
                </a:path>
                <a:path w="5308600" h="3406140">
                  <a:moveTo>
                    <a:pt x="2718816" y="1789938"/>
                  </a:moveTo>
                  <a:lnTo>
                    <a:pt x="2718816" y="1891538"/>
                  </a:lnTo>
                </a:path>
                <a:path w="5308600" h="3406140">
                  <a:moveTo>
                    <a:pt x="2718816" y="0"/>
                  </a:moveTo>
                  <a:lnTo>
                    <a:pt x="2718816" y="1497838"/>
                  </a:lnTo>
                </a:path>
                <a:path w="5308600" h="3406140">
                  <a:moveTo>
                    <a:pt x="2744724" y="1955038"/>
                  </a:moveTo>
                  <a:lnTo>
                    <a:pt x="2744724" y="3406140"/>
                  </a:lnTo>
                </a:path>
                <a:path w="5308600" h="3406140">
                  <a:moveTo>
                    <a:pt x="2744724" y="1789938"/>
                  </a:moveTo>
                  <a:lnTo>
                    <a:pt x="2744724" y="1891538"/>
                  </a:lnTo>
                </a:path>
                <a:path w="5308600" h="3406140">
                  <a:moveTo>
                    <a:pt x="2744724" y="0"/>
                  </a:moveTo>
                  <a:lnTo>
                    <a:pt x="2744724" y="1497838"/>
                  </a:lnTo>
                </a:path>
                <a:path w="5308600" h="3406140">
                  <a:moveTo>
                    <a:pt x="2770632" y="1955038"/>
                  </a:moveTo>
                  <a:lnTo>
                    <a:pt x="2770632" y="3406140"/>
                  </a:lnTo>
                </a:path>
                <a:path w="5308600" h="3406140">
                  <a:moveTo>
                    <a:pt x="2770632" y="1789938"/>
                  </a:moveTo>
                  <a:lnTo>
                    <a:pt x="2770632" y="1891538"/>
                  </a:lnTo>
                </a:path>
                <a:path w="5308600" h="3406140">
                  <a:moveTo>
                    <a:pt x="2770632" y="0"/>
                  </a:moveTo>
                  <a:lnTo>
                    <a:pt x="2770632" y="1497838"/>
                  </a:lnTo>
                </a:path>
                <a:path w="5308600" h="3406140">
                  <a:moveTo>
                    <a:pt x="2796540" y="1955038"/>
                  </a:moveTo>
                  <a:lnTo>
                    <a:pt x="2796540" y="3406140"/>
                  </a:lnTo>
                </a:path>
                <a:path w="5308600" h="3406140">
                  <a:moveTo>
                    <a:pt x="2796540" y="1789938"/>
                  </a:moveTo>
                  <a:lnTo>
                    <a:pt x="2796540" y="1891538"/>
                  </a:lnTo>
                </a:path>
                <a:path w="5308600" h="3406140">
                  <a:moveTo>
                    <a:pt x="2796540" y="0"/>
                  </a:moveTo>
                  <a:lnTo>
                    <a:pt x="2796540" y="1497838"/>
                  </a:lnTo>
                </a:path>
                <a:path w="5308600" h="3406140">
                  <a:moveTo>
                    <a:pt x="2822448" y="1955038"/>
                  </a:moveTo>
                  <a:lnTo>
                    <a:pt x="2822448" y="3406140"/>
                  </a:lnTo>
                </a:path>
                <a:path w="5308600" h="3406140">
                  <a:moveTo>
                    <a:pt x="2822448" y="1789938"/>
                  </a:moveTo>
                  <a:lnTo>
                    <a:pt x="2822448" y="1891538"/>
                  </a:lnTo>
                </a:path>
                <a:path w="5308600" h="3406140">
                  <a:moveTo>
                    <a:pt x="2822448" y="0"/>
                  </a:moveTo>
                  <a:lnTo>
                    <a:pt x="2822448" y="1497838"/>
                  </a:lnTo>
                </a:path>
                <a:path w="5308600" h="3406140">
                  <a:moveTo>
                    <a:pt x="2848356" y="1955038"/>
                  </a:moveTo>
                  <a:lnTo>
                    <a:pt x="2848356" y="3406140"/>
                  </a:lnTo>
                </a:path>
                <a:path w="5308600" h="3406140">
                  <a:moveTo>
                    <a:pt x="2848356" y="1789938"/>
                  </a:moveTo>
                  <a:lnTo>
                    <a:pt x="2848356" y="1891538"/>
                  </a:lnTo>
                </a:path>
                <a:path w="5308600" h="3406140">
                  <a:moveTo>
                    <a:pt x="2848356" y="0"/>
                  </a:moveTo>
                  <a:lnTo>
                    <a:pt x="2848356" y="1497838"/>
                  </a:lnTo>
                </a:path>
                <a:path w="5308600" h="3406140">
                  <a:moveTo>
                    <a:pt x="2874264" y="1955038"/>
                  </a:moveTo>
                  <a:lnTo>
                    <a:pt x="2874264" y="3406140"/>
                  </a:lnTo>
                </a:path>
                <a:path w="5308600" h="3406140">
                  <a:moveTo>
                    <a:pt x="2874264" y="1789938"/>
                  </a:moveTo>
                  <a:lnTo>
                    <a:pt x="2874264" y="1891538"/>
                  </a:lnTo>
                </a:path>
                <a:path w="5308600" h="3406140">
                  <a:moveTo>
                    <a:pt x="2874264" y="0"/>
                  </a:moveTo>
                  <a:lnTo>
                    <a:pt x="2874264" y="1497838"/>
                  </a:lnTo>
                </a:path>
                <a:path w="5308600" h="3406140">
                  <a:moveTo>
                    <a:pt x="2900172" y="1955038"/>
                  </a:moveTo>
                  <a:lnTo>
                    <a:pt x="2900172" y="3406140"/>
                  </a:lnTo>
                </a:path>
                <a:path w="5308600" h="3406140">
                  <a:moveTo>
                    <a:pt x="2900172" y="1789938"/>
                  </a:moveTo>
                  <a:lnTo>
                    <a:pt x="2900172" y="1891538"/>
                  </a:lnTo>
                </a:path>
                <a:path w="5308600" h="3406140">
                  <a:moveTo>
                    <a:pt x="2900172" y="0"/>
                  </a:moveTo>
                  <a:lnTo>
                    <a:pt x="2900172" y="1497838"/>
                  </a:lnTo>
                </a:path>
                <a:path w="5308600" h="3406140">
                  <a:moveTo>
                    <a:pt x="2926080" y="1955038"/>
                  </a:moveTo>
                  <a:lnTo>
                    <a:pt x="2926080" y="3406140"/>
                  </a:lnTo>
                </a:path>
                <a:path w="5308600" h="3406140">
                  <a:moveTo>
                    <a:pt x="2926080" y="1789938"/>
                  </a:moveTo>
                  <a:lnTo>
                    <a:pt x="2926080" y="1891538"/>
                  </a:lnTo>
                </a:path>
                <a:path w="5308600" h="3406140">
                  <a:moveTo>
                    <a:pt x="2926080" y="0"/>
                  </a:moveTo>
                  <a:lnTo>
                    <a:pt x="2926080" y="1497838"/>
                  </a:lnTo>
                </a:path>
                <a:path w="5308600" h="3406140">
                  <a:moveTo>
                    <a:pt x="2951988" y="1955038"/>
                  </a:moveTo>
                  <a:lnTo>
                    <a:pt x="2951988" y="3406140"/>
                  </a:lnTo>
                </a:path>
                <a:path w="5308600" h="3406140">
                  <a:moveTo>
                    <a:pt x="2951988" y="1789938"/>
                  </a:moveTo>
                  <a:lnTo>
                    <a:pt x="2951988" y="1891538"/>
                  </a:lnTo>
                </a:path>
                <a:path w="5308600" h="3406140">
                  <a:moveTo>
                    <a:pt x="2951988" y="0"/>
                  </a:moveTo>
                  <a:lnTo>
                    <a:pt x="2951988" y="1497838"/>
                  </a:lnTo>
                </a:path>
                <a:path w="5308600" h="3406140">
                  <a:moveTo>
                    <a:pt x="2977896" y="1955038"/>
                  </a:moveTo>
                  <a:lnTo>
                    <a:pt x="2977896" y="3406140"/>
                  </a:lnTo>
                </a:path>
                <a:path w="5308600" h="3406140">
                  <a:moveTo>
                    <a:pt x="2977896" y="1789938"/>
                  </a:moveTo>
                  <a:lnTo>
                    <a:pt x="2977896" y="1891538"/>
                  </a:lnTo>
                </a:path>
                <a:path w="5308600" h="3406140">
                  <a:moveTo>
                    <a:pt x="2977896" y="0"/>
                  </a:moveTo>
                  <a:lnTo>
                    <a:pt x="2977896" y="1497838"/>
                  </a:lnTo>
                </a:path>
                <a:path w="5308600" h="3406140">
                  <a:moveTo>
                    <a:pt x="3003804" y="1955038"/>
                  </a:moveTo>
                  <a:lnTo>
                    <a:pt x="3003804" y="3406140"/>
                  </a:lnTo>
                </a:path>
                <a:path w="5308600" h="3406140">
                  <a:moveTo>
                    <a:pt x="3003804" y="1789938"/>
                  </a:moveTo>
                  <a:lnTo>
                    <a:pt x="3003804" y="1891538"/>
                  </a:lnTo>
                </a:path>
                <a:path w="5308600" h="3406140">
                  <a:moveTo>
                    <a:pt x="3003804" y="0"/>
                  </a:moveTo>
                  <a:lnTo>
                    <a:pt x="3003804" y="1497838"/>
                  </a:lnTo>
                </a:path>
                <a:path w="5308600" h="3406140">
                  <a:moveTo>
                    <a:pt x="3029712" y="1955038"/>
                  </a:moveTo>
                  <a:lnTo>
                    <a:pt x="3029712" y="3406140"/>
                  </a:lnTo>
                </a:path>
                <a:path w="5308600" h="3406140">
                  <a:moveTo>
                    <a:pt x="3029712" y="1789938"/>
                  </a:moveTo>
                  <a:lnTo>
                    <a:pt x="3029712" y="1891538"/>
                  </a:lnTo>
                </a:path>
                <a:path w="5308600" h="3406140">
                  <a:moveTo>
                    <a:pt x="3029712" y="0"/>
                  </a:moveTo>
                  <a:lnTo>
                    <a:pt x="3029712" y="1497838"/>
                  </a:lnTo>
                </a:path>
                <a:path w="5308600" h="3406140">
                  <a:moveTo>
                    <a:pt x="3055620" y="1955038"/>
                  </a:moveTo>
                  <a:lnTo>
                    <a:pt x="3055620" y="3406140"/>
                  </a:lnTo>
                </a:path>
                <a:path w="5308600" h="3406140">
                  <a:moveTo>
                    <a:pt x="3055620" y="1789938"/>
                  </a:moveTo>
                  <a:lnTo>
                    <a:pt x="3055620" y="1891538"/>
                  </a:lnTo>
                </a:path>
                <a:path w="5308600" h="3406140">
                  <a:moveTo>
                    <a:pt x="3055620" y="0"/>
                  </a:moveTo>
                  <a:lnTo>
                    <a:pt x="3055620" y="1497838"/>
                  </a:lnTo>
                </a:path>
                <a:path w="5308600" h="3406140">
                  <a:moveTo>
                    <a:pt x="3081528" y="1955038"/>
                  </a:moveTo>
                  <a:lnTo>
                    <a:pt x="3081528" y="3406140"/>
                  </a:lnTo>
                </a:path>
                <a:path w="5308600" h="3406140">
                  <a:moveTo>
                    <a:pt x="3081528" y="1789938"/>
                  </a:moveTo>
                  <a:lnTo>
                    <a:pt x="3081528" y="1891538"/>
                  </a:lnTo>
                </a:path>
                <a:path w="5308600" h="3406140">
                  <a:moveTo>
                    <a:pt x="3081528" y="0"/>
                  </a:moveTo>
                  <a:lnTo>
                    <a:pt x="3081528" y="1497838"/>
                  </a:lnTo>
                </a:path>
                <a:path w="5308600" h="3406140">
                  <a:moveTo>
                    <a:pt x="3107436" y="1955038"/>
                  </a:moveTo>
                  <a:lnTo>
                    <a:pt x="3107436" y="3406140"/>
                  </a:lnTo>
                </a:path>
                <a:path w="5308600" h="3406140">
                  <a:moveTo>
                    <a:pt x="3107436" y="1789938"/>
                  </a:moveTo>
                  <a:lnTo>
                    <a:pt x="3107436" y="1891538"/>
                  </a:lnTo>
                </a:path>
                <a:path w="5308600" h="3406140">
                  <a:moveTo>
                    <a:pt x="3107436" y="0"/>
                  </a:moveTo>
                  <a:lnTo>
                    <a:pt x="3107436" y="1497838"/>
                  </a:lnTo>
                </a:path>
                <a:path w="5308600" h="3406140">
                  <a:moveTo>
                    <a:pt x="3133344" y="1955038"/>
                  </a:moveTo>
                  <a:lnTo>
                    <a:pt x="3133344" y="3406140"/>
                  </a:lnTo>
                </a:path>
                <a:path w="5308600" h="3406140">
                  <a:moveTo>
                    <a:pt x="3133344" y="1789938"/>
                  </a:moveTo>
                  <a:lnTo>
                    <a:pt x="3133344" y="1891538"/>
                  </a:lnTo>
                </a:path>
                <a:path w="5308600" h="3406140">
                  <a:moveTo>
                    <a:pt x="3133344" y="0"/>
                  </a:moveTo>
                  <a:lnTo>
                    <a:pt x="3133344" y="1497838"/>
                  </a:lnTo>
                </a:path>
                <a:path w="5308600" h="3406140">
                  <a:moveTo>
                    <a:pt x="3159252" y="1955038"/>
                  </a:moveTo>
                  <a:lnTo>
                    <a:pt x="3159252" y="3406140"/>
                  </a:lnTo>
                </a:path>
                <a:path w="5308600" h="3406140">
                  <a:moveTo>
                    <a:pt x="3159252" y="1789938"/>
                  </a:moveTo>
                  <a:lnTo>
                    <a:pt x="3159252" y="1891538"/>
                  </a:lnTo>
                </a:path>
                <a:path w="5308600" h="3406140">
                  <a:moveTo>
                    <a:pt x="3159252" y="0"/>
                  </a:moveTo>
                  <a:lnTo>
                    <a:pt x="3159252" y="1497838"/>
                  </a:lnTo>
                </a:path>
                <a:path w="5308600" h="3406140">
                  <a:moveTo>
                    <a:pt x="3185160" y="1955038"/>
                  </a:moveTo>
                  <a:lnTo>
                    <a:pt x="3185160" y="3406140"/>
                  </a:lnTo>
                </a:path>
                <a:path w="5308600" h="3406140">
                  <a:moveTo>
                    <a:pt x="3185160" y="1789938"/>
                  </a:moveTo>
                  <a:lnTo>
                    <a:pt x="3185160" y="1891538"/>
                  </a:lnTo>
                </a:path>
                <a:path w="5308600" h="3406140">
                  <a:moveTo>
                    <a:pt x="3185160" y="0"/>
                  </a:moveTo>
                  <a:lnTo>
                    <a:pt x="3185160" y="1497838"/>
                  </a:lnTo>
                </a:path>
                <a:path w="5308600" h="3406140">
                  <a:moveTo>
                    <a:pt x="3211068" y="1955038"/>
                  </a:moveTo>
                  <a:lnTo>
                    <a:pt x="3211068" y="3406140"/>
                  </a:lnTo>
                </a:path>
                <a:path w="5308600" h="3406140">
                  <a:moveTo>
                    <a:pt x="3211068" y="1789938"/>
                  </a:moveTo>
                  <a:lnTo>
                    <a:pt x="3211068" y="1891538"/>
                  </a:lnTo>
                </a:path>
                <a:path w="5308600" h="3406140">
                  <a:moveTo>
                    <a:pt x="3211068" y="0"/>
                  </a:moveTo>
                  <a:lnTo>
                    <a:pt x="3211068" y="1497838"/>
                  </a:lnTo>
                </a:path>
                <a:path w="5308600" h="3406140">
                  <a:moveTo>
                    <a:pt x="3236976" y="1955038"/>
                  </a:moveTo>
                  <a:lnTo>
                    <a:pt x="3236976" y="3406140"/>
                  </a:lnTo>
                </a:path>
                <a:path w="5308600" h="3406140">
                  <a:moveTo>
                    <a:pt x="3236976" y="1789938"/>
                  </a:moveTo>
                  <a:lnTo>
                    <a:pt x="3236976" y="1891538"/>
                  </a:lnTo>
                </a:path>
                <a:path w="5308600" h="3406140">
                  <a:moveTo>
                    <a:pt x="3236976" y="0"/>
                  </a:moveTo>
                  <a:lnTo>
                    <a:pt x="3236976" y="1497838"/>
                  </a:lnTo>
                </a:path>
                <a:path w="5308600" h="3406140">
                  <a:moveTo>
                    <a:pt x="3262884" y="1955038"/>
                  </a:moveTo>
                  <a:lnTo>
                    <a:pt x="3262884" y="3406140"/>
                  </a:lnTo>
                </a:path>
                <a:path w="5308600" h="3406140">
                  <a:moveTo>
                    <a:pt x="3262884" y="1789938"/>
                  </a:moveTo>
                  <a:lnTo>
                    <a:pt x="3262884" y="1891538"/>
                  </a:lnTo>
                </a:path>
                <a:path w="5308600" h="3406140">
                  <a:moveTo>
                    <a:pt x="3262884" y="0"/>
                  </a:moveTo>
                  <a:lnTo>
                    <a:pt x="3262884" y="1497838"/>
                  </a:lnTo>
                </a:path>
                <a:path w="5308600" h="3406140">
                  <a:moveTo>
                    <a:pt x="3288792" y="1955038"/>
                  </a:moveTo>
                  <a:lnTo>
                    <a:pt x="3288792" y="3406140"/>
                  </a:lnTo>
                </a:path>
                <a:path w="5308600" h="3406140">
                  <a:moveTo>
                    <a:pt x="3288792" y="1789938"/>
                  </a:moveTo>
                  <a:lnTo>
                    <a:pt x="3288792" y="1891538"/>
                  </a:lnTo>
                </a:path>
                <a:path w="5308600" h="3406140">
                  <a:moveTo>
                    <a:pt x="3288792" y="0"/>
                  </a:moveTo>
                  <a:lnTo>
                    <a:pt x="3288792" y="1497838"/>
                  </a:lnTo>
                </a:path>
                <a:path w="5308600" h="3406140">
                  <a:moveTo>
                    <a:pt x="3314700" y="1955038"/>
                  </a:moveTo>
                  <a:lnTo>
                    <a:pt x="3314700" y="3406140"/>
                  </a:lnTo>
                </a:path>
                <a:path w="5308600" h="3406140">
                  <a:moveTo>
                    <a:pt x="3314700" y="1789938"/>
                  </a:moveTo>
                  <a:lnTo>
                    <a:pt x="3314700" y="1891538"/>
                  </a:lnTo>
                </a:path>
                <a:path w="5308600" h="3406140">
                  <a:moveTo>
                    <a:pt x="3314700" y="0"/>
                  </a:moveTo>
                  <a:lnTo>
                    <a:pt x="3314700" y="1497838"/>
                  </a:lnTo>
                </a:path>
                <a:path w="5308600" h="3406140">
                  <a:moveTo>
                    <a:pt x="3340608" y="1955038"/>
                  </a:moveTo>
                  <a:lnTo>
                    <a:pt x="3340608" y="3406140"/>
                  </a:lnTo>
                </a:path>
                <a:path w="5308600" h="3406140">
                  <a:moveTo>
                    <a:pt x="3340608" y="1789938"/>
                  </a:moveTo>
                  <a:lnTo>
                    <a:pt x="3340608" y="1891538"/>
                  </a:lnTo>
                </a:path>
                <a:path w="5308600" h="3406140">
                  <a:moveTo>
                    <a:pt x="3340608" y="0"/>
                  </a:moveTo>
                  <a:lnTo>
                    <a:pt x="3340608" y="1497838"/>
                  </a:lnTo>
                </a:path>
                <a:path w="5308600" h="3406140">
                  <a:moveTo>
                    <a:pt x="3364992" y="1955038"/>
                  </a:moveTo>
                  <a:lnTo>
                    <a:pt x="3364992" y="3406140"/>
                  </a:lnTo>
                </a:path>
                <a:path w="5308600" h="3406140">
                  <a:moveTo>
                    <a:pt x="3364992" y="1789938"/>
                  </a:moveTo>
                  <a:lnTo>
                    <a:pt x="3364992" y="1891538"/>
                  </a:lnTo>
                </a:path>
                <a:path w="5308600" h="3406140">
                  <a:moveTo>
                    <a:pt x="3364992" y="0"/>
                  </a:moveTo>
                  <a:lnTo>
                    <a:pt x="3364992" y="1497838"/>
                  </a:lnTo>
                </a:path>
                <a:path w="5308600" h="3406140">
                  <a:moveTo>
                    <a:pt x="3392424" y="1955038"/>
                  </a:moveTo>
                  <a:lnTo>
                    <a:pt x="3392424" y="3406140"/>
                  </a:lnTo>
                </a:path>
                <a:path w="5308600" h="3406140">
                  <a:moveTo>
                    <a:pt x="3392424" y="1789938"/>
                  </a:moveTo>
                  <a:lnTo>
                    <a:pt x="3392424" y="1891538"/>
                  </a:lnTo>
                </a:path>
                <a:path w="5308600" h="3406140">
                  <a:moveTo>
                    <a:pt x="3392424" y="0"/>
                  </a:moveTo>
                  <a:lnTo>
                    <a:pt x="3392424" y="1497838"/>
                  </a:lnTo>
                </a:path>
                <a:path w="5308600" h="3406140">
                  <a:moveTo>
                    <a:pt x="3418332" y="1955038"/>
                  </a:moveTo>
                  <a:lnTo>
                    <a:pt x="3418332" y="3406140"/>
                  </a:lnTo>
                </a:path>
                <a:path w="5308600" h="3406140">
                  <a:moveTo>
                    <a:pt x="3418332" y="1789938"/>
                  </a:moveTo>
                  <a:lnTo>
                    <a:pt x="3418332" y="1891538"/>
                  </a:lnTo>
                </a:path>
                <a:path w="5308600" h="3406140">
                  <a:moveTo>
                    <a:pt x="3418332" y="0"/>
                  </a:moveTo>
                  <a:lnTo>
                    <a:pt x="3418332" y="1497838"/>
                  </a:lnTo>
                </a:path>
                <a:path w="5308600" h="3406140">
                  <a:moveTo>
                    <a:pt x="3444240" y="1955038"/>
                  </a:moveTo>
                  <a:lnTo>
                    <a:pt x="3444240" y="3406140"/>
                  </a:lnTo>
                </a:path>
                <a:path w="5308600" h="3406140">
                  <a:moveTo>
                    <a:pt x="3444240" y="1789938"/>
                  </a:moveTo>
                  <a:lnTo>
                    <a:pt x="3444240" y="1891538"/>
                  </a:lnTo>
                </a:path>
                <a:path w="5308600" h="3406140">
                  <a:moveTo>
                    <a:pt x="3444240" y="0"/>
                  </a:moveTo>
                  <a:lnTo>
                    <a:pt x="3444240" y="1497838"/>
                  </a:lnTo>
                </a:path>
                <a:path w="5308600" h="3406140">
                  <a:moveTo>
                    <a:pt x="3468624" y="1955038"/>
                  </a:moveTo>
                  <a:lnTo>
                    <a:pt x="3468624" y="3406140"/>
                  </a:lnTo>
                </a:path>
                <a:path w="5308600" h="3406140">
                  <a:moveTo>
                    <a:pt x="3468624" y="1789938"/>
                  </a:moveTo>
                  <a:lnTo>
                    <a:pt x="3468624" y="1891538"/>
                  </a:lnTo>
                </a:path>
                <a:path w="5308600" h="3406140">
                  <a:moveTo>
                    <a:pt x="3468624" y="0"/>
                  </a:moveTo>
                  <a:lnTo>
                    <a:pt x="3468624" y="1497838"/>
                  </a:lnTo>
                </a:path>
                <a:path w="5308600" h="3406140">
                  <a:moveTo>
                    <a:pt x="3494532" y="1955038"/>
                  </a:moveTo>
                  <a:lnTo>
                    <a:pt x="3494532" y="3406140"/>
                  </a:lnTo>
                </a:path>
                <a:path w="5308600" h="3406140">
                  <a:moveTo>
                    <a:pt x="3494532" y="1789938"/>
                  </a:moveTo>
                  <a:lnTo>
                    <a:pt x="3494532" y="1891538"/>
                  </a:lnTo>
                </a:path>
                <a:path w="5308600" h="3406140">
                  <a:moveTo>
                    <a:pt x="3494532" y="0"/>
                  </a:moveTo>
                  <a:lnTo>
                    <a:pt x="3494532" y="1497838"/>
                  </a:lnTo>
                </a:path>
                <a:path w="5308600" h="3406140">
                  <a:moveTo>
                    <a:pt x="3520440" y="1955038"/>
                  </a:moveTo>
                  <a:lnTo>
                    <a:pt x="3520440" y="3406140"/>
                  </a:lnTo>
                </a:path>
                <a:path w="5308600" h="3406140">
                  <a:moveTo>
                    <a:pt x="3520440" y="1789938"/>
                  </a:moveTo>
                  <a:lnTo>
                    <a:pt x="3520440" y="1891538"/>
                  </a:lnTo>
                </a:path>
                <a:path w="5308600" h="3406140">
                  <a:moveTo>
                    <a:pt x="3520440" y="0"/>
                  </a:moveTo>
                  <a:lnTo>
                    <a:pt x="3520440" y="1497838"/>
                  </a:lnTo>
                </a:path>
                <a:path w="5308600" h="3406140">
                  <a:moveTo>
                    <a:pt x="3546348" y="1955038"/>
                  </a:moveTo>
                  <a:lnTo>
                    <a:pt x="3546348" y="3406140"/>
                  </a:lnTo>
                </a:path>
                <a:path w="5308600" h="3406140">
                  <a:moveTo>
                    <a:pt x="3546348" y="1789938"/>
                  </a:moveTo>
                  <a:lnTo>
                    <a:pt x="3546348" y="1891538"/>
                  </a:lnTo>
                </a:path>
                <a:path w="5308600" h="3406140">
                  <a:moveTo>
                    <a:pt x="3546348" y="0"/>
                  </a:moveTo>
                  <a:lnTo>
                    <a:pt x="3546348" y="1497838"/>
                  </a:lnTo>
                </a:path>
                <a:path w="5308600" h="3406140">
                  <a:moveTo>
                    <a:pt x="3572256" y="1955038"/>
                  </a:moveTo>
                  <a:lnTo>
                    <a:pt x="3572256" y="3406140"/>
                  </a:lnTo>
                </a:path>
                <a:path w="5308600" h="3406140">
                  <a:moveTo>
                    <a:pt x="3572256" y="1789938"/>
                  </a:moveTo>
                  <a:lnTo>
                    <a:pt x="3572256" y="1891538"/>
                  </a:lnTo>
                </a:path>
                <a:path w="5308600" h="3406140">
                  <a:moveTo>
                    <a:pt x="3572256" y="0"/>
                  </a:moveTo>
                  <a:lnTo>
                    <a:pt x="3572256" y="1497838"/>
                  </a:lnTo>
                </a:path>
                <a:path w="5308600" h="3406140">
                  <a:moveTo>
                    <a:pt x="3598164" y="1955038"/>
                  </a:moveTo>
                  <a:lnTo>
                    <a:pt x="3598164" y="3406140"/>
                  </a:lnTo>
                </a:path>
                <a:path w="5308600" h="3406140">
                  <a:moveTo>
                    <a:pt x="3598164" y="1789938"/>
                  </a:moveTo>
                  <a:lnTo>
                    <a:pt x="3598164" y="1891538"/>
                  </a:lnTo>
                </a:path>
                <a:path w="5308600" h="3406140">
                  <a:moveTo>
                    <a:pt x="3598164" y="0"/>
                  </a:moveTo>
                  <a:lnTo>
                    <a:pt x="3598164" y="1497838"/>
                  </a:lnTo>
                </a:path>
                <a:path w="5308600" h="3406140">
                  <a:moveTo>
                    <a:pt x="3624072" y="1955038"/>
                  </a:moveTo>
                  <a:lnTo>
                    <a:pt x="3624072" y="3406140"/>
                  </a:lnTo>
                </a:path>
                <a:path w="5308600" h="3406140">
                  <a:moveTo>
                    <a:pt x="3624072" y="1789938"/>
                  </a:moveTo>
                  <a:lnTo>
                    <a:pt x="3624072" y="1891538"/>
                  </a:lnTo>
                </a:path>
                <a:path w="5308600" h="3406140">
                  <a:moveTo>
                    <a:pt x="3624072" y="0"/>
                  </a:moveTo>
                  <a:lnTo>
                    <a:pt x="3624072" y="1497838"/>
                  </a:lnTo>
                </a:path>
                <a:path w="5308600" h="3406140">
                  <a:moveTo>
                    <a:pt x="3649980" y="1955038"/>
                  </a:moveTo>
                  <a:lnTo>
                    <a:pt x="3649980" y="3406140"/>
                  </a:lnTo>
                </a:path>
                <a:path w="5308600" h="3406140">
                  <a:moveTo>
                    <a:pt x="3649980" y="1789938"/>
                  </a:moveTo>
                  <a:lnTo>
                    <a:pt x="3649980" y="1891538"/>
                  </a:lnTo>
                </a:path>
                <a:path w="5308600" h="3406140">
                  <a:moveTo>
                    <a:pt x="3649980" y="0"/>
                  </a:moveTo>
                  <a:lnTo>
                    <a:pt x="3649980" y="1497838"/>
                  </a:lnTo>
                </a:path>
                <a:path w="5308600" h="3406140">
                  <a:moveTo>
                    <a:pt x="3675888" y="1955038"/>
                  </a:moveTo>
                  <a:lnTo>
                    <a:pt x="3675888" y="3406140"/>
                  </a:lnTo>
                </a:path>
                <a:path w="5308600" h="3406140">
                  <a:moveTo>
                    <a:pt x="3675888" y="1789938"/>
                  </a:moveTo>
                  <a:lnTo>
                    <a:pt x="3675888" y="1891538"/>
                  </a:lnTo>
                </a:path>
                <a:path w="5308600" h="3406140">
                  <a:moveTo>
                    <a:pt x="3675888" y="0"/>
                  </a:moveTo>
                  <a:lnTo>
                    <a:pt x="3675888" y="1497838"/>
                  </a:lnTo>
                </a:path>
                <a:path w="5308600" h="3406140">
                  <a:moveTo>
                    <a:pt x="3701796" y="1955038"/>
                  </a:moveTo>
                  <a:lnTo>
                    <a:pt x="3701796" y="3406140"/>
                  </a:lnTo>
                </a:path>
                <a:path w="5308600" h="3406140">
                  <a:moveTo>
                    <a:pt x="3701796" y="1789938"/>
                  </a:moveTo>
                  <a:lnTo>
                    <a:pt x="3701796" y="1891538"/>
                  </a:lnTo>
                </a:path>
                <a:path w="5308600" h="3406140">
                  <a:moveTo>
                    <a:pt x="3701796" y="0"/>
                  </a:moveTo>
                  <a:lnTo>
                    <a:pt x="3701796" y="1497838"/>
                  </a:lnTo>
                </a:path>
                <a:path w="5308600" h="3406140">
                  <a:moveTo>
                    <a:pt x="3727704" y="1955038"/>
                  </a:moveTo>
                  <a:lnTo>
                    <a:pt x="3727704" y="3406140"/>
                  </a:lnTo>
                </a:path>
                <a:path w="5308600" h="3406140">
                  <a:moveTo>
                    <a:pt x="3727704" y="1789938"/>
                  </a:moveTo>
                  <a:lnTo>
                    <a:pt x="3727704" y="1891538"/>
                  </a:lnTo>
                </a:path>
                <a:path w="5308600" h="3406140">
                  <a:moveTo>
                    <a:pt x="3727704" y="0"/>
                  </a:moveTo>
                  <a:lnTo>
                    <a:pt x="3727704" y="1497838"/>
                  </a:lnTo>
                </a:path>
                <a:path w="5308600" h="3406140">
                  <a:moveTo>
                    <a:pt x="3753612" y="1955038"/>
                  </a:moveTo>
                  <a:lnTo>
                    <a:pt x="3753612" y="3406140"/>
                  </a:lnTo>
                </a:path>
                <a:path w="5308600" h="3406140">
                  <a:moveTo>
                    <a:pt x="3753612" y="1789938"/>
                  </a:moveTo>
                  <a:lnTo>
                    <a:pt x="3753612" y="1891538"/>
                  </a:lnTo>
                </a:path>
                <a:path w="5308600" h="3406140">
                  <a:moveTo>
                    <a:pt x="3753612" y="0"/>
                  </a:moveTo>
                  <a:lnTo>
                    <a:pt x="3753612" y="1497838"/>
                  </a:lnTo>
                </a:path>
                <a:path w="5308600" h="3406140">
                  <a:moveTo>
                    <a:pt x="3779520" y="1955038"/>
                  </a:moveTo>
                  <a:lnTo>
                    <a:pt x="3779520" y="3406140"/>
                  </a:lnTo>
                </a:path>
                <a:path w="5308600" h="3406140">
                  <a:moveTo>
                    <a:pt x="3779520" y="1789938"/>
                  </a:moveTo>
                  <a:lnTo>
                    <a:pt x="3779520" y="1891538"/>
                  </a:lnTo>
                </a:path>
                <a:path w="5308600" h="3406140">
                  <a:moveTo>
                    <a:pt x="3779520" y="0"/>
                  </a:moveTo>
                  <a:lnTo>
                    <a:pt x="3779520" y="1497838"/>
                  </a:lnTo>
                </a:path>
                <a:path w="5308600" h="3406140">
                  <a:moveTo>
                    <a:pt x="3805428" y="1955038"/>
                  </a:moveTo>
                  <a:lnTo>
                    <a:pt x="3805428" y="3406140"/>
                  </a:lnTo>
                </a:path>
                <a:path w="5308600" h="3406140">
                  <a:moveTo>
                    <a:pt x="3805428" y="1789938"/>
                  </a:moveTo>
                  <a:lnTo>
                    <a:pt x="3805428" y="1891538"/>
                  </a:lnTo>
                </a:path>
                <a:path w="5308600" h="3406140">
                  <a:moveTo>
                    <a:pt x="3805428" y="0"/>
                  </a:moveTo>
                  <a:lnTo>
                    <a:pt x="3805428" y="1497838"/>
                  </a:lnTo>
                </a:path>
                <a:path w="5308600" h="3406140">
                  <a:moveTo>
                    <a:pt x="3831336" y="1955038"/>
                  </a:moveTo>
                  <a:lnTo>
                    <a:pt x="3831336" y="3406140"/>
                  </a:lnTo>
                </a:path>
                <a:path w="5308600" h="3406140">
                  <a:moveTo>
                    <a:pt x="3831336" y="1789938"/>
                  </a:moveTo>
                  <a:lnTo>
                    <a:pt x="3831336" y="1891538"/>
                  </a:lnTo>
                </a:path>
                <a:path w="5308600" h="3406140">
                  <a:moveTo>
                    <a:pt x="3831336" y="0"/>
                  </a:moveTo>
                  <a:lnTo>
                    <a:pt x="3831336" y="1497838"/>
                  </a:lnTo>
                </a:path>
                <a:path w="5308600" h="3406140">
                  <a:moveTo>
                    <a:pt x="3857244" y="1955038"/>
                  </a:moveTo>
                  <a:lnTo>
                    <a:pt x="3857244" y="3406140"/>
                  </a:lnTo>
                </a:path>
                <a:path w="5308600" h="3406140">
                  <a:moveTo>
                    <a:pt x="3857244" y="1789938"/>
                  </a:moveTo>
                  <a:lnTo>
                    <a:pt x="3857244" y="1891538"/>
                  </a:lnTo>
                </a:path>
                <a:path w="5308600" h="3406140">
                  <a:moveTo>
                    <a:pt x="3857244" y="0"/>
                  </a:moveTo>
                  <a:lnTo>
                    <a:pt x="3857244" y="1497838"/>
                  </a:lnTo>
                </a:path>
                <a:path w="5308600" h="3406140">
                  <a:moveTo>
                    <a:pt x="3883152" y="1955038"/>
                  </a:moveTo>
                  <a:lnTo>
                    <a:pt x="3883152" y="3406140"/>
                  </a:lnTo>
                </a:path>
                <a:path w="5308600" h="3406140">
                  <a:moveTo>
                    <a:pt x="3883152" y="1789938"/>
                  </a:moveTo>
                  <a:lnTo>
                    <a:pt x="3883152" y="1891538"/>
                  </a:lnTo>
                </a:path>
                <a:path w="5308600" h="3406140">
                  <a:moveTo>
                    <a:pt x="3883152" y="0"/>
                  </a:moveTo>
                  <a:lnTo>
                    <a:pt x="3883152" y="1497838"/>
                  </a:lnTo>
                </a:path>
                <a:path w="5308600" h="3406140">
                  <a:moveTo>
                    <a:pt x="3909060" y="1955038"/>
                  </a:moveTo>
                  <a:lnTo>
                    <a:pt x="3909060" y="3406140"/>
                  </a:lnTo>
                </a:path>
                <a:path w="5308600" h="3406140">
                  <a:moveTo>
                    <a:pt x="3909060" y="1789938"/>
                  </a:moveTo>
                  <a:lnTo>
                    <a:pt x="3909060" y="1891538"/>
                  </a:lnTo>
                </a:path>
                <a:path w="5308600" h="3406140">
                  <a:moveTo>
                    <a:pt x="3909060" y="0"/>
                  </a:moveTo>
                  <a:lnTo>
                    <a:pt x="3909060" y="1497838"/>
                  </a:lnTo>
                </a:path>
                <a:path w="5308600" h="3406140">
                  <a:moveTo>
                    <a:pt x="3934968" y="1955038"/>
                  </a:moveTo>
                  <a:lnTo>
                    <a:pt x="3934968" y="3406140"/>
                  </a:lnTo>
                </a:path>
                <a:path w="5308600" h="3406140">
                  <a:moveTo>
                    <a:pt x="3934968" y="1789938"/>
                  </a:moveTo>
                  <a:lnTo>
                    <a:pt x="3934968" y="1891538"/>
                  </a:lnTo>
                </a:path>
                <a:path w="5308600" h="3406140">
                  <a:moveTo>
                    <a:pt x="3934968" y="0"/>
                  </a:moveTo>
                  <a:lnTo>
                    <a:pt x="3934968" y="1497838"/>
                  </a:lnTo>
                </a:path>
                <a:path w="5308600" h="3406140">
                  <a:moveTo>
                    <a:pt x="3960876" y="1955038"/>
                  </a:moveTo>
                  <a:lnTo>
                    <a:pt x="3960876" y="3406140"/>
                  </a:lnTo>
                </a:path>
                <a:path w="5308600" h="3406140">
                  <a:moveTo>
                    <a:pt x="3960876" y="1789938"/>
                  </a:moveTo>
                  <a:lnTo>
                    <a:pt x="3960876" y="1891538"/>
                  </a:lnTo>
                </a:path>
                <a:path w="5308600" h="3406140">
                  <a:moveTo>
                    <a:pt x="3960876" y="0"/>
                  </a:moveTo>
                  <a:lnTo>
                    <a:pt x="3960876" y="1497838"/>
                  </a:lnTo>
                </a:path>
                <a:path w="5308600" h="3406140">
                  <a:moveTo>
                    <a:pt x="3986784" y="1955038"/>
                  </a:moveTo>
                  <a:lnTo>
                    <a:pt x="3986784" y="3406140"/>
                  </a:lnTo>
                </a:path>
                <a:path w="5308600" h="3406140">
                  <a:moveTo>
                    <a:pt x="3986784" y="1789938"/>
                  </a:moveTo>
                  <a:lnTo>
                    <a:pt x="3986784" y="1891538"/>
                  </a:lnTo>
                </a:path>
                <a:path w="5308600" h="3406140">
                  <a:moveTo>
                    <a:pt x="3986784" y="0"/>
                  </a:moveTo>
                  <a:lnTo>
                    <a:pt x="3986784" y="1497838"/>
                  </a:lnTo>
                </a:path>
                <a:path w="5308600" h="3406140">
                  <a:moveTo>
                    <a:pt x="4012692" y="1955038"/>
                  </a:moveTo>
                  <a:lnTo>
                    <a:pt x="4012692" y="3406140"/>
                  </a:lnTo>
                </a:path>
                <a:path w="5308600" h="3406140">
                  <a:moveTo>
                    <a:pt x="4012692" y="1789938"/>
                  </a:moveTo>
                  <a:lnTo>
                    <a:pt x="4012692" y="1891538"/>
                  </a:lnTo>
                </a:path>
                <a:path w="5308600" h="3406140">
                  <a:moveTo>
                    <a:pt x="4012692" y="0"/>
                  </a:moveTo>
                  <a:lnTo>
                    <a:pt x="4012692" y="1497838"/>
                  </a:lnTo>
                </a:path>
                <a:path w="5308600" h="3406140">
                  <a:moveTo>
                    <a:pt x="4038600" y="1955038"/>
                  </a:moveTo>
                  <a:lnTo>
                    <a:pt x="4038600" y="3406140"/>
                  </a:lnTo>
                </a:path>
                <a:path w="5308600" h="3406140">
                  <a:moveTo>
                    <a:pt x="4038600" y="1789938"/>
                  </a:moveTo>
                  <a:lnTo>
                    <a:pt x="4038600" y="1891538"/>
                  </a:lnTo>
                </a:path>
                <a:path w="5308600" h="3406140">
                  <a:moveTo>
                    <a:pt x="4038600" y="0"/>
                  </a:moveTo>
                  <a:lnTo>
                    <a:pt x="4038600" y="1497838"/>
                  </a:lnTo>
                </a:path>
                <a:path w="5308600" h="3406140">
                  <a:moveTo>
                    <a:pt x="4064508" y="1955038"/>
                  </a:moveTo>
                  <a:lnTo>
                    <a:pt x="4064508" y="3406140"/>
                  </a:lnTo>
                </a:path>
                <a:path w="5308600" h="3406140">
                  <a:moveTo>
                    <a:pt x="4064508" y="1789938"/>
                  </a:moveTo>
                  <a:lnTo>
                    <a:pt x="4064508" y="1891538"/>
                  </a:lnTo>
                </a:path>
                <a:path w="5308600" h="3406140">
                  <a:moveTo>
                    <a:pt x="4064508" y="0"/>
                  </a:moveTo>
                  <a:lnTo>
                    <a:pt x="4064508" y="1497838"/>
                  </a:lnTo>
                </a:path>
                <a:path w="5308600" h="3406140">
                  <a:moveTo>
                    <a:pt x="4090416" y="1955038"/>
                  </a:moveTo>
                  <a:lnTo>
                    <a:pt x="4090416" y="3406140"/>
                  </a:lnTo>
                </a:path>
                <a:path w="5308600" h="3406140">
                  <a:moveTo>
                    <a:pt x="4090416" y="1789938"/>
                  </a:moveTo>
                  <a:lnTo>
                    <a:pt x="4090416" y="1891538"/>
                  </a:lnTo>
                </a:path>
                <a:path w="5308600" h="3406140">
                  <a:moveTo>
                    <a:pt x="4090416" y="0"/>
                  </a:moveTo>
                  <a:lnTo>
                    <a:pt x="4090416" y="1497838"/>
                  </a:lnTo>
                </a:path>
                <a:path w="5308600" h="3406140">
                  <a:moveTo>
                    <a:pt x="4116324" y="1955038"/>
                  </a:moveTo>
                  <a:lnTo>
                    <a:pt x="4116324" y="3406140"/>
                  </a:lnTo>
                </a:path>
                <a:path w="5308600" h="3406140">
                  <a:moveTo>
                    <a:pt x="4116324" y="1789938"/>
                  </a:moveTo>
                  <a:lnTo>
                    <a:pt x="4116324" y="1891538"/>
                  </a:lnTo>
                </a:path>
                <a:path w="5308600" h="3406140">
                  <a:moveTo>
                    <a:pt x="4116324" y="0"/>
                  </a:moveTo>
                  <a:lnTo>
                    <a:pt x="4116324" y="1497838"/>
                  </a:lnTo>
                </a:path>
                <a:path w="5308600" h="3406140">
                  <a:moveTo>
                    <a:pt x="4142232" y="1955038"/>
                  </a:moveTo>
                  <a:lnTo>
                    <a:pt x="4142232" y="3406140"/>
                  </a:lnTo>
                </a:path>
                <a:path w="5308600" h="3406140">
                  <a:moveTo>
                    <a:pt x="4142232" y="1789938"/>
                  </a:moveTo>
                  <a:lnTo>
                    <a:pt x="4142232" y="1891538"/>
                  </a:lnTo>
                </a:path>
                <a:path w="5308600" h="3406140">
                  <a:moveTo>
                    <a:pt x="4142232" y="0"/>
                  </a:moveTo>
                  <a:lnTo>
                    <a:pt x="4142232" y="1497838"/>
                  </a:lnTo>
                </a:path>
                <a:path w="5308600" h="3406140">
                  <a:moveTo>
                    <a:pt x="4168140" y="1955038"/>
                  </a:moveTo>
                  <a:lnTo>
                    <a:pt x="4168140" y="3406140"/>
                  </a:lnTo>
                </a:path>
                <a:path w="5308600" h="3406140">
                  <a:moveTo>
                    <a:pt x="4168140" y="1789938"/>
                  </a:moveTo>
                  <a:lnTo>
                    <a:pt x="4168140" y="1891538"/>
                  </a:lnTo>
                </a:path>
                <a:path w="5308600" h="3406140">
                  <a:moveTo>
                    <a:pt x="4168140" y="0"/>
                  </a:moveTo>
                  <a:lnTo>
                    <a:pt x="4168140" y="1497838"/>
                  </a:lnTo>
                </a:path>
                <a:path w="5308600" h="3406140">
                  <a:moveTo>
                    <a:pt x="4194048" y="1955038"/>
                  </a:moveTo>
                  <a:lnTo>
                    <a:pt x="4194048" y="3406140"/>
                  </a:lnTo>
                </a:path>
                <a:path w="5308600" h="3406140">
                  <a:moveTo>
                    <a:pt x="4194048" y="1789938"/>
                  </a:moveTo>
                  <a:lnTo>
                    <a:pt x="4194048" y="1891538"/>
                  </a:lnTo>
                </a:path>
                <a:path w="5308600" h="3406140">
                  <a:moveTo>
                    <a:pt x="4194048" y="0"/>
                  </a:moveTo>
                  <a:lnTo>
                    <a:pt x="4194048" y="1497838"/>
                  </a:lnTo>
                </a:path>
                <a:path w="5308600" h="3406140">
                  <a:moveTo>
                    <a:pt x="4219956" y="1955038"/>
                  </a:moveTo>
                  <a:lnTo>
                    <a:pt x="4219956" y="3406140"/>
                  </a:lnTo>
                </a:path>
                <a:path w="5308600" h="3406140">
                  <a:moveTo>
                    <a:pt x="4219956" y="1789938"/>
                  </a:moveTo>
                  <a:lnTo>
                    <a:pt x="4219956" y="1891538"/>
                  </a:lnTo>
                </a:path>
                <a:path w="5308600" h="3406140">
                  <a:moveTo>
                    <a:pt x="4219956" y="0"/>
                  </a:moveTo>
                  <a:lnTo>
                    <a:pt x="4219956" y="1497838"/>
                  </a:lnTo>
                </a:path>
                <a:path w="5308600" h="3406140">
                  <a:moveTo>
                    <a:pt x="4245864" y="1955038"/>
                  </a:moveTo>
                  <a:lnTo>
                    <a:pt x="4245864" y="3406140"/>
                  </a:lnTo>
                </a:path>
                <a:path w="5308600" h="3406140">
                  <a:moveTo>
                    <a:pt x="4245864" y="1789938"/>
                  </a:moveTo>
                  <a:lnTo>
                    <a:pt x="4245864" y="1891538"/>
                  </a:lnTo>
                </a:path>
                <a:path w="5308600" h="3406140">
                  <a:moveTo>
                    <a:pt x="4245864" y="0"/>
                  </a:moveTo>
                  <a:lnTo>
                    <a:pt x="4245864" y="1497838"/>
                  </a:lnTo>
                </a:path>
                <a:path w="5308600" h="3406140">
                  <a:moveTo>
                    <a:pt x="4271772" y="1955038"/>
                  </a:moveTo>
                  <a:lnTo>
                    <a:pt x="4271772" y="3406140"/>
                  </a:lnTo>
                </a:path>
                <a:path w="5308600" h="3406140">
                  <a:moveTo>
                    <a:pt x="4271772" y="1789938"/>
                  </a:moveTo>
                  <a:lnTo>
                    <a:pt x="4271772" y="1891538"/>
                  </a:lnTo>
                </a:path>
                <a:path w="5308600" h="3406140">
                  <a:moveTo>
                    <a:pt x="4271772" y="0"/>
                  </a:moveTo>
                  <a:lnTo>
                    <a:pt x="4271772" y="1497838"/>
                  </a:lnTo>
                </a:path>
                <a:path w="5308600" h="3406140">
                  <a:moveTo>
                    <a:pt x="4297680" y="1955038"/>
                  </a:moveTo>
                  <a:lnTo>
                    <a:pt x="4297680" y="3406140"/>
                  </a:lnTo>
                </a:path>
                <a:path w="5308600" h="3406140">
                  <a:moveTo>
                    <a:pt x="4297680" y="1789938"/>
                  </a:moveTo>
                  <a:lnTo>
                    <a:pt x="4297680" y="1891538"/>
                  </a:lnTo>
                </a:path>
                <a:path w="5308600" h="3406140">
                  <a:moveTo>
                    <a:pt x="4297680" y="0"/>
                  </a:moveTo>
                  <a:lnTo>
                    <a:pt x="4297680" y="1497838"/>
                  </a:lnTo>
                </a:path>
                <a:path w="5308600" h="3406140">
                  <a:moveTo>
                    <a:pt x="4323588" y="1955038"/>
                  </a:moveTo>
                  <a:lnTo>
                    <a:pt x="4323588" y="3406140"/>
                  </a:lnTo>
                </a:path>
                <a:path w="5308600" h="3406140">
                  <a:moveTo>
                    <a:pt x="4323588" y="1789938"/>
                  </a:moveTo>
                  <a:lnTo>
                    <a:pt x="4323588" y="1891538"/>
                  </a:lnTo>
                </a:path>
                <a:path w="5308600" h="3406140">
                  <a:moveTo>
                    <a:pt x="4323588" y="0"/>
                  </a:moveTo>
                  <a:lnTo>
                    <a:pt x="4323588" y="1497838"/>
                  </a:lnTo>
                </a:path>
                <a:path w="5308600" h="3406140">
                  <a:moveTo>
                    <a:pt x="4349496" y="1955038"/>
                  </a:moveTo>
                  <a:lnTo>
                    <a:pt x="4349496" y="3406140"/>
                  </a:lnTo>
                </a:path>
                <a:path w="5308600" h="3406140">
                  <a:moveTo>
                    <a:pt x="4349496" y="1789938"/>
                  </a:moveTo>
                  <a:lnTo>
                    <a:pt x="4349496" y="1891538"/>
                  </a:lnTo>
                </a:path>
                <a:path w="5308600" h="3406140">
                  <a:moveTo>
                    <a:pt x="4349496" y="0"/>
                  </a:moveTo>
                  <a:lnTo>
                    <a:pt x="4349496" y="1497838"/>
                  </a:lnTo>
                </a:path>
                <a:path w="5308600" h="3406140">
                  <a:moveTo>
                    <a:pt x="4375404" y="1955038"/>
                  </a:moveTo>
                  <a:lnTo>
                    <a:pt x="4375404" y="3406140"/>
                  </a:lnTo>
                </a:path>
                <a:path w="5308600" h="3406140">
                  <a:moveTo>
                    <a:pt x="4375404" y="1789938"/>
                  </a:moveTo>
                  <a:lnTo>
                    <a:pt x="4375404" y="1891538"/>
                  </a:lnTo>
                </a:path>
                <a:path w="5308600" h="3406140">
                  <a:moveTo>
                    <a:pt x="4375404" y="0"/>
                  </a:moveTo>
                  <a:lnTo>
                    <a:pt x="4375404" y="1497838"/>
                  </a:lnTo>
                </a:path>
                <a:path w="5308600" h="3406140">
                  <a:moveTo>
                    <a:pt x="4401312" y="1955038"/>
                  </a:moveTo>
                  <a:lnTo>
                    <a:pt x="4401312" y="3406140"/>
                  </a:lnTo>
                </a:path>
                <a:path w="5308600" h="3406140">
                  <a:moveTo>
                    <a:pt x="4401312" y="1789938"/>
                  </a:moveTo>
                  <a:lnTo>
                    <a:pt x="4401312" y="1891538"/>
                  </a:lnTo>
                </a:path>
                <a:path w="5308600" h="3406140">
                  <a:moveTo>
                    <a:pt x="4401312" y="0"/>
                  </a:moveTo>
                  <a:lnTo>
                    <a:pt x="4401312" y="1497838"/>
                  </a:lnTo>
                </a:path>
                <a:path w="5308600" h="3406140">
                  <a:moveTo>
                    <a:pt x="4427220" y="1955038"/>
                  </a:moveTo>
                  <a:lnTo>
                    <a:pt x="4427220" y="3406140"/>
                  </a:lnTo>
                </a:path>
                <a:path w="5308600" h="3406140">
                  <a:moveTo>
                    <a:pt x="4427220" y="1789938"/>
                  </a:moveTo>
                  <a:lnTo>
                    <a:pt x="4427220" y="1891538"/>
                  </a:lnTo>
                </a:path>
                <a:path w="5308600" h="3406140">
                  <a:moveTo>
                    <a:pt x="4427220" y="0"/>
                  </a:moveTo>
                  <a:lnTo>
                    <a:pt x="4427220" y="1497838"/>
                  </a:lnTo>
                </a:path>
                <a:path w="5308600" h="3406140">
                  <a:moveTo>
                    <a:pt x="4453128" y="1955038"/>
                  </a:moveTo>
                  <a:lnTo>
                    <a:pt x="4453128" y="3406140"/>
                  </a:lnTo>
                </a:path>
                <a:path w="5308600" h="3406140">
                  <a:moveTo>
                    <a:pt x="4453128" y="1789938"/>
                  </a:moveTo>
                  <a:lnTo>
                    <a:pt x="4453128" y="1891538"/>
                  </a:lnTo>
                </a:path>
                <a:path w="5308600" h="3406140">
                  <a:moveTo>
                    <a:pt x="4453128" y="0"/>
                  </a:moveTo>
                  <a:lnTo>
                    <a:pt x="4453128" y="1497838"/>
                  </a:lnTo>
                </a:path>
                <a:path w="5308600" h="3406140">
                  <a:moveTo>
                    <a:pt x="4479036" y="1955038"/>
                  </a:moveTo>
                  <a:lnTo>
                    <a:pt x="4479036" y="3406140"/>
                  </a:lnTo>
                </a:path>
                <a:path w="5308600" h="3406140">
                  <a:moveTo>
                    <a:pt x="4479036" y="1789938"/>
                  </a:moveTo>
                  <a:lnTo>
                    <a:pt x="4479036" y="1891538"/>
                  </a:lnTo>
                </a:path>
                <a:path w="5308600" h="3406140">
                  <a:moveTo>
                    <a:pt x="4479036" y="0"/>
                  </a:moveTo>
                  <a:lnTo>
                    <a:pt x="4479036" y="1497838"/>
                  </a:lnTo>
                </a:path>
                <a:path w="5308600" h="3406140">
                  <a:moveTo>
                    <a:pt x="4504944" y="1955038"/>
                  </a:moveTo>
                  <a:lnTo>
                    <a:pt x="4504944" y="3406140"/>
                  </a:lnTo>
                </a:path>
                <a:path w="5308600" h="3406140">
                  <a:moveTo>
                    <a:pt x="4504944" y="1789938"/>
                  </a:moveTo>
                  <a:lnTo>
                    <a:pt x="4504944" y="1891538"/>
                  </a:lnTo>
                </a:path>
                <a:path w="5308600" h="3406140">
                  <a:moveTo>
                    <a:pt x="4504944" y="0"/>
                  </a:moveTo>
                  <a:lnTo>
                    <a:pt x="4504944" y="1497838"/>
                  </a:lnTo>
                </a:path>
                <a:path w="5308600" h="3406140">
                  <a:moveTo>
                    <a:pt x="4530852" y="1955038"/>
                  </a:moveTo>
                  <a:lnTo>
                    <a:pt x="4530852" y="3406140"/>
                  </a:lnTo>
                </a:path>
                <a:path w="5308600" h="3406140">
                  <a:moveTo>
                    <a:pt x="4530852" y="1789938"/>
                  </a:moveTo>
                  <a:lnTo>
                    <a:pt x="4530852" y="1891538"/>
                  </a:lnTo>
                </a:path>
                <a:path w="5308600" h="3406140">
                  <a:moveTo>
                    <a:pt x="4530852" y="0"/>
                  </a:moveTo>
                  <a:lnTo>
                    <a:pt x="4530852" y="1497838"/>
                  </a:lnTo>
                </a:path>
                <a:path w="5308600" h="3406140">
                  <a:moveTo>
                    <a:pt x="4556760" y="1955038"/>
                  </a:moveTo>
                  <a:lnTo>
                    <a:pt x="4556760" y="3406140"/>
                  </a:lnTo>
                </a:path>
                <a:path w="5308600" h="3406140">
                  <a:moveTo>
                    <a:pt x="4556760" y="1789938"/>
                  </a:moveTo>
                  <a:lnTo>
                    <a:pt x="4556760" y="1891538"/>
                  </a:lnTo>
                </a:path>
                <a:path w="5308600" h="3406140">
                  <a:moveTo>
                    <a:pt x="4556760" y="0"/>
                  </a:moveTo>
                  <a:lnTo>
                    <a:pt x="4556760" y="1497838"/>
                  </a:lnTo>
                </a:path>
                <a:path w="5308600" h="3406140">
                  <a:moveTo>
                    <a:pt x="4582668" y="1955038"/>
                  </a:moveTo>
                  <a:lnTo>
                    <a:pt x="4582668" y="3406140"/>
                  </a:lnTo>
                </a:path>
                <a:path w="5308600" h="3406140">
                  <a:moveTo>
                    <a:pt x="4582668" y="1789938"/>
                  </a:moveTo>
                  <a:lnTo>
                    <a:pt x="4582668" y="1891538"/>
                  </a:lnTo>
                </a:path>
                <a:path w="5308600" h="3406140">
                  <a:moveTo>
                    <a:pt x="4582668" y="0"/>
                  </a:moveTo>
                  <a:lnTo>
                    <a:pt x="4582668" y="1497838"/>
                  </a:lnTo>
                </a:path>
                <a:path w="5308600" h="3406140">
                  <a:moveTo>
                    <a:pt x="4608576" y="1955038"/>
                  </a:moveTo>
                  <a:lnTo>
                    <a:pt x="4608576" y="3406140"/>
                  </a:lnTo>
                </a:path>
                <a:path w="5308600" h="3406140">
                  <a:moveTo>
                    <a:pt x="4608576" y="1789938"/>
                  </a:moveTo>
                  <a:lnTo>
                    <a:pt x="4608576" y="1891538"/>
                  </a:lnTo>
                </a:path>
                <a:path w="5308600" h="3406140">
                  <a:moveTo>
                    <a:pt x="4608576" y="0"/>
                  </a:moveTo>
                  <a:lnTo>
                    <a:pt x="4608576" y="1497838"/>
                  </a:lnTo>
                </a:path>
                <a:path w="5308600" h="3406140">
                  <a:moveTo>
                    <a:pt x="4634484" y="1955038"/>
                  </a:moveTo>
                  <a:lnTo>
                    <a:pt x="4634484" y="3406140"/>
                  </a:lnTo>
                </a:path>
                <a:path w="5308600" h="3406140">
                  <a:moveTo>
                    <a:pt x="4634484" y="1789938"/>
                  </a:moveTo>
                  <a:lnTo>
                    <a:pt x="4634484" y="1891538"/>
                  </a:lnTo>
                </a:path>
                <a:path w="5308600" h="3406140">
                  <a:moveTo>
                    <a:pt x="4634484" y="0"/>
                  </a:moveTo>
                  <a:lnTo>
                    <a:pt x="4634484" y="1497838"/>
                  </a:lnTo>
                </a:path>
                <a:path w="5308600" h="3406140">
                  <a:moveTo>
                    <a:pt x="4660392" y="1955038"/>
                  </a:moveTo>
                  <a:lnTo>
                    <a:pt x="4660392" y="3406140"/>
                  </a:lnTo>
                </a:path>
                <a:path w="5308600" h="3406140">
                  <a:moveTo>
                    <a:pt x="4660392" y="1789938"/>
                  </a:moveTo>
                  <a:lnTo>
                    <a:pt x="4660392" y="1891538"/>
                  </a:lnTo>
                </a:path>
                <a:path w="5308600" h="3406140">
                  <a:moveTo>
                    <a:pt x="4660392" y="0"/>
                  </a:moveTo>
                  <a:lnTo>
                    <a:pt x="4660392" y="1497838"/>
                  </a:lnTo>
                </a:path>
                <a:path w="5308600" h="3406140">
                  <a:moveTo>
                    <a:pt x="4686300" y="1955038"/>
                  </a:moveTo>
                  <a:lnTo>
                    <a:pt x="4686300" y="3406140"/>
                  </a:lnTo>
                </a:path>
                <a:path w="5308600" h="3406140">
                  <a:moveTo>
                    <a:pt x="4686300" y="1789938"/>
                  </a:moveTo>
                  <a:lnTo>
                    <a:pt x="4686300" y="1891538"/>
                  </a:lnTo>
                </a:path>
                <a:path w="5308600" h="3406140">
                  <a:moveTo>
                    <a:pt x="4686300" y="0"/>
                  </a:moveTo>
                  <a:lnTo>
                    <a:pt x="4686300" y="1497838"/>
                  </a:lnTo>
                </a:path>
                <a:path w="5308600" h="3406140">
                  <a:moveTo>
                    <a:pt x="4712208" y="1955038"/>
                  </a:moveTo>
                  <a:lnTo>
                    <a:pt x="4712208" y="3406140"/>
                  </a:lnTo>
                </a:path>
                <a:path w="5308600" h="3406140">
                  <a:moveTo>
                    <a:pt x="4712208" y="1789938"/>
                  </a:moveTo>
                  <a:lnTo>
                    <a:pt x="4712208" y="1891538"/>
                  </a:lnTo>
                </a:path>
                <a:path w="5308600" h="3406140">
                  <a:moveTo>
                    <a:pt x="4712208" y="0"/>
                  </a:moveTo>
                  <a:lnTo>
                    <a:pt x="4712208" y="1497838"/>
                  </a:lnTo>
                </a:path>
                <a:path w="5308600" h="3406140">
                  <a:moveTo>
                    <a:pt x="4738116" y="1955038"/>
                  </a:moveTo>
                  <a:lnTo>
                    <a:pt x="4738116" y="3406140"/>
                  </a:lnTo>
                </a:path>
                <a:path w="5308600" h="3406140">
                  <a:moveTo>
                    <a:pt x="4738116" y="1789938"/>
                  </a:moveTo>
                  <a:lnTo>
                    <a:pt x="4738116" y="1891538"/>
                  </a:lnTo>
                </a:path>
                <a:path w="5308600" h="3406140">
                  <a:moveTo>
                    <a:pt x="4738116" y="0"/>
                  </a:moveTo>
                  <a:lnTo>
                    <a:pt x="4738116" y="1497838"/>
                  </a:lnTo>
                </a:path>
                <a:path w="5308600" h="3406140">
                  <a:moveTo>
                    <a:pt x="4764024" y="1955038"/>
                  </a:moveTo>
                  <a:lnTo>
                    <a:pt x="4764024" y="3406140"/>
                  </a:lnTo>
                </a:path>
                <a:path w="5308600" h="3406140">
                  <a:moveTo>
                    <a:pt x="4764024" y="1789938"/>
                  </a:moveTo>
                  <a:lnTo>
                    <a:pt x="4764024" y="1891538"/>
                  </a:lnTo>
                </a:path>
                <a:path w="5308600" h="3406140">
                  <a:moveTo>
                    <a:pt x="4764024" y="0"/>
                  </a:moveTo>
                  <a:lnTo>
                    <a:pt x="4764024" y="1497838"/>
                  </a:lnTo>
                </a:path>
                <a:path w="5308600" h="3406140">
                  <a:moveTo>
                    <a:pt x="4789932" y="1955038"/>
                  </a:moveTo>
                  <a:lnTo>
                    <a:pt x="4789932" y="3406140"/>
                  </a:lnTo>
                </a:path>
                <a:path w="5308600" h="3406140">
                  <a:moveTo>
                    <a:pt x="4789932" y="1789938"/>
                  </a:moveTo>
                  <a:lnTo>
                    <a:pt x="4789932" y="1891538"/>
                  </a:lnTo>
                </a:path>
                <a:path w="5308600" h="3406140">
                  <a:moveTo>
                    <a:pt x="4789932" y="0"/>
                  </a:moveTo>
                  <a:lnTo>
                    <a:pt x="4789932" y="1497838"/>
                  </a:lnTo>
                </a:path>
                <a:path w="5308600" h="3406140">
                  <a:moveTo>
                    <a:pt x="4815840" y="1955038"/>
                  </a:moveTo>
                  <a:lnTo>
                    <a:pt x="4815840" y="3406140"/>
                  </a:lnTo>
                </a:path>
                <a:path w="5308600" h="3406140">
                  <a:moveTo>
                    <a:pt x="4815840" y="1789938"/>
                  </a:moveTo>
                  <a:lnTo>
                    <a:pt x="4815840" y="1891538"/>
                  </a:lnTo>
                </a:path>
                <a:path w="5308600" h="3406140">
                  <a:moveTo>
                    <a:pt x="4815840" y="0"/>
                  </a:moveTo>
                  <a:lnTo>
                    <a:pt x="4815840" y="1497838"/>
                  </a:lnTo>
                </a:path>
                <a:path w="5308600" h="3406140">
                  <a:moveTo>
                    <a:pt x="4841748" y="1955038"/>
                  </a:moveTo>
                  <a:lnTo>
                    <a:pt x="4841748" y="3406140"/>
                  </a:lnTo>
                </a:path>
                <a:path w="5308600" h="3406140">
                  <a:moveTo>
                    <a:pt x="4841748" y="1789938"/>
                  </a:moveTo>
                  <a:lnTo>
                    <a:pt x="4841748" y="1891538"/>
                  </a:lnTo>
                </a:path>
                <a:path w="5308600" h="3406140">
                  <a:moveTo>
                    <a:pt x="4841748" y="0"/>
                  </a:moveTo>
                  <a:lnTo>
                    <a:pt x="4841748" y="1497838"/>
                  </a:lnTo>
                </a:path>
                <a:path w="5308600" h="3406140">
                  <a:moveTo>
                    <a:pt x="4867656" y="1955038"/>
                  </a:moveTo>
                  <a:lnTo>
                    <a:pt x="4867656" y="3406140"/>
                  </a:lnTo>
                </a:path>
                <a:path w="5308600" h="3406140">
                  <a:moveTo>
                    <a:pt x="4867656" y="1789938"/>
                  </a:moveTo>
                  <a:lnTo>
                    <a:pt x="4867656" y="1891538"/>
                  </a:lnTo>
                </a:path>
                <a:path w="5308600" h="3406140">
                  <a:moveTo>
                    <a:pt x="4867656" y="0"/>
                  </a:moveTo>
                  <a:lnTo>
                    <a:pt x="4867656" y="1497838"/>
                  </a:lnTo>
                </a:path>
                <a:path w="5308600" h="3406140">
                  <a:moveTo>
                    <a:pt x="4893564" y="1955038"/>
                  </a:moveTo>
                  <a:lnTo>
                    <a:pt x="4893564" y="3406140"/>
                  </a:lnTo>
                </a:path>
                <a:path w="5308600" h="3406140">
                  <a:moveTo>
                    <a:pt x="4893564" y="1789938"/>
                  </a:moveTo>
                  <a:lnTo>
                    <a:pt x="4893564" y="1891538"/>
                  </a:lnTo>
                </a:path>
                <a:path w="5308600" h="3406140">
                  <a:moveTo>
                    <a:pt x="4893564" y="0"/>
                  </a:moveTo>
                  <a:lnTo>
                    <a:pt x="4893564" y="1497838"/>
                  </a:lnTo>
                </a:path>
                <a:path w="5308600" h="3406140">
                  <a:moveTo>
                    <a:pt x="4919472" y="1955038"/>
                  </a:moveTo>
                  <a:lnTo>
                    <a:pt x="4919472" y="3406140"/>
                  </a:lnTo>
                </a:path>
                <a:path w="5308600" h="3406140">
                  <a:moveTo>
                    <a:pt x="4919472" y="1789938"/>
                  </a:moveTo>
                  <a:lnTo>
                    <a:pt x="4919472" y="1891538"/>
                  </a:lnTo>
                </a:path>
                <a:path w="5308600" h="3406140">
                  <a:moveTo>
                    <a:pt x="4919472" y="0"/>
                  </a:moveTo>
                  <a:lnTo>
                    <a:pt x="4919472" y="1497838"/>
                  </a:lnTo>
                </a:path>
                <a:path w="5308600" h="3406140">
                  <a:moveTo>
                    <a:pt x="4945380" y="1955038"/>
                  </a:moveTo>
                  <a:lnTo>
                    <a:pt x="4945380" y="3406140"/>
                  </a:lnTo>
                </a:path>
                <a:path w="5308600" h="3406140">
                  <a:moveTo>
                    <a:pt x="4945380" y="1789938"/>
                  </a:moveTo>
                  <a:lnTo>
                    <a:pt x="4945380" y="1891538"/>
                  </a:lnTo>
                </a:path>
                <a:path w="5308600" h="3406140">
                  <a:moveTo>
                    <a:pt x="4945380" y="0"/>
                  </a:moveTo>
                  <a:lnTo>
                    <a:pt x="4945380" y="1497838"/>
                  </a:lnTo>
                </a:path>
                <a:path w="5308600" h="3406140">
                  <a:moveTo>
                    <a:pt x="4971288" y="1955038"/>
                  </a:moveTo>
                  <a:lnTo>
                    <a:pt x="4971288" y="3406140"/>
                  </a:lnTo>
                </a:path>
                <a:path w="5308600" h="3406140">
                  <a:moveTo>
                    <a:pt x="4971288" y="1789938"/>
                  </a:moveTo>
                  <a:lnTo>
                    <a:pt x="4971288" y="1891538"/>
                  </a:lnTo>
                </a:path>
                <a:path w="5308600" h="3406140">
                  <a:moveTo>
                    <a:pt x="4971288" y="0"/>
                  </a:moveTo>
                  <a:lnTo>
                    <a:pt x="4971288" y="1497838"/>
                  </a:lnTo>
                </a:path>
                <a:path w="5308600" h="3406140">
                  <a:moveTo>
                    <a:pt x="4997196" y="1955038"/>
                  </a:moveTo>
                  <a:lnTo>
                    <a:pt x="4997196" y="3406140"/>
                  </a:lnTo>
                </a:path>
                <a:path w="5308600" h="3406140">
                  <a:moveTo>
                    <a:pt x="4997196" y="1789938"/>
                  </a:moveTo>
                  <a:lnTo>
                    <a:pt x="4997196" y="1891538"/>
                  </a:lnTo>
                </a:path>
                <a:path w="5308600" h="3406140">
                  <a:moveTo>
                    <a:pt x="4997196" y="0"/>
                  </a:moveTo>
                  <a:lnTo>
                    <a:pt x="4997196" y="1497838"/>
                  </a:lnTo>
                </a:path>
                <a:path w="5308600" h="3406140">
                  <a:moveTo>
                    <a:pt x="5023104" y="1955038"/>
                  </a:moveTo>
                  <a:lnTo>
                    <a:pt x="5023104" y="3406140"/>
                  </a:lnTo>
                </a:path>
                <a:path w="5308600" h="3406140">
                  <a:moveTo>
                    <a:pt x="5023104" y="1789938"/>
                  </a:moveTo>
                  <a:lnTo>
                    <a:pt x="5023104" y="1891538"/>
                  </a:lnTo>
                </a:path>
                <a:path w="5308600" h="3406140">
                  <a:moveTo>
                    <a:pt x="5023104" y="0"/>
                  </a:moveTo>
                  <a:lnTo>
                    <a:pt x="5023104" y="1497838"/>
                  </a:lnTo>
                </a:path>
                <a:path w="5308600" h="3406140">
                  <a:moveTo>
                    <a:pt x="5049012" y="1955038"/>
                  </a:moveTo>
                  <a:lnTo>
                    <a:pt x="5049012" y="3406140"/>
                  </a:lnTo>
                </a:path>
                <a:path w="5308600" h="3406140">
                  <a:moveTo>
                    <a:pt x="5049012" y="1789938"/>
                  </a:moveTo>
                  <a:lnTo>
                    <a:pt x="5049012" y="1891538"/>
                  </a:lnTo>
                </a:path>
                <a:path w="5308600" h="3406140">
                  <a:moveTo>
                    <a:pt x="5049012" y="0"/>
                  </a:moveTo>
                  <a:lnTo>
                    <a:pt x="5049012" y="1497838"/>
                  </a:lnTo>
                </a:path>
                <a:path w="5308600" h="3406140">
                  <a:moveTo>
                    <a:pt x="5074920" y="1955038"/>
                  </a:moveTo>
                  <a:lnTo>
                    <a:pt x="5074920" y="3406140"/>
                  </a:lnTo>
                </a:path>
                <a:path w="5308600" h="3406140">
                  <a:moveTo>
                    <a:pt x="5074920" y="1789938"/>
                  </a:moveTo>
                  <a:lnTo>
                    <a:pt x="5074920" y="1891538"/>
                  </a:lnTo>
                </a:path>
                <a:path w="5308600" h="3406140">
                  <a:moveTo>
                    <a:pt x="5074920" y="0"/>
                  </a:moveTo>
                  <a:lnTo>
                    <a:pt x="5074920" y="1497838"/>
                  </a:lnTo>
                </a:path>
                <a:path w="5308600" h="3406140">
                  <a:moveTo>
                    <a:pt x="5100828" y="1955038"/>
                  </a:moveTo>
                  <a:lnTo>
                    <a:pt x="5100828" y="3406140"/>
                  </a:lnTo>
                </a:path>
                <a:path w="5308600" h="3406140">
                  <a:moveTo>
                    <a:pt x="5100828" y="1789938"/>
                  </a:moveTo>
                  <a:lnTo>
                    <a:pt x="5100828" y="1891538"/>
                  </a:lnTo>
                </a:path>
                <a:path w="5308600" h="3406140">
                  <a:moveTo>
                    <a:pt x="5100828" y="0"/>
                  </a:moveTo>
                  <a:lnTo>
                    <a:pt x="5100828" y="1497838"/>
                  </a:lnTo>
                </a:path>
                <a:path w="5308600" h="3406140">
                  <a:moveTo>
                    <a:pt x="5126736" y="1955038"/>
                  </a:moveTo>
                  <a:lnTo>
                    <a:pt x="5126736" y="3406140"/>
                  </a:lnTo>
                </a:path>
                <a:path w="5308600" h="3406140">
                  <a:moveTo>
                    <a:pt x="5126736" y="1789938"/>
                  </a:moveTo>
                  <a:lnTo>
                    <a:pt x="5126736" y="1891538"/>
                  </a:lnTo>
                </a:path>
                <a:path w="5308600" h="3406140">
                  <a:moveTo>
                    <a:pt x="5126736" y="0"/>
                  </a:moveTo>
                  <a:lnTo>
                    <a:pt x="5126736" y="1497838"/>
                  </a:lnTo>
                </a:path>
                <a:path w="5308600" h="3406140">
                  <a:moveTo>
                    <a:pt x="5152644" y="1955038"/>
                  </a:moveTo>
                  <a:lnTo>
                    <a:pt x="5152644" y="3406140"/>
                  </a:lnTo>
                </a:path>
                <a:path w="5308600" h="3406140">
                  <a:moveTo>
                    <a:pt x="5152644" y="1789938"/>
                  </a:moveTo>
                  <a:lnTo>
                    <a:pt x="5152644" y="1891538"/>
                  </a:lnTo>
                </a:path>
                <a:path w="5308600" h="3406140">
                  <a:moveTo>
                    <a:pt x="5152644" y="0"/>
                  </a:moveTo>
                  <a:lnTo>
                    <a:pt x="5152644" y="1497838"/>
                  </a:lnTo>
                </a:path>
                <a:path w="5308600" h="3406140">
                  <a:moveTo>
                    <a:pt x="5178552" y="1955038"/>
                  </a:moveTo>
                  <a:lnTo>
                    <a:pt x="5178552" y="3406140"/>
                  </a:lnTo>
                </a:path>
                <a:path w="5308600" h="3406140">
                  <a:moveTo>
                    <a:pt x="5178552" y="1789938"/>
                  </a:moveTo>
                  <a:lnTo>
                    <a:pt x="5178552" y="1891538"/>
                  </a:lnTo>
                </a:path>
                <a:path w="5308600" h="3406140">
                  <a:moveTo>
                    <a:pt x="5178552" y="0"/>
                  </a:moveTo>
                  <a:lnTo>
                    <a:pt x="5178552" y="1497838"/>
                  </a:lnTo>
                </a:path>
                <a:path w="5308600" h="3406140">
                  <a:moveTo>
                    <a:pt x="5204460" y="1955038"/>
                  </a:moveTo>
                  <a:lnTo>
                    <a:pt x="5204460" y="3406140"/>
                  </a:lnTo>
                </a:path>
                <a:path w="5308600" h="3406140">
                  <a:moveTo>
                    <a:pt x="5204460" y="1789938"/>
                  </a:moveTo>
                  <a:lnTo>
                    <a:pt x="5204460" y="1891538"/>
                  </a:lnTo>
                </a:path>
                <a:path w="5308600" h="3406140">
                  <a:moveTo>
                    <a:pt x="5204460" y="0"/>
                  </a:moveTo>
                  <a:lnTo>
                    <a:pt x="5204460" y="1497838"/>
                  </a:lnTo>
                </a:path>
                <a:path w="5308600" h="3406140">
                  <a:moveTo>
                    <a:pt x="5230368" y="1955038"/>
                  </a:moveTo>
                  <a:lnTo>
                    <a:pt x="5230368" y="3406140"/>
                  </a:lnTo>
                </a:path>
                <a:path w="5308600" h="3406140">
                  <a:moveTo>
                    <a:pt x="5230368" y="1789938"/>
                  </a:moveTo>
                  <a:lnTo>
                    <a:pt x="5230368" y="1891538"/>
                  </a:lnTo>
                </a:path>
                <a:path w="5308600" h="3406140">
                  <a:moveTo>
                    <a:pt x="5230368" y="0"/>
                  </a:moveTo>
                  <a:lnTo>
                    <a:pt x="5230368" y="1497838"/>
                  </a:lnTo>
                </a:path>
                <a:path w="5308600" h="3406140">
                  <a:moveTo>
                    <a:pt x="5256276" y="1955038"/>
                  </a:moveTo>
                  <a:lnTo>
                    <a:pt x="5256276" y="3406140"/>
                  </a:lnTo>
                </a:path>
                <a:path w="5308600" h="3406140">
                  <a:moveTo>
                    <a:pt x="5256276" y="1789938"/>
                  </a:moveTo>
                  <a:lnTo>
                    <a:pt x="5256276" y="1891538"/>
                  </a:lnTo>
                </a:path>
                <a:path w="5308600" h="3406140">
                  <a:moveTo>
                    <a:pt x="5256276" y="0"/>
                  </a:moveTo>
                  <a:lnTo>
                    <a:pt x="5256276" y="1497838"/>
                  </a:lnTo>
                </a:path>
                <a:path w="5308600" h="3406140">
                  <a:moveTo>
                    <a:pt x="5282184" y="1955038"/>
                  </a:moveTo>
                  <a:lnTo>
                    <a:pt x="5282184" y="3406140"/>
                  </a:lnTo>
                </a:path>
                <a:path w="5308600" h="3406140">
                  <a:moveTo>
                    <a:pt x="5282184" y="1789938"/>
                  </a:moveTo>
                  <a:lnTo>
                    <a:pt x="5282184" y="1891538"/>
                  </a:lnTo>
                </a:path>
                <a:path w="5308600" h="3406140">
                  <a:moveTo>
                    <a:pt x="5282184" y="0"/>
                  </a:moveTo>
                  <a:lnTo>
                    <a:pt x="5282184" y="1497838"/>
                  </a:lnTo>
                </a:path>
                <a:path w="5308600" h="3406140">
                  <a:moveTo>
                    <a:pt x="5308092" y="1955038"/>
                  </a:moveTo>
                  <a:lnTo>
                    <a:pt x="5308092" y="3406140"/>
                  </a:lnTo>
                </a:path>
                <a:path w="5308600" h="3406140">
                  <a:moveTo>
                    <a:pt x="5308092" y="1789938"/>
                  </a:moveTo>
                  <a:lnTo>
                    <a:pt x="5308092" y="1891538"/>
                  </a:lnTo>
                </a:path>
                <a:path w="5308600" h="3406140">
                  <a:moveTo>
                    <a:pt x="5308092" y="0"/>
                  </a:moveTo>
                  <a:lnTo>
                    <a:pt x="5308092" y="1497838"/>
                  </a:lnTo>
                </a:path>
              </a:pathLst>
            </a:custGeom>
            <a:ln w="3247">
              <a:solidFill>
                <a:srgbClr val="F1F1F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5">
              <a:extLst>
                <a:ext uri="{FF2B5EF4-FFF2-40B4-BE49-F238E27FC236}">
                  <a16:creationId xmlns:a16="http://schemas.microsoft.com/office/drawing/2014/main" id="{BDF68AE3-3B0C-123D-8B9E-47E055888EB1}"/>
                </a:ext>
              </a:extLst>
            </p:cNvPr>
            <p:cNvSpPr/>
            <p:nvPr/>
          </p:nvSpPr>
          <p:spPr>
            <a:xfrm>
              <a:off x="1646682" y="4072889"/>
              <a:ext cx="4806315" cy="1079500"/>
            </a:xfrm>
            <a:custGeom>
              <a:avLst/>
              <a:gdLst/>
              <a:ahLst/>
              <a:cxnLst/>
              <a:rect l="l" t="t" r="r" b="b"/>
              <a:pathLst>
                <a:path w="4806315" h="1079500">
                  <a:moveTo>
                    <a:pt x="4805934" y="38100"/>
                  </a:moveTo>
                  <a:lnTo>
                    <a:pt x="4805921" y="12700"/>
                  </a:lnTo>
                  <a:lnTo>
                    <a:pt x="4805921" y="0"/>
                  </a:lnTo>
                  <a:lnTo>
                    <a:pt x="0" y="0"/>
                  </a:lnTo>
                  <a:lnTo>
                    <a:pt x="0" y="12700"/>
                  </a:lnTo>
                  <a:lnTo>
                    <a:pt x="26797" y="12700"/>
                  </a:lnTo>
                  <a:lnTo>
                    <a:pt x="26797" y="38100"/>
                  </a:lnTo>
                  <a:lnTo>
                    <a:pt x="53721" y="38100"/>
                  </a:lnTo>
                  <a:lnTo>
                    <a:pt x="53721" y="76200"/>
                  </a:lnTo>
                  <a:lnTo>
                    <a:pt x="107315" y="76200"/>
                  </a:lnTo>
                  <a:lnTo>
                    <a:pt x="107315" y="101600"/>
                  </a:lnTo>
                  <a:lnTo>
                    <a:pt x="134239" y="101600"/>
                  </a:lnTo>
                  <a:lnTo>
                    <a:pt x="134239" y="114300"/>
                  </a:lnTo>
                  <a:lnTo>
                    <a:pt x="241554" y="114300"/>
                  </a:lnTo>
                  <a:lnTo>
                    <a:pt x="241554" y="139700"/>
                  </a:lnTo>
                  <a:lnTo>
                    <a:pt x="268478" y="139700"/>
                  </a:lnTo>
                  <a:lnTo>
                    <a:pt x="268478" y="165100"/>
                  </a:lnTo>
                  <a:lnTo>
                    <a:pt x="322199" y="165100"/>
                  </a:lnTo>
                  <a:lnTo>
                    <a:pt x="322199" y="177800"/>
                  </a:lnTo>
                  <a:lnTo>
                    <a:pt x="375793" y="177800"/>
                  </a:lnTo>
                  <a:lnTo>
                    <a:pt x="375793" y="190500"/>
                  </a:lnTo>
                  <a:lnTo>
                    <a:pt x="402717" y="190500"/>
                  </a:lnTo>
                  <a:lnTo>
                    <a:pt x="402717" y="203200"/>
                  </a:lnTo>
                  <a:lnTo>
                    <a:pt x="536956" y="203200"/>
                  </a:lnTo>
                  <a:lnTo>
                    <a:pt x="536956" y="215900"/>
                  </a:lnTo>
                  <a:lnTo>
                    <a:pt x="563753" y="215900"/>
                  </a:lnTo>
                  <a:lnTo>
                    <a:pt x="563753" y="228600"/>
                  </a:lnTo>
                  <a:lnTo>
                    <a:pt x="644398" y="228600"/>
                  </a:lnTo>
                  <a:lnTo>
                    <a:pt x="644398" y="241300"/>
                  </a:lnTo>
                  <a:lnTo>
                    <a:pt x="671195" y="241300"/>
                  </a:lnTo>
                  <a:lnTo>
                    <a:pt x="671195" y="254000"/>
                  </a:lnTo>
                  <a:lnTo>
                    <a:pt x="724916" y="254000"/>
                  </a:lnTo>
                  <a:lnTo>
                    <a:pt x="724916" y="266700"/>
                  </a:lnTo>
                  <a:lnTo>
                    <a:pt x="832231" y="266700"/>
                  </a:lnTo>
                  <a:lnTo>
                    <a:pt x="832231" y="279400"/>
                  </a:lnTo>
                  <a:lnTo>
                    <a:pt x="859155" y="279400"/>
                  </a:lnTo>
                  <a:lnTo>
                    <a:pt x="859155" y="292100"/>
                  </a:lnTo>
                  <a:lnTo>
                    <a:pt x="912876" y="292100"/>
                  </a:lnTo>
                  <a:lnTo>
                    <a:pt x="912876" y="304800"/>
                  </a:lnTo>
                  <a:lnTo>
                    <a:pt x="939673" y="304800"/>
                  </a:lnTo>
                  <a:lnTo>
                    <a:pt x="939673" y="317500"/>
                  </a:lnTo>
                  <a:lnTo>
                    <a:pt x="966470" y="317500"/>
                  </a:lnTo>
                  <a:lnTo>
                    <a:pt x="966470" y="330200"/>
                  </a:lnTo>
                  <a:lnTo>
                    <a:pt x="993394" y="330200"/>
                  </a:lnTo>
                  <a:lnTo>
                    <a:pt x="993394" y="342900"/>
                  </a:lnTo>
                  <a:lnTo>
                    <a:pt x="1073912" y="342900"/>
                  </a:lnTo>
                  <a:lnTo>
                    <a:pt x="1073912" y="355600"/>
                  </a:lnTo>
                  <a:lnTo>
                    <a:pt x="1154430" y="355600"/>
                  </a:lnTo>
                  <a:lnTo>
                    <a:pt x="1154430" y="368300"/>
                  </a:lnTo>
                  <a:lnTo>
                    <a:pt x="1261872" y="368300"/>
                  </a:lnTo>
                  <a:lnTo>
                    <a:pt x="1261872" y="381000"/>
                  </a:lnTo>
                  <a:lnTo>
                    <a:pt x="1315593" y="381000"/>
                  </a:lnTo>
                  <a:lnTo>
                    <a:pt x="1315593" y="393700"/>
                  </a:lnTo>
                  <a:lnTo>
                    <a:pt x="1342390" y="393700"/>
                  </a:lnTo>
                  <a:lnTo>
                    <a:pt x="1342390" y="406400"/>
                  </a:lnTo>
                  <a:lnTo>
                    <a:pt x="1369187" y="406400"/>
                  </a:lnTo>
                  <a:lnTo>
                    <a:pt x="1369187" y="419100"/>
                  </a:lnTo>
                  <a:lnTo>
                    <a:pt x="1503426" y="419100"/>
                  </a:lnTo>
                  <a:lnTo>
                    <a:pt x="1503426" y="431800"/>
                  </a:lnTo>
                  <a:lnTo>
                    <a:pt x="1584071" y="431800"/>
                  </a:lnTo>
                  <a:lnTo>
                    <a:pt x="1584071" y="444500"/>
                  </a:lnTo>
                  <a:lnTo>
                    <a:pt x="1664589" y="444500"/>
                  </a:lnTo>
                  <a:lnTo>
                    <a:pt x="1664589" y="457200"/>
                  </a:lnTo>
                  <a:lnTo>
                    <a:pt x="1718310" y="457200"/>
                  </a:lnTo>
                  <a:lnTo>
                    <a:pt x="1718310" y="469900"/>
                  </a:lnTo>
                  <a:lnTo>
                    <a:pt x="1798828" y="469900"/>
                  </a:lnTo>
                  <a:lnTo>
                    <a:pt x="1798828" y="482600"/>
                  </a:lnTo>
                  <a:lnTo>
                    <a:pt x="1852549" y="482600"/>
                  </a:lnTo>
                  <a:lnTo>
                    <a:pt x="1852549" y="495300"/>
                  </a:lnTo>
                  <a:lnTo>
                    <a:pt x="1933067" y="495300"/>
                  </a:lnTo>
                  <a:lnTo>
                    <a:pt x="1933067" y="508000"/>
                  </a:lnTo>
                  <a:lnTo>
                    <a:pt x="1986788" y="508000"/>
                  </a:lnTo>
                  <a:lnTo>
                    <a:pt x="1986788" y="520700"/>
                  </a:lnTo>
                  <a:lnTo>
                    <a:pt x="2013585" y="520700"/>
                  </a:lnTo>
                  <a:lnTo>
                    <a:pt x="2013585" y="533400"/>
                  </a:lnTo>
                  <a:lnTo>
                    <a:pt x="2201545" y="533400"/>
                  </a:lnTo>
                  <a:lnTo>
                    <a:pt x="2201545" y="546100"/>
                  </a:lnTo>
                  <a:lnTo>
                    <a:pt x="2282063" y="546100"/>
                  </a:lnTo>
                  <a:lnTo>
                    <a:pt x="2282063" y="558800"/>
                  </a:lnTo>
                  <a:lnTo>
                    <a:pt x="2389505" y="558800"/>
                  </a:lnTo>
                  <a:lnTo>
                    <a:pt x="2389505" y="571500"/>
                  </a:lnTo>
                  <a:lnTo>
                    <a:pt x="2470023" y="571500"/>
                  </a:lnTo>
                  <a:lnTo>
                    <a:pt x="2470023" y="584200"/>
                  </a:lnTo>
                  <a:lnTo>
                    <a:pt x="2577465" y="584200"/>
                  </a:lnTo>
                  <a:lnTo>
                    <a:pt x="2577465" y="596900"/>
                  </a:lnTo>
                  <a:lnTo>
                    <a:pt x="2738501" y="596900"/>
                  </a:lnTo>
                  <a:lnTo>
                    <a:pt x="2738501" y="609600"/>
                  </a:lnTo>
                  <a:lnTo>
                    <a:pt x="2819019" y="609600"/>
                  </a:lnTo>
                  <a:lnTo>
                    <a:pt x="2819019" y="622300"/>
                  </a:lnTo>
                  <a:lnTo>
                    <a:pt x="2872740" y="622300"/>
                  </a:lnTo>
                  <a:lnTo>
                    <a:pt x="2872740" y="635000"/>
                  </a:lnTo>
                  <a:lnTo>
                    <a:pt x="2980182" y="635000"/>
                  </a:lnTo>
                  <a:lnTo>
                    <a:pt x="2980182" y="647700"/>
                  </a:lnTo>
                  <a:lnTo>
                    <a:pt x="3141218" y="647700"/>
                  </a:lnTo>
                  <a:lnTo>
                    <a:pt x="3141218" y="660400"/>
                  </a:lnTo>
                  <a:lnTo>
                    <a:pt x="3168015" y="660400"/>
                  </a:lnTo>
                  <a:lnTo>
                    <a:pt x="3168015" y="673100"/>
                  </a:lnTo>
                  <a:lnTo>
                    <a:pt x="3275457" y="673100"/>
                  </a:lnTo>
                  <a:lnTo>
                    <a:pt x="3275457" y="685800"/>
                  </a:lnTo>
                  <a:lnTo>
                    <a:pt x="3302254" y="685800"/>
                  </a:lnTo>
                  <a:lnTo>
                    <a:pt x="3302254" y="698500"/>
                  </a:lnTo>
                  <a:lnTo>
                    <a:pt x="3382899" y="698500"/>
                  </a:lnTo>
                  <a:lnTo>
                    <a:pt x="3382899" y="711200"/>
                  </a:lnTo>
                  <a:lnTo>
                    <a:pt x="3517138" y="711200"/>
                  </a:lnTo>
                  <a:lnTo>
                    <a:pt x="3517138" y="723900"/>
                  </a:lnTo>
                  <a:lnTo>
                    <a:pt x="3597656" y="723900"/>
                  </a:lnTo>
                  <a:lnTo>
                    <a:pt x="3597656" y="736600"/>
                  </a:lnTo>
                  <a:lnTo>
                    <a:pt x="3704971" y="736600"/>
                  </a:lnTo>
                  <a:lnTo>
                    <a:pt x="3704971" y="749300"/>
                  </a:lnTo>
                  <a:lnTo>
                    <a:pt x="3731895" y="749300"/>
                  </a:lnTo>
                  <a:lnTo>
                    <a:pt x="3731895" y="762000"/>
                  </a:lnTo>
                  <a:lnTo>
                    <a:pt x="3785616" y="762000"/>
                  </a:lnTo>
                  <a:lnTo>
                    <a:pt x="3785616" y="774700"/>
                  </a:lnTo>
                  <a:lnTo>
                    <a:pt x="3892931" y="774700"/>
                  </a:lnTo>
                  <a:lnTo>
                    <a:pt x="3892931" y="787400"/>
                  </a:lnTo>
                  <a:lnTo>
                    <a:pt x="3946652" y="787400"/>
                  </a:lnTo>
                  <a:lnTo>
                    <a:pt x="3946652" y="800100"/>
                  </a:lnTo>
                  <a:lnTo>
                    <a:pt x="4000373" y="800100"/>
                  </a:lnTo>
                  <a:lnTo>
                    <a:pt x="4000373" y="812800"/>
                  </a:lnTo>
                  <a:lnTo>
                    <a:pt x="4054094" y="812800"/>
                  </a:lnTo>
                  <a:lnTo>
                    <a:pt x="4054094" y="825500"/>
                  </a:lnTo>
                  <a:lnTo>
                    <a:pt x="4161409" y="825500"/>
                  </a:lnTo>
                  <a:lnTo>
                    <a:pt x="4161409" y="850900"/>
                  </a:lnTo>
                  <a:lnTo>
                    <a:pt x="4215130" y="850900"/>
                  </a:lnTo>
                  <a:lnTo>
                    <a:pt x="4215130" y="863600"/>
                  </a:lnTo>
                  <a:lnTo>
                    <a:pt x="4295648" y="863600"/>
                  </a:lnTo>
                  <a:lnTo>
                    <a:pt x="4295648" y="889000"/>
                  </a:lnTo>
                  <a:lnTo>
                    <a:pt x="4376166" y="889000"/>
                  </a:lnTo>
                  <a:lnTo>
                    <a:pt x="4376166" y="914400"/>
                  </a:lnTo>
                  <a:lnTo>
                    <a:pt x="4403090" y="914400"/>
                  </a:lnTo>
                  <a:lnTo>
                    <a:pt x="4403090" y="939800"/>
                  </a:lnTo>
                  <a:lnTo>
                    <a:pt x="4456811" y="939800"/>
                  </a:lnTo>
                  <a:lnTo>
                    <a:pt x="4456811" y="952500"/>
                  </a:lnTo>
                  <a:lnTo>
                    <a:pt x="4510532" y="952500"/>
                  </a:lnTo>
                  <a:lnTo>
                    <a:pt x="4510532" y="965200"/>
                  </a:lnTo>
                  <a:lnTo>
                    <a:pt x="4564126" y="965200"/>
                  </a:lnTo>
                  <a:lnTo>
                    <a:pt x="4564126" y="1003300"/>
                  </a:lnTo>
                  <a:lnTo>
                    <a:pt x="4591050" y="1003300"/>
                  </a:lnTo>
                  <a:lnTo>
                    <a:pt x="4591050" y="1016000"/>
                  </a:lnTo>
                  <a:lnTo>
                    <a:pt x="4698365" y="1016000"/>
                  </a:lnTo>
                  <a:lnTo>
                    <a:pt x="4698365" y="1041400"/>
                  </a:lnTo>
                  <a:lnTo>
                    <a:pt x="4752086" y="1041400"/>
                  </a:lnTo>
                  <a:lnTo>
                    <a:pt x="4752086" y="1066800"/>
                  </a:lnTo>
                  <a:lnTo>
                    <a:pt x="4779010" y="1066800"/>
                  </a:lnTo>
                  <a:lnTo>
                    <a:pt x="4779010" y="1079500"/>
                  </a:lnTo>
                  <a:lnTo>
                    <a:pt x="4805934" y="1079500"/>
                  </a:lnTo>
                  <a:lnTo>
                    <a:pt x="4805934" y="1066800"/>
                  </a:lnTo>
                  <a:lnTo>
                    <a:pt x="4805934" y="1041400"/>
                  </a:lnTo>
                  <a:lnTo>
                    <a:pt x="4805934" y="431800"/>
                  </a:lnTo>
                  <a:lnTo>
                    <a:pt x="4805921" y="419100"/>
                  </a:lnTo>
                  <a:lnTo>
                    <a:pt x="4805934" y="406400"/>
                  </a:lnTo>
                  <a:lnTo>
                    <a:pt x="4805934" y="393700"/>
                  </a:lnTo>
                  <a:lnTo>
                    <a:pt x="4805934" y="381000"/>
                  </a:lnTo>
                  <a:lnTo>
                    <a:pt x="4805921" y="368300"/>
                  </a:lnTo>
                  <a:lnTo>
                    <a:pt x="4805934" y="355600"/>
                  </a:lnTo>
                  <a:lnTo>
                    <a:pt x="4805934" y="342900"/>
                  </a:lnTo>
                  <a:lnTo>
                    <a:pt x="4805934" y="330200"/>
                  </a:lnTo>
                  <a:lnTo>
                    <a:pt x="4805934" y="317500"/>
                  </a:lnTo>
                  <a:lnTo>
                    <a:pt x="4805921" y="304800"/>
                  </a:lnTo>
                  <a:lnTo>
                    <a:pt x="4805921" y="292100"/>
                  </a:lnTo>
                  <a:lnTo>
                    <a:pt x="4805934" y="279400"/>
                  </a:lnTo>
                  <a:lnTo>
                    <a:pt x="4805934" y="266700"/>
                  </a:lnTo>
                  <a:lnTo>
                    <a:pt x="4805934" y="254000"/>
                  </a:lnTo>
                  <a:lnTo>
                    <a:pt x="4805934" y="241300"/>
                  </a:lnTo>
                  <a:lnTo>
                    <a:pt x="4805921" y="228600"/>
                  </a:lnTo>
                  <a:lnTo>
                    <a:pt x="4805934" y="215900"/>
                  </a:lnTo>
                  <a:lnTo>
                    <a:pt x="4805934" y="203200"/>
                  </a:lnTo>
                  <a:lnTo>
                    <a:pt x="4805934" y="190500"/>
                  </a:lnTo>
                  <a:lnTo>
                    <a:pt x="4805934" y="177800"/>
                  </a:lnTo>
                  <a:lnTo>
                    <a:pt x="4805921" y="165100"/>
                  </a:lnTo>
                  <a:lnTo>
                    <a:pt x="4805934" y="139700"/>
                  </a:lnTo>
                  <a:lnTo>
                    <a:pt x="4805934" y="114300"/>
                  </a:lnTo>
                  <a:lnTo>
                    <a:pt x="4805934" y="101600"/>
                  </a:lnTo>
                  <a:lnTo>
                    <a:pt x="4805934" y="76200"/>
                  </a:lnTo>
                  <a:lnTo>
                    <a:pt x="4805934" y="38100"/>
                  </a:lnTo>
                  <a:close/>
                </a:path>
              </a:pathLst>
            </a:custGeom>
            <a:solidFill>
              <a:srgbClr val="0A2C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9" name="object 6">
              <a:extLst>
                <a:ext uri="{FF2B5EF4-FFF2-40B4-BE49-F238E27FC236}">
                  <a16:creationId xmlns:a16="http://schemas.microsoft.com/office/drawing/2014/main" id="{0E6DE1DA-F624-6F1D-554F-6C59D82EB5E8}"/>
                </a:ext>
              </a:extLst>
            </p:cNvPr>
            <p:cNvSpPr/>
            <p:nvPr/>
          </p:nvSpPr>
          <p:spPr>
            <a:xfrm>
              <a:off x="1110996" y="2909569"/>
              <a:ext cx="5341620" cy="1176020"/>
            </a:xfrm>
            <a:custGeom>
              <a:avLst/>
              <a:gdLst/>
              <a:ahLst/>
              <a:cxnLst/>
              <a:rect l="l" t="t" r="r" b="b"/>
              <a:pathLst>
                <a:path w="5341620" h="1176020">
                  <a:moveTo>
                    <a:pt x="80772" y="462280"/>
                  </a:moveTo>
                  <a:lnTo>
                    <a:pt x="53898" y="462280"/>
                  </a:lnTo>
                  <a:lnTo>
                    <a:pt x="53898" y="144780"/>
                  </a:lnTo>
                  <a:lnTo>
                    <a:pt x="27012" y="144780"/>
                  </a:lnTo>
                  <a:lnTo>
                    <a:pt x="27012" y="0"/>
                  </a:lnTo>
                  <a:lnTo>
                    <a:pt x="0" y="0"/>
                  </a:lnTo>
                  <a:lnTo>
                    <a:pt x="0" y="144780"/>
                  </a:lnTo>
                  <a:lnTo>
                    <a:pt x="0" y="462280"/>
                  </a:lnTo>
                  <a:lnTo>
                    <a:pt x="0" y="594360"/>
                  </a:lnTo>
                  <a:lnTo>
                    <a:pt x="80772" y="594360"/>
                  </a:lnTo>
                  <a:lnTo>
                    <a:pt x="80772" y="462280"/>
                  </a:lnTo>
                  <a:close/>
                </a:path>
                <a:path w="5341620" h="1176020">
                  <a:moveTo>
                    <a:pt x="5341620" y="604520"/>
                  </a:moveTo>
                  <a:lnTo>
                    <a:pt x="79248" y="604520"/>
                  </a:lnTo>
                  <a:lnTo>
                    <a:pt x="79248" y="668020"/>
                  </a:lnTo>
                  <a:lnTo>
                    <a:pt x="106095" y="668020"/>
                  </a:lnTo>
                  <a:lnTo>
                    <a:pt x="106095" y="756920"/>
                  </a:lnTo>
                  <a:lnTo>
                    <a:pt x="132943" y="756920"/>
                  </a:lnTo>
                  <a:lnTo>
                    <a:pt x="132943" y="896620"/>
                  </a:lnTo>
                  <a:lnTo>
                    <a:pt x="159766" y="896620"/>
                  </a:lnTo>
                  <a:lnTo>
                    <a:pt x="159766" y="934720"/>
                  </a:lnTo>
                  <a:lnTo>
                    <a:pt x="186690" y="934720"/>
                  </a:lnTo>
                  <a:lnTo>
                    <a:pt x="186690" y="985520"/>
                  </a:lnTo>
                  <a:lnTo>
                    <a:pt x="213487" y="985520"/>
                  </a:lnTo>
                  <a:lnTo>
                    <a:pt x="213487" y="998220"/>
                  </a:lnTo>
                  <a:lnTo>
                    <a:pt x="240284" y="998220"/>
                  </a:lnTo>
                  <a:lnTo>
                    <a:pt x="240284" y="1061720"/>
                  </a:lnTo>
                  <a:lnTo>
                    <a:pt x="267208" y="1061720"/>
                  </a:lnTo>
                  <a:lnTo>
                    <a:pt x="267208" y="1074420"/>
                  </a:lnTo>
                  <a:lnTo>
                    <a:pt x="347726" y="1074420"/>
                  </a:lnTo>
                  <a:lnTo>
                    <a:pt x="347726" y="1099820"/>
                  </a:lnTo>
                  <a:lnTo>
                    <a:pt x="374523" y="1099820"/>
                  </a:lnTo>
                  <a:lnTo>
                    <a:pt x="374523" y="1112520"/>
                  </a:lnTo>
                  <a:lnTo>
                    <a:pt x="401447" y="1112520"/>
                  </a:lnTo>
                  <a:lnTo>
                    <a:pt x="401447" y="1125220"/>
                  </a:lnTo>
                  <a:lnTo>
                    <a:pt x="428244" y="1125220"/>
                  </a:lnTo>
                  <a:lnTo>
                    <a:pt x="428244" y="1137920"/>
                  </a:lnTo>
                  <a:lnTo>
                    <a:pt x="481965" y="1137920"/>
                  </a:lnTo>
                  <a:lnTo>
                    <a:pt x="481965" y="1163320"/>
                  </a:lnTo>
                  <a:lnTo>
                    <a:pt x="535686" y="1163320"/>
                  </a:lnTo>
                  <a:lnTo>
                    <a:pt x="535686" y="1176020"/>
                  </a:lnTo>
                  <a:lnTo>
                    <a:pt x="5341607" y="1176020"/>
                  </a:lnTo>
                  <a:lnTo>
                    <a:pt x="5341607" y="1163320"/>
                  </a:lnTo>
                  <a:lnTo>
                    <a:pt x="5341620" y="1163320"/>
                  </a:lnTo>
                  <a:lnTo>
                    <a:pt x="5341620" y="1061720"/>
                  </a:lnTo>
                  <a:lnTo>
                    <a:pt x="5341607" y="998220"/>
                  </a:lnTo>
                  <a:lnTo>
                    <a:pt x="5341620" y="985520"/>
                  </a:lnTo>
                  <a:lnTo>
                    <a:pt x="5341620" y="934720"/>
                  </a:lnTo>
                  <a:lnTo>
                    <a:pt x="5341620" y="896620"/>
                  </a:lnTo>
                  <a:lnTo>
                    <a:pt x="5341620" y="756920"/>
                  </a:lnTo>
                  <a:lnTo>
                    <a:pt x="5341620" y="668020"/>
                  </a:lnTo>
                  <a:lnTo>
                    <a:pt x="5341620" y="604520"/>
                  </a:lnTo>
                  <a:close/>
                </a:path>
              </a:pathLst>
            </a:custGeom>
            <a:solidFill>
              <a:srgbClr val="0A2C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0" name="object 7">
              <a:extLst>
                <a:ext uri="{FF2B5EF4-FFF2-40B4-BE49-F238E27FC236}">
                  <a16:creationId xmlns:a16="http://schemas.microsoft.com/office/drawing/2014/main" id="{6CFCDED0-A480-D4AA-A9D9-8B320E1F2A4F}"/>
                </a:ext>
              </a:extLst>
            </p:cNvPr>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1" name="object 8">
              <a:extLst>
                <a:ext uri="{FF2B5EF4-FFF2-40B4-BE49-F238E27FC236}">
                  <a16:creationId xmlns:a16="http://schemas.microsoft.com/office/drawing/2014/main" id="{8B3D3784-422B-F5FD-858B-084DA478172B}"/>
                </a:ext>
              </a:extLst>
            </p:cNvPr>
            <p:cNvSpPr/>
            <p:nvPr/>
          </p:nvSpPr>
          <p:spPr>
            <a:xfrm>
              <a:off x="1759331" y="3806189"/>
              <a:ext cx="4693285" cy="491490"/>
            </a:xfrm>
            <a:custGeom>
              <a:avLst/>
              <a:gdLst/>
              <a:ahLst/>
              <a:cxnLst/>
              <a:rect l="l" t="t" r="r" b="b"/>
              <a:pathLst>
                <a:path w="4693285" h="491489">
                  <a:moveTo>
                    <a:pt x="4693285" y="220980"/>
                  </a:moveTo>
                  <a:lnTo>
                    <a:pt x="1037082" y="220980"/>
                  </a:lnTo>
                  <a:lnTo>
                    <a:pt x="1037082" y="227330"/>
                  </a:lnTo>
                  <a:lnTo>
                    <a:pt x="1063117" y="227330"/>
                  </a:lnTo>
                  <a:lnTo>
                    <a:pt x="1063117" y="233680"/>
                  </a:lnTo>
                  <a:lnTo>
                    <a:pt x="1089025" y="233680"/>
                  </a:lnTo>
                  <a:lnTo>
                    <a:pt x="1089025" y="237490"/>
                  </a:lnTo>
                  <a:lnTo>
                    <a:pt x="1114933" y="237490"/>
                  </a:lnTo>
                  <a:lnTo>
                    <a:pt x="1114933" y="242570"/>
                  </a:lnTo>
                  <a:lnTo>
                    <a:pt x="1166749" y="242570"/>
                  </a:lnTo>
                  <a:lnTo>
                    <a:pt x="1166749" y="255270"/>
                  </a:lnTo>
                  <a:lnTo>
                    <a:pt x="1218692" y="255270"/>
                  </a:lnTo>
                  <a:lnTo>
                    <a:pt x="1218692" y="261620"/>
                  </a:lnTo>
                  <a:lnTo>
                    <a:pt x="1244600" y="261620"/>
                  </a:lnTo>
                  <a:lnTo>
                    <a:pt x="1244600" y="275590"/>
                  </a:lnTo>
                  <a:lnTo>
                    <a:pt x="1270508" y="275590"/>
                  </a:lnTo>
                  <a:lnTo>
                    <a:pt x="1270508" y="281940"/>
                  </a:lnTo>
                  <a:lnTo>
                    <a:pt x="1296416" y="281940"/>
                  </a:lnTo>
                  <a:lnTo>
                    <a:pt x="1296416" y="284480"/>
                  </a:lnTo>
                  <a:lnTo>
                    <a:pt x="1348232" y="284480"/>
                  </a:lnTo>
                  <a:lnTo>
                    <a:pt x="1348232" y="287020"/>
                  </a:lnTo>
                  <a:lnTo>
                    <a:pt x="1478026" y="287020"/>
                  </a:lnTo>
                  <a:lnTo>
                    <a:pt x="1478026" y="302260"/>
                  </a:lnTo>
                  <a:lnTo>
                    <a:pt x="1503934" y="302260"/>
                  </a:lnTo>
                  <a:lnTo>
                    <a:pt x="1503934" y="307340"/>
                  </a:lnTo>
                  <a:lnTo>
                    <a:pt x="1529842" y="307340"/>
                  </a:lnTo>
                  <a:lnTo>
                    <a:pt x="1529842" y="326390"/>
                  </a:lnTo>
                  <a:lnTo>
                    <a:pt x="1555877" y="326390"/>
                  </a:lnTo>
                  <a:lnTo>
                    <a:pt x="1555877" y="327660"/>
                  </a:lnTo>
                  <a:lnTo>
                    <a:pt x="1581785" y="327660"/>
                  </a:lnTo>
                  <a:lnTo>
                    <a:pt x="1581785" y="328930"/>
                  </a:lnTo>
                  <a:lnTo>
                    <a:pt x="1633601" y="328930"/>
                  </a:lnTo>
                  <a:lnTo>
                    <a:pt x="1633601" y="331470"/>
                  </a:lnTo>
                  <a:lnTo>
                    <a:pt x="1685417" y="331470"/>
                  </a:lnTo>
                  <a:lnTo>
                    <a:pt x="1685417" y="335280"/>
                  </a:lnTo>
                  <a:lnTo>
                    <a:pt x="1737360" y="335280"/>
                  </a:lnTo>
                  <a:lnTo>
                    <a:pt x="1737360" y="336550"/>
                  </a:lnTo>
                  <a:lnTo>
                    <a:pt x="1763268" y="336550"/>
                  </a:lnTo>
                  <a:lnTo>
                    <a:pt x="1763268" y="339090"/>
                  </a:lnTo>
                  <a:lnTo>
                    <a:pt x="1789176" y="339090"/>
                  </a:lnTo>
                  <a:lnTo>
                    <a:pt x="1789176" y="344170"/>
                  </a:lnTo>
                  <a:lnTo>
                    <a:pt x="1815084" y="344170"/>
                  </a:lnTo>
                  <a:lnTo>
                    <a:pt x="1815084" y="351790"/>
                  </a:lnTo>
                  <a:lnTo>
                    <a:pt x="1840992" y="351790"/>
                  </a:lnTo>
                  <a:lnTo>
                    <a:pt x="1840992" y="353060"/>
                  </a:lnTo>
                  <a:lnTo>
                    <a:pt x="1867027" y="353060"/>
                  </a:lnTo>
                  <a:lnTo>
                    <a:pt x="1867027" y="361950"/>
                  </a:lnTo>
                  <a:lnTo>
                    <a:pt x="1892935" y="361950"/>
                  </a:lnTo>
                  <a:lnTo>
                    <a:pt x="1892935" y="383540"/>
                  </a:lnTo>
                  <a:lnTo>
                    <a:pt x="1918843" y="383540"/>
                  </a:lnTo>
                  <a:lnTo>
                    <a:pt x="1918843" y="386080"/>
                  </a:lnTo>
                  <a:lnTo>
                    <a:pt x="1944751" y="386080"/>
                  </a:lnTo>
                  <a:lnTo>
                    <a:pt x="1944751" y="394970"/>
                  </a:lnTo>
                  <a:lnTo>
                    <a:pt x="1970659" y="394970"/>
                  </a:lnTo>
                  <a:lnTo>
                    <a:pt x="1970659" y="406400"/>
                  </a:lnTo>
                  <a:lnTo>
                    <a:pt x="2022602" y="406400"/>
                  </a:lnTo>
                  <a:lnTo>
                    <a:pt x="2022602" y="412750"/>
                  </a:lnTo>
                  <a:lnTo>
                    <a:pt x="2048510" y="412750"/>
                  </a:lnTo>
                  <a:lnTo>
                    <a:pt x="2048510" y="416560"/>
                  </a:lnTo>
                  <a:lnTo>
                    <a:pt x="2074418" y="416560"/>
                  </a:lnTo>
                  <a:lnTo>
                    <a:pt x="2074418" y="417830"/>
                  </a:lnTo>
                  <a:lnTo>
                    <a:pt x="2126234" y="417830"/>
                  </a:lnTo>
                  <a:lnTo>
                    <a:pt x="2126234" y="425450"/>
                  </a:lnTo>
                  <a:lnTo>
                    <a:pt x="2152142" y="425450"/>
                  </a:lnTo>
                  <a:lnTo>
                    <a:pt x="2152142" y="426720"/>
                  </a:lnTo>
                  <a:lnTo>
                    <a:pt x="2178050" y="426720"/>
                  </a:lnTo>
                  <a:lnTo>
                    <a:pt x="2178050" y="436880"/>
                  </a:lnTo>
                  <a:lnTo>
                    <a:pt x="2255901" y="436880"/>
                  </a:lnTo>
                  <a:lnTo>
                    <a:pt x="2255901" y="443230"/>
                  </a:lnTo>
                  <a:lnTo>
                    <a:pt x="2333625" y="443230"/>
                  </a:lnTo>
                  <a:lnTo>
                    <a:pt x="2333625" y="447040"/>
                  </a:lnTo>
                  <a:lnTo>
                    <a:pt x="2359660" y="447040"/>
                  </a:lnTo>
                  <a:lnTo>
                    <a:pt x="2359660" y="449580"/>
                  </a:lnTo>
                  <a:lnTo>
                    <a:pt x="2385568" y="449580"/>
                  </a:lnTo>
                  <a:lnTo>
                    <a:pt x="2385568" y="454660"/>
                  </a:lnTo>
                  <a:lnTo>
                    <a:pt x="2411476" y="454660"/>
                  </a:lnTo>
                  <a:lnTo>
                    <a:pt x="2411476" y="474980"/>
                  </a:lnTo>
                  <a:lnTo>
                    <a:pt x="2437384" y="474980"/>
                  </a:lnTo>
                  <a:lnTo>
                    <a:pt x="2437384" y="480060"/>
                  </a:lnTo>
                  <a:lnTo>
                    <a:pt x="2463292" y="480060"/>
                  </a:lnTo>
                  <a:lnTo>
                    <a:pt x="2463292" y="485140"/>
                  </a:lnTo>
                  <a:lnTo>
                    <a:pt x="2515235" y="485140"/>
                  </a:lnTo>
                  <a:lnTo>
                    <a:pt x="2515235" y="491490"/>
                  </a:lnTo>
                  <a:lnTo>
                    <a:pt x="4693285" y="491490"/>
                  </a:lnTo>
                  <a:lnTo>
                    <a:pt x="4693285" y="485140"/>
                  </a:lnTo>
                  <a:lnTo>
                    <a:pt x="4693285" y="480060"/>
                  </a:lnTo>
                  <a:lnTo>
                    <a:pt x="4693285" y="275590"/>
                  </a:lnTo>
                  <a:lnTo>
                    <a:pt x="4693272" y="261620"/>
                  </a:lnTo>
                  <a:lnTo>
                    <a:pt x="4693285" y="255270"/>
                  </a:lnTo>
                  <a:lnTo>
                    <a:pt x="4693272" y="242570"/>
                  </a:lnTo>
                  <a:lnTo>
                    <a:pt x="4693285" y="237490"/>
                  </a:lnTo>
                  <a:lnTo>
                    <a:pt x="4693272" y="233680"/>
                  </a:lnTo>
                  <a:lnTo>
                    <a:pt x="4693285" y="227330"/>
                  </a:lnTo>
                  <a:lnTo>
                    <a:pt x="4693285" y="220980"/>
                  </a:lnTo>
                  <a:close/>
                </a:path>
                <a:path w="4693285" h="491489">
                  <a:moveTo>
                    <a:pt x="4693285" y="167640"/>
                  </a:moveTo>
                  <a:lnTo>
                    <a:pt x="648208" y="167640"/>
                  </a:lnTo>
                  <a:lnTo>
                    <a:pt x="648208" y="168910"/>
                  </a:lnTo>
                  <a:lnTo>
                    <a:pt x="751967" y="168910"/>
                  </a:lnTo>
                  <a:lnTo>
                    <a:pt x="751967" y="181610"/>
                  </a:lnTo>
                  <a:lnTo>
                    <a:pt x="803783" y="181610"/>
                  </a:lnTo>
                  <a:lnTo>
                    <a:pt x="803783" y="191770"/>
                  </a:lnTo>
                  <a:lnTo>
                    <a:pt x="829691" y="191770"/>
                  </a:lnTo>
                  <a:lnTo>
                    <a:pt x="829691" y="204470"/>
                  </a:lnTo>
                  <a:lnTo>
                    <a:pt x="881507" y="204470"/>
                  </a:lnTo>
                  <a:lnTo>
                    <a:pt x="881507" y="207010"/>
                  </a:lnTo>
                  <a:lnTo>
                    <a:pt x="907542" y="207010"/>
                  </a:lnTo>
                  <a:lnTo>
                    <a:pt x="907542" y="208280"/>
                  </a:lnTo>
                  <a:lnTo>
                    <a:pt x="933450" y="208280"/>
                  </a:lnTo>
                  <a:lnTo>
                    <a:pt x="933450" y="212090"/>
                  </a:lnTo>
                  <a:lnTo>
                    <a:pt x="959358" y="212090"/>
                  </a:lnTo>
                  <a:lnTo>
                    <a:pt x="959358" y="218440"/>
                  </a:lnTo>
                  <a:lnTo>
                    <a:pt x="985266" y="218440"/>
                  </a:lnTo>
                  <a:lnTo>
                    <a:pt x="985266" y="219710"/>
                  </a:lnTo>
                  <a:lnTo>
                    <a:pt x="1011174" y="219710"/>
                  </a:lnTo>
                  <a:lnTo>
                    <a:pt x="1011174" y="220980"/>
                  </a:lnTo>
                  <a:lnTo>
                    <a:pt x="1037082" y="220980"/>
                  </a:lnTo>
                  <a:lnTo>
                    <a:pt x="1037082" y="219710"/>
                  </a:lnTo>
                  <a:lnTo>
                    <a:pt x="4693285" y="219710"/>
                  </a:lnTo>
                  <a:lnTo>
                    <a:pt x="4693285" y="218440"/>
                  </a:lnTo>
                  <a:lnTo>
                    <a:pt x="4693285" y="212090"/>
                  </a:lnTo>
                  <a:lnTo>
                    <a:pt x="4693272" y="208280"/>
                  </a:lnTo>
                  <a:lnTo>
                    <a:pt x="4693285" y="207010"/>
                  </a:lnTo>
                  <a:lnTo>
                    <a:pt x="4693285" y="204470"/>
                  </a:lnTo>
                  <a:lnTo>
                    <a:pt x="4693285" y="191770"/>
                  </a:lnTo>
                  <a:lnTo>
                    <a:pt x="4693285" y="181610"/>
                  </a:lnTo>
                  <a:lnTo>
                    <a:pt x="4693285" y="168910"/>
                  </a:lnTo>
                  <a:lnTo>
                    <a:pt x="4693285" y="167640"/>
                  </a:lnTo>
                  <a:close/>
                </a:path>
                <a:path w="4693285" h="491489">
                  <a:moveTo>
                    <a:pt x="4693285" y="3810"/>
                  </a:moveTo>
                  <a:lnTo>
                    <a:pt x="4693272" y="0"/>
                  </a:lnTo>
                  <a:lnTo>
                    <a:pt x="0" y="0"/>
                  </a:lnTo>
                  <a:lnTo>
                    <a:pt x="0" y="3810"/>
                  </a:lnTo>
                  <a:lnTo>
                    <a:pt x="25908" y="3810"/>
                  </a:lnTo>
                  <a:lnTo>
                    <a:pt x="25908" y="20320"/>
                  </a:lnTo>
                  <a:lnTo>
                    <a:pt x="51816" y="20320"/>
                  </a:lnTo>
                  <a:lnTo>
                    <a:pt x="51816" y="39370"/>
                  </a:lnTo>
                  <a:lnTo>
                    <a:pt x="77851" y="39370"/>
                  </a:lnTo>
                  <a:lnTo>
                    <a:pt x="77851" y="45720"/>
                  </a:lnTo>
                  <a:lnTo>
                    <a:pt x="103759" y="45720"/>
                  </a:lnTo>
                  <a:lnTo>
                    <a:pt x="103759" y="49530"/>
                  </a:lnTo>
                  <a:lnTo>
                    <a:pt x="129667" y="49530"/>
                  </a:lnTo>
                  <a:lnTo>
                    <a:pt x="129667" y="53340"/>
                  </a:lnTo>
                  <a:lnTo>
                    <a:pt x="155575" y="53340"/>
                  </a:lnTo>
                  <a:lnTo>
                    <a:pt x="155575" y="54610"/>
                  </a:lnTo>
                  <a:lnTo>
                    <a:pt x="181483" y="54610"/>
                  </a:lnTo>
                  <a:lnTo>
                    <a:pt x="181483" y="71120"/>
                  </a:lnTo>
                  <a:lnTo>
                    <a:pt x="233299" y="71120"/>
                  </a:lnTo>
                  <a:lnTo>
                    <a:pt x="233299" y="74930"/>
                  </a:lnTo>
                  <a:lnTo>
                    <a:pt x="259334" y="74930"/>
                  </a:lnTo>
                  <a:lnTo>
                    <a:pt x="259334" y="81280"/>
                  </a:lnTo>
                  <a:lnTo>
                    <a:pt x="285242" y="81280"/>
                  </a:lnTo>
                  <a:lnTo>
                    <a:pt x="285242" y="102870"/>
                  </a:lnTo>
                  <a:lnTo>
                    <a:pt x="337058" y="102870"/>
                  </a:lnTo>
                  <a:lnTo>
                    <a:pt x="337058" y="121920"/>
                  </a:lnTo>
                  <a:lnTo>
                    <a:pt x="362966" y="121920"/>
                  </a:lnTo>
                  <a:lnTo>
                    <a:pt x="362966" y="128270"/>
                  </a:lnTo>
                  <a:lnTo>
                    <a:pt x="414909" y="128270"/>
                  </a:lnTo>
                  <a:lnTo>
                    <a:pt x="414909" y="132080"/>
                  </a:lnTo>
                  <a:lnTo>
                    <a:pt x="440817" y="132080"/>
                  </a:lnTo>
                  <a:lnTo>
                    <a:pt x="440817" y="135890"/>
                  </a:lnTo>
                  <a:lnTo>
                    <a:pt x="466725" y="135890"/>
                  </a:lnTo>
                  <a:lnTo>
                    <a:pt x="466725" y="138430"/>
                  </a:lnTo>
                  <a:lnTo>
                    <a:pt x="492633" y="138430"/>
                  </a:lnTo>
                  <a:lnTo>
                    <a:pt x="492633" y="142240"/>
                  </a:lnTo>
                  <a:lnTo>
                    <a:pt x="544449" y="142240"/>
                  </a:lnTo>
                  <a:lnTo>
                    <a:pt x="544449" y="144780"/>
                  </a:lnTo>
                  <a:lnTo>
                    <a:pt x="570484" y="144780"/>
                  </a:lnTo>
                  <a:lnTo>
                    <a:pt x="570484" y="147320"/>
                  </a:lnTo>
                  <a:lnTo>
                    <a:pt x="596392" y="147320"/>
                  </a:lnTo>
                  <a:lnTo>
                    <a:pt x="596392" y="163830"/>
                  </a:lnTo>
                  <a:lnTo>
                    <a:pt x="4693285" y="163830"/>
                  </a:lnTo>
                  <a:lnTo>
                    <a:pt x="4693285" y="147320"/>
                  </a:lnTo>
                  <a:lnTo>
                    <a:pt x="4693285" y="144780"/>
                  </a:lnTo>
                  <a:lnTo>
                    <a:pt x="4693272" y="142240"/>
                  </a:lnTo>
                  <a:lnTo>
                    <a:pt x="4693285" y="138430"/>
                  </a:lnTo>
                  <a:lnTo>
                    <a:pt x="4693272" y="135890"/>
                  </a:lnTo>
                  <a:lnTo>
                    <a:pt x="4693285" y="132080"/>
                  </a:lnTo>
                  <a:lnTo>
                    <a:pt x="4693285" y="74930"/>
                  </a:lnTo>
                  <a:lnTo>
                    <a:pt x="4693272" y="71120"/>
                  </a:lnTo>
                  <a:lnTo>
                    <a:pt x="4693285" y="54610"/>
                  </a:lnTo>
                  <a:lnTo>
                    <a:pt x="4693272" y="53340"/>
                  </a:lnTo>
                  <a:lnTo>
                    <a:pt x="4693285" y="49530"/>
                  </a:lnTo>
                  <a:lnTo>
                    <a:pt x="4693285" y="45720"/>
                  </a:lnTo>
                  <a:lnTo>
                    <a:pt x="4693272" y="39370"/>
                  </a:lnTo>
                  <a:lnTo>
                    <a:pt x="4693285" y="20320"/>
                  </a:lnTo>
                  <a:lnTo>
                    <a:pt x="4693285" y="381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 name="object 9">
              <a:extLst>
                <a:ext uri="{FF2B5EF4-FFF2-40B4-BE49-F238E27FC236}">
                  <a16:creationId xmlns:a16="http://schemas.microsoft.com/office/drawing/2014/main" id="{7C1A9F1A-BEB0-1D19-A577-C169A904EC50}"/>
                </a:ext>
              </a:extLst>
            </p:cNvPr>
            <p:cNvSpPr/>
            <p:nvPr/>
          </p:nvSpPr>
          <p:spPr>
            <a:xfrm>
              <a:off x="1110996" y="2759709"/>
              <a:ext cx="5341620" cy="1050290"/>
            </a:xfrm>
            <a:custGeom>
              <a:avLst/>
              <a:gdLst/>
              <a:ahLst/>
              <a:cxnLst/>
              <a:rect l="l" t="t" r="r" b="b"/>
              <a:pathLst>
                <a:path w="5341620" h="1050289">
                  <a:moveTo>
                    <a:pt x="5341620" y="787400"/>
                  </a:moveTo>
                  <a:lnTo>
                    <a:pt x="5341607" y="744220"/>
                  </a:lnTo>
                  <a:lnTo>
                    <a:pt x="181737" y="744220"/>
                  </a:lnTo>
                  <a:lnTo>
                    <a:pt x="181737" y="718820"/>
                  </a:lnTo>
                  <a:lnTo>
                    <a:pt x="155829" y="718820"/>
                  </a:lnTo>
                  <a:lnTo>
                    <a:pt x="155829" y="605790"/>
                  </a:lnTo>
                  <a:lnTo>
                    <a:pt x="129908" y="605790"/>
                  </a:lnTo>
                  <a:lnTo>
                    <a:pt x="129908" y="430530"/>
                  </a:lnTo>
                  <a:lnTo>
                    <a:pt x="103974" y="430530"/>
                  </a:lnTo>
                  <a:lnTo>
                    <a:pt x="103974" y="426720"/>
                  </a:lnTo>
                  <a:lnTo>
                    <a:pt x="78041" y="426720"/>
                  </a:lnTo>
                  <a:lnTo>
                    <a:pt x="78041" y="144780"/>
                  </a:lnTo>
                  <a:lnTo>
                    <a:pt x="52120" y="144780"/>
                  </a:lnTo>
                  <a:lnTo>
                    <a:pt x="52120" y="0"/>
                  </a:lnTo>
                  <a:lnTo>
                    <a:pt x="0" y="0"/>
                  </a:lnTo>
                  <a:lnTo>
                    <a:pt x="0" y="744220"/>
                  </a:lnTo>
                  <a:lnTo>
                    <a:pt x="181610" y="744220"/>
                  </a:lnTo>
                  <a:lnTo>
                    <a:pt x="181610" y="787400"/>
                  </a:lnTo>
                  <a:lnTo>
                    <a:pt x="207518" y="787400"/>
                  </a:lnTo>
                  <a:lnTo>
                    <a:pt x="207518" y="791210"/>
                  </a:lnTo>
                  <a:lnTo>
                    <a:pt x="259461" y="791210"/>
                  </a:lnTo>
                  <a:lnTo>
                    <a:pt x="259461" y="842010"/>
                  </a:lnTo>
                  <a:lnTo>
                    <a:pt x="285369" y="842010"/>
                  </a:lnTo>
                  <a:lnTo>
                    <a:pt x="285369" y="869950"/>
                  </a:lnTo>
                  <a:lnTo>
                    <a:pt x="311277" y="869950"/>
                  </a:lnTo>
                  <a:lnTo>
                    <a:pt x="311277" y="882650"/>
                  </a:lnTo>
                  <a:lnTo>
                    <a:pt x="363093" y="882650"/>
                  </a:lnTo>
                  <a:lnTo>
                    <a:pt x="363093" y="930910"/>
                  </a:lnTo>
                  <a:lnTo>
                    <a:pt x="389001" y="930910"/>
                  </a:lnTo>
                  <a:lnTo>
                    <a:pt x="389001" y="961390"/>
                  </a:lnTo>
                  <a:lnTo>
                    <a:pt x="415036" y="961390"/>
                  </a:lnTo>
                  <a:lnTo>
                    <a:pt x="415036" y="971550"/>
                  </a:lnTo>
                  <a:lnTo>
                    <a:pt x="440944" y="971550"/>
                  </a:lnTo>
                  <a:lnTo>
                    <a:pt x="440944" y="980440"/>
                  </a:lnTo>
                  <a:lnTo>
                    <a:pt x="466852" y="980440"/>
                  </a:lnTo>
                  <a:lnTo>
                    <a:pt x="466852" y="984250"/>
                  </a:lnTo>
                  <a:lnTo>
                    <a:pt x="518668" y="984250"/>
                  </a:lnTo>
                  <a:lnTo>
                    <a:pt x="518668" y="1004570"/>
                  </a:lnTo>
                  <a:lnTo>
                    <a:pt x="544576" y="1004570"/>
                  </a:lnTo>
                  <a:lnTo>
                    <a:pt x="544576" y="1009650"/>
                  </a:lnTo>
                  <a:lnTo>
                    <a:pt x="570611" y="1009650"/>
                  </a:lnTo>
                  <a:lnTo>
                    <a:pt x="570611" y="1026160"/>
                  </a:lnTo>
                  <a:lnTo>
                    <a:pt x="596519" y="1026160"/>
                  </a:lnTo>
                  <a:lnTo>
                    <a:pt x="596519" y="1032510"/>
                  </a:lnTo>
                  <a:lnTo>
                    <a:pt x="622427" y="1032510"/>
                  </a:lnTo>
                  <a:lnTo>
                    <a:pt x="622427" y="1046480"/>
                  </a:lnTo>
                  <a:lnTo>
                    <a:pt x="648335" y="1046480"/>
                  </a:lnTo>
                  <a:lnTo>
                    <a:pt x="648335" y="1050290"/>
                  </a:lnTo>
                  <a:lnTo>
                    <a:pt x="5341607" y="1050290"/>
                  </a:lnTo>
                  <a:lnTo>
                    <a:pt x="5341607" y="1046480"/>
                  </a:lnTo>
                  <a:lnTo>
                    <a:pt x="5341620" y="1032510"/>
                  </a:lnTo>
                  <a:lnTo>
                    <a:pt x="5341620" y="1026160"/>
                  </a:lnTo>
                  <a:lnTo>
                    <a:pt x="5341607" y="1009650"/>
                  </a:lnTo>
                  <a:lnTo>
                    <a:pt x="5341620" y="1004570"/>
                  </a:lnTo>
                  <a:lnTo>
                    <a:pt x="5341620" y="984250"/>
                  </a:lnTo>
                  <a:lnTo>
                    <a:pt x="5341620" y="980440"/>
                  </a:lnTo>
                  <a:lnTo>
                    <a:pt x="5341620" y="971550"/>
                  </a:lnTo>
                  <a:lnTo>
                    <a:pt x="5341607" y="961390"/>
                  </a:lnTo>
                  <a:lnTo>
                    <a:pt x="5341620" y="930910"/>
                  </a:lnTo>
                  <a:lnTo>
                    <a:pt x="5341620" y="882650"/>
                  </a:lnTo>
                  <a:lnTo>
                    <a:pt x="5341620" y="869950"/>
                  </a:lnTo>
                  <a:lnTo>
                    <a:pt x="5341620" y="842010"/>
                  </a:lnTo>
                  <a:lnTo>
                    <a:pt x="5341607" y="791210"/>
                  </a:lnTo>
                  <a:lnTo>
                    <a:pt x="5341620" y="787400"/>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3" name="object 10">
              <a:extLst>
                <a:ext uri="{FF2B5EF4-FFF2-40B4-BE49-F238E27FC236}">
                  <a16:creationId xmlns:a16="http://schemas.microsoft.com/office/drawing/2014/main" id="{F084B9B6-CD0F-2A3D-1694-235DCBFD8A74}"/>
                </a:ext>
              </a:extLst>
            </p:cNvPr>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4" name="object 11">
              <a:extLst>
                <a:ext uri="{FF2B5EF4-FFF2-40B4-BE49-F238E27FC236}">
                  <a16:creationId xmlns:a16="http://schemas.microsoft.com/office/drawing/2014/main" id="{B57ED57E-BABE-ED45-B249-EDCF51C99071}"/>
                </a:ext>
              </a:extLst>
            </p:cNvPr>
            <p:cNvSpPr/>
            <p:nvPr/>
          </p:nvSpPr>
          <p:spPr>
            <a:xfrm>
              <a:off x="1785239" y="3809999"/>
              <a:ext cx="4667885" cy="487680"/>
            </a:xfrm>
            <a:custGeom>
              <a:avLst/>
              <a:gdLst/>
              <a:ahLst/>
              <a:cxnLst/>
              <a:rect l="l" t="t" r="r" b="b"/>
              <a:pathLst>
                <a:path w="4667885" h="487679">
                  <a:moveTo>
                    <a:pt x="4667377" y="217170"/>
                  </a:moveTo>
                  <a:lnTo>
                    <a:pt x="1011174" y="217170"/>
                  </a:lnTo>
                  <a:lnTo>
                    <a:pt x="1011174" y="223520"/>
                  </a:lnTo>
                  <a:lnTo>
                    <a:pt x="1037209" y="223520"/>
                  </a:lnTo>
                  <a:lnTo>
                    <a:pt x="1037209" y="229870"/>
                  </a:lnTo>
                  <a:lnTo>
                    <a:pt x="1063117" y="229870"/>
                  </a:lnTo>
                  <a:lnTo>
                    <a:pt x="1063117" y="233680"/>
                  </a:lnTo>
                  <a:lnTo>
                    <a:pt x="1089025" y="233680"/>
                  </a:lnTo>
                  <a:lnTo>
                    <a:pt x="1089025" y="238760"/>
                  </a:lnTo>
                  <a:lnTo>
                    <a:pt x="1140841" y="238760"/>
                  </a:lnTo>
                  <a:lnTo>
                    <a:pt x="1140841" y="251460"/>
                  </a:lnTo>
                  <a:lnTo>
                    <a:pt x="1192784" y="251460"/>
                  </a:lnTo>
                  <a:lnTo>
                    <a:pt x="1192784" y="257810"/>
                  </a:lnTo>
                  <a:lnTo>
                    <a:pt x="1218692" y="257810"/>
                  </a:lnTo>
                  <a:lnTo>
                    <a:pt x="1218692" y="271780"/>
                  </a:lnTo>
                  <a:lnTo>
                    <a:pt x="1244600" y="271780"/>
                  </a:lnTo>
                  <a:lnTo>
                    <a:pt x="1244600" y="278130"/>
                  </a:lnTo>
                  <a:lnTo>
                    <a:pt x="1270508" y="278130"/>
                  </a:lnTo>
                  <a:lnTo>
                    <a:pt x="1270508" y="280670"/>
                  </a:lnTo>
                  <a:lnTo>
                    <a:pt x="1322324" y="280670"/>
                  </a:lnTo>
                  <a:lnTo>
                    <a:pt x="1322324" y="283210"/>
                  </a:lnTo>
                  <a:lnTo>
                    <a:pt x="1452118" y="283210"/>
                  </a:lnTo>
                  <a:lnTo>
                    <a:pt x="1452118" y="298450"/>
                  </a:lnTo>
                  <a:lnTo>
                    <a:pt x="1478026" y="298450"/>
                  </a:lnTo>
                  <a:lnTo>
                    <a:pt x="1478026" y="303530"/>
                  </a:lnTo>
                  <a:lnTo>
                    <a:pt x="1503934" y="303530"/>
                  </a:lnTo>
                  <a:lnTo>
                    <a:pt x="1503934" y="322580"/>
                  </a:lnTo>
                  <a:lnTo>
                    <a:pt x="1529969" y="322580"/>
                  </a:lnTo>
                  <a:lnTo>
                    <a:pt x="1529969" y="323850"/>
                  </a:lnTo>
                  <a:lnTo>
                    <a:pt x="1555877" y="323850"/>
                  </a:lnTo>
                  <a:lnTo>
                    <a:pt x="1555877" y="325120"/>
                  </a:lnTo>
                  <a:lnTo>
                    <a:pt x="1607693" y="325120"/>
                  </a:lnTo>
                  <a:lnTo>
                    <a:pt x="1607693" y="327660"/>
                  </a:lnTo>
                  <a:lnTo>
                    <a:pt x="1659509" y="327660"/>
                  </a:lnTo>
                  <a:lnTo>
                    <a:pt x="1659509" y="331470"/>
                  </a:lnTo>
                  <a:lnTo>
                    <a:pt x="1711452" y="331470"/>
                  </a:lnTo>
                  <a:lnTo>
                    <a:pt x="1711452" y="332740"/>
                  </a:lnTo>
                  <a:lnTo>
                    <a:pt x="1737360" y="332740"/>
                  </a:lnTo>
                  <a:lnTo>
                    <a:pt x="1737360" y="335280"/>
                  </a:lnTo>
                  <a:lnTo>
                    <a:pt x="1763268" y="335280"/>
                  </a:lnTo>
                  <a:lnTo>
                    <a:pt x="1763268" y="340360"/>
                  </a:lnTo>
                  <a:lnTo>
                    <a:pt x="1789176" y="340360"/>
                  </a:lnTo>
                  <a:lnTo>
                    <a:pt x="1789176" y="347980"/>
                  </a:lnTo>
                  <a:lnTo>
                    <a:pt x="1815084" y="347980"/>
                  </a:lnTo>
                  <a:lnTo>
                    <a:pt x="1815084" y="349250"/>
                  </a:lnTo>
                  <a:lnTo>
                    <a:pt x="1841119" y="349250"/>
                  </a:lnTo>
                  <a:lnTo>
                    <a:pt x="1841119" y="358140"/>
                  </a:lnTo>
                  <a:lnTo>
                    <a:pt x="1867027" y="358140"/>
                  </a:lnTo>
                  <a:lnTo>
                    <a:pt x="1867027" y="379730"/>
                  </a:lnTo>
                  <a:lnTo>
                    <a:pt x="1892935" y="379730"/>
                  </a:lnTo>
                  <a:lnTo>
                    <a:pt x="1892935" y="382270"/>
                  </a:lnTo>
                  <a:lnTo>
                    <a:pt x="1918843" y="382270"/>
                  </a:lnTo>
                  <a:lnTo>
                    <a:pt x="1918843" y="391160"/>
                  </a:lnTo>
                  <a:lnTo>
                    <a:pt x="1944751" y="391160"/>
                  </a:lnTo>
                  <a:lnTo>
                    <a:pt x="1944751" y="402590"/>
                  </a:lnTo>
                  <a:lnTo>
                    <a:pt x="1996694" y="402590"/>
                  </a:lnTo>
                  <a:lnTo>
                    <a:pt x="1996694" y="408940"/>
                  </a:lnTo>
                  <a:lnTo>
                    <a:pt x="2022602" y="408940"/>
                  </a:lnTo>
                  <a:lnTo>
                    <a:pt x="2022602" y="412750"/>
                  </a:lnTo>
                  <a:lnTo>
                    <a:pt x="2048510" y="412750"/>
                  </a:lnTo>
                  <a:lnTo>
                    <a:pt x="2048510" y="414020"/>
                  </a:lnTo>
                  <a:lnTo>
                    <a:pt x="2100326" y="414020"/>
                  </a:lnTo>
                  <a:lnTo>
                    <a:pt x="2100326" y="421640"/>
                  </a:lnTo>
                  <a:lnTo>
                    <a:pt x="2126234" y="421640"/>
                  </a:lnTo>
                  <a:lnTo>
                    <a:pt x="2126234" y="422910"/>
                  </a:lnTo>
                  <a:lnTo>
                    <a:pt x="2152142" y="422910"/>
                  </a:lnTo>
                  <a:lnTo>
                    <a:pt x="2152142" y="433070"/>
                  </a:lnTo>
                  <a:lnTo>
                    <a:pt x="2229993" y="433070"/>
                  </a:lnTo>
                  <a:lnTo>
                    <a:pt x="2229993" y="439420"/>
                  </a:lnTo>
                  <a:lnTo>
                    <a:pt x="2307717" y="439420"/>
                  </a:lnTo>
                  <a:lnTo>
                    <a:pt x="2307717" y="443230"/>
                  </a:lnTo>
                  <a:lnTo>
                    <a:pt x="2333752" y="443230"/>
                  </a:lnTo>
                  <a:lnTo>
                    <a:pt x="2333752" y="445770"/>
                  </a:lnTo>
                  <a:lnTo>
                    <a:pt x="2359660" y="445770"/>
                  </a:lnTo>
                  <a:lnTo>
                    <a:pt x="2359660" y="450850"/>
                  </a:lnTo>
                  <a:lnTo>
                    <a:pt x="2385568" y="450850"/>
                  </a:lnTo>
                  <a:lnTo>
                    <a:pt x="2385568" y="471170"/>
                  </a:lnTo>
                  <a:lnTo>
                    <a:pt x="2411476" y="471170"/>
                  </a:lnTo>
                  <a:lnTo>
                    <a:pt x="2411476" y="476250"/>
                  </a:lnTo>
                  <a:lnTo>
                    <a:pt x="2437384" y="476250"/>
                  </a:lnTo>
                  <a:lnTo>
                    <a:pt x="2437384" y="481330"/>
                  </a:lnTo>
                  <a:lnTo>
                    <a:pt x="2489327" y="481330"/>
                  </a:lnTo>
                  <a:lnTo>
                    <a:pt x="2489327" y="487680"/>
                  </a:lnTo>
                  <a:lnTo>
                    <a:pt x="4667377" y="487680"/>
                  </a:lnTo>
                  <a:lnTo>
                    <a:pt x="4667377" y="481330"/>
                  </a:lnTo>
                  <a:lnTo>
                    <a:pt x="4667377" y="476250"/>
                  </a:lnTo>
                  <a:lnTo>
                    <a:pt x="4667377" y="271780"/>
                  </a:lnTo>
                  <a:lnTo>
                    <a:pt x="4667364" y="257810"/>
                  </a:lnTo>
                  <a:lnTo>
                    <a:pt x="4667377" y="251460"/>
                  </a:lnTo>
                  <a:lnTo>
                    <a:pt x="4667364" y="238760"/>
                  </a:lnTo>
                  <a:lnTo>
                    <a:pt x="4667377" y="233680"/>
                  </a:lnTo>
                  <a:lnTo>
                    <a:pt x="4667364" y="229870"/>
                  </a:lnTo>
                  <a:lnTo>
                    <a:pt x="4667377" y="223520"/>
                  </a:lnTo>
                  <a:lnTo>
                    <a:pt x="4667377" y="217170"/>
                  </a:lnTo>
                  <a:close/>
                </a:path>
                <a:path w="4667885" h="487679">
                  <a:moveTo>
                    <a:pt x="4667377" y="0"/>
                  </a:moveTo>
                  <a:lnTo>
                    <a:pt x="0" y="0"/>
                  </a:lnTo>
                  <a:lnTo>
                    <a:pt x="0" y="16510"/>
                  </a:lnTo>
                  <a:lnTo>
                    <a:pt x="25908" y="16510"/>
                  </a:lnTo>
                  <a:lnTo>
                    <a:pt x="25908" y="35560"/>
                  </a:lnTo>
                  <a:lnTo>
                    <a:pt x="51943" y="35560"/>
                  </a:lnTo>
                  <a:lnTo>
                    <a:pt x="51943" y="41910"/>
                  </a:lnTo>
                  <a:lnTo>
                    <a:pt x="77851" y="41910"/>
                  </a:lnTo>
                  <a:lnTo>
                    <a:pt x="77851" y="45720"/>
                  </a:lnTo>
                  <a:lnTo>
                    <a:pt x="103759" y="45720"/>
                  </a:lnTo>
                  <a:lnTo>
                    <a:pt x="103759" y="49530"/>
                  </a:lnTo>
                  <a:lnTo>
                    <a:pt x="129667" y="49530"/>
                  </a:lnTo>
                  <a:lnTo>
                    <a:pt x="129667" y="50800"/>
                  </a:lnTo>
                  <a:lnTo>
                    <a:pt x="155575" y="50800"/>
                  </a:lnTo>
                  <a:lnTo>
                    <a:pt x="155575" y="67310"/>
                  </a:lnTo>
                  <a:lnTo>
                    <a:pt x="207391" y="67310"/>
                  </a:lnTo>
                  <a:lnTo>
                    <a:pt x="207391" y="71120"/>
                  </a:lnTo>
                  <a:lnTo>
                    <a:pt x="233426" y="71120"/>
                  </a:lnTo>
                  <a:lnTo>
                    <a:pt x="233426" y="77470"/>
                  </a:lnTo>
                  <a:lnTo>
                    <a:pt x="259334" y="77470"/>
                  </a:lnTo>
                  <a:lnTo>
                    <a:pt x="259334" y="99060"/>
                  </a:lnTo>
                  <a:lnTo>
                    <a:pt x="311150" y="99060"/>
                  </a:lnTo>
                  <a:lnTo>
                    <a:pt x="311150" y="118110"/>
                  </a:lnTo>
                  <a:lnTo>
                    <a:pt x="337058" y="118110"/>
                  </a:lnTo>
                  <a:lnTo>
                    <a:pt x="337058" y="124460"/>
                  </a:lnTo>
                  <a:lnTo>
                    <a:pt x="389001" y="124460"/>
                  </a:lnTo>
                  <a:lnTo>
                    <a:pt x="389001" y="128270"/>
                  </a:lnTo>
                  <a:lnTo>
                    <a:pt x="414909" y="128270"/>
                  </a:lnTo>
                  <a:lnTo>
                    <a:pt x="414909" y="132080"/>
                  </a:lnTo>
                  <a:lnTo>
                    <a:pt x="440817" y="132080"/>
                  </a:lnTo>
                  <a:lnTo>
                    <a:pt x="440817" y="134620"/>
                  </a:lnTo>
                  <a:lnTo>
                    <a:pt x="466725" y="134620"/>
                  </a:lnTo>
                  <a:lnTo>
                    <a:pt x="466725" y="138430"/>
                  </a:lnTo>
                  <a:lnTo>
                    <a:pt x="518541" y="138430"/>
                  </a:lnTo>
                  <a:lnTo>
                    <a:pt x="518541" y="140970"/>
                  </a:lnTo>
                  <a:lnTo>
                    <a:pt x="544576" y="140970"/>
                  </a:lnTo>
                  <a:lnTo>
                    <a:pt x="544576" y="143510"/>
                  </a:lnTo>
                  <a:lnTo>
                    <a:pt x="570484" y="143510"/>
                  </a:lnTo>
                  <a:lnTo>
                    <a:pt x="570484" y="160020"/>
                  </a:lnTo>
                  <a:lnTo>
                    <a:pt x="596392" y="160020"/>
                  </a:lnTo>
                  <a:lnTo>
                    <a:pt x="596392" y="163830"/>
                  </a:lnTo>
                  <a:lnTo>
                    <a:pt x="622300" y="163830"/>
                  </a:lnTo>
                  <a:lnTo>
                    <a:pt x="622300" y="165100"/>
                  </a:lnTo>
                  <a:lnTo>
                    <a:pt x="726059" y="165100"/>
                  </a:lnTo>
                  <a:lnTo>
                    <a:pt x="726059" y="177800"/>
                  </a:lnTo>
                  <a:lnTo>
                    <a:pt x="777875" y="177800"/>
                  </a:lnTo>
                  <a:lnTo>
                    <a:pt x="777875" y="187960"/>
                  </a:lnTo>
                  <a:lnTo>
                    <a:pt x="803783" y="187960"/>
                  </a:lnTo>
                  <a:lnTo>
                    <a:pt x="803783" y="200660"/>
                  </a:lnTo>
                  <a:lnTo>
                    <a:pt x="855599" y="200660"/>
                  </a:lnTo>
                  <a:lnTo>
                    <a:pt x="855599" y="203200"/>
                  </a:lnTo>
                  <a:lnTo>
                    <a:pt x="881634" y="203200"/>
                  </a:lnTo>
                  <a:lnTo>
                    <a:pt x="881634" y="204470"/>
                  </a:lnTo>
                  <a:lnTo>
                    <a:pt x="907542" y="204470"/>
                  </a:lnTo>
                  <a:lnTo>
                    <a:pt x="907542" y="208280"/>
                  </a:lnTo>
                  <a:lnTo>
                    <a:pt x="933450" y="208280"/>
                  </a:lnTo>
                  <a:lnTo>
                    <a:pt x="933450" y="214630"/>
                  </a:lnTo>
                  <a:lnTo>
                    <a:pt x="959358" y="214630"/>
                  </a:lnTo>
                  <a:lnTo>
                    <a:pt x="959358" y="215900"/>
                  </a:lnTo>
                  <a:lnTo>
                    <a:pt x="985266" y="215900"/>
                  </a:lnTo>
                  <a:lnTo>
                    <a:pt x="985266" y="217170"/>
                  </a:lnTo>
                  <a:lnTo>
                    <a:pt x="1011174" y="217170"/>
                  </a:lnTo>
                  <a:lnTo>
                    <a:pt x="1011174" y="215900"/>
                  </a:lnTo>
                  <a:lnTo>
                    <a:pt x="4667377" y="215900"/>
                  </a:lnTo>
                  <a:lnTo>
                    <a:pt x="4667377" y="214630"/>
                  </a:lnTo>
                  <a:lnTo>
                    <a:pt x="4667377" y="208280"/>
                  </a:lnTo>
                  <a:lnTo>
                    <a:pt x="4667364" y="204470"/>
                  </a:lnTo>
                  <a:lnTo>
                    <a:pt x="4667377" y="203200"/>
                  </a:lnTo>
                  <a:lnTo>
                    <a:pt x="4667377" y="200660"/>
                  </a:lnTo>
                  <a:lnTo>
                    <a:pt x="4667377" y="187960"/>
                  </a:lnTo>
                  <a:lnTo>
                    <a:pt x="4667377" y="177800"/>
                  </a:lnTo>
                  <a:lnTo>
                    <a:pt x="4667377" y="165100"/>
                  </a:lnTo>
                  <a:lnTo>
                    <a:pt x="4667377" y="163830"/>
                  </a:lnTo>
                  <a:lnTo>
                    <a:pt x="4667364" y="160020"/>
                  </a:lnTo>
                  <a:lnTo>
                    <a:pt x="4667377" y="143510"/>
                  </a:lnTo>
                  <a:lnTo>
                    <a:pt x="4667377" y="140970"/>
                  </a:lnTo>
                  <a:lnTo>
                    <a:pt x="4667364" y="138430"/>
                  </a:lnTo>
                  <a:lnTo>
                    <a:pt x="4667377" y="134620"/>
                  </a:lnTo>
                  <a:lnTo>
                    <a:pt x="4667364" y="132080"/>
                  </a:lnTo>
                  <a:lnTo>
                    <a:pt x="4667377" y="128270"/>
                  </a:lnTo>
                  <a:lnTo>
                    <a:pt x="4667377" y="124460"/>
                  </a:lnTo>
                  <a:lnTo>
                    <a:pt x="4667377" y="118110"/>
                  </a:lnTo>
                  <a:lnTo>
                    <a:pt x="4667377" y="99060"/>
                  </a:lnTo>
                  <a:lnTo>
                    <a:pt x="4667377" y="77470"/>
                  </a:lnTo>
                  <a:lnTo>
                    <a:pt x="4667377" y="71120"/>
                  </a:lnTo>
                  <a:lnTo>
                    <a:pt x="4667364" y="67310"/>
                  </a:lnTo>
                  <a:lnTo>
                    <a:pt x="4667377" y="50800"/>
                  </a:lnTo>
                  <a:lnTo>
                    <a:pt x="4667364" y="49530"/>
                  </a:lnTo>
                  <a:lnTo>
                    <a:pt x="4667377" y="45720"/>
                  </a:lnTo>
                  <a:lnTo>
                    <a:pt x="4667377" y="41910"/>
                  </a:lnTo>
                  <a:lnTo>
                    <a:pt x="4667364" y="35560"/>
                  </a:lnTo>
                  <a:lnTo>
                    <a:pt x="4667377" y="16510"/>
                  </a:lnTo>
                  <a:lnTo>
                    <a:pt x="4667377" y="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5" name="object 12">
              <a:extLst>
                <a:ext uri="{FF2B5EF4-FFF2-40B4-BE49-F238E27FC236}">
                  <a16:creationId xmlns:a16="http://schemas.microsoft.com/office/drawing/2014/main" id="{3E1D2DE8-09BD-7CD1-FFD0-084686A1CFA9}"/>
                </a:ext>
              </a:extLst>
            </p:cNvPr>
            <p:cNvSpPr/>
            <p:nvPr/>
          </p:nvSpPr>
          <p:spPr>
            <a:xfrm>
              <a:off x="1110996" y="2016759"/>
              <a:ext cx="5341620" cy="1809750"/>
            </a:xfrm>
            <a:custGeom>
              <a:avLst/>
              <a:gdLst/>
              <a:ahLst/>
              <a:cxnLst/>
              <a:rect l="l" t="t" r="r" b="b"/>
              <a:pathLst>
                <a:path w="5341620" h="1809750">
                  <a:moveTo>
                    <a:pt x="5341620" y="1530350"/>
                  </a:moveTo>
                  <a:lnTo>
                    <a:pt x="5341607" y="1487170"/>
                  </a:lnTo>
                  <a:lnTo>
                    <a:pt x="181737" y="1487170"/>
                  </a:lnTo>
                  <a:lnTo>
                    <a:pt x="181737" y="1461770"/>
                  </a:lnTo>
                  <a:lnTo>
                    <a:pt x="155829" y="1461770"/>
                  </a:lnTo>
                  <a:lnTo>
                    <a:pt x="155829" y="1348740"/>
                  </a:lnTo>
                  <a:lnTo>
                    <a:pt x="129908" y="1348740"/>
                  </a:lnTo>
                  <a:lnTo>
                    <a:pt x="129908" y="1173480"/>
                  </a:lnTo>
                  <a:lnTo>
                    <a:pt x="103974" y="1173480"/>
                  </a:lnTo>
                  <a:lnTo>
                    <a:pt x="103974" y="1169670"/>
                  </a:lnTo>
                  <a:lnTo>
                    <a:pt x="78041" y="1169670"/>
                  </a:lnTo>
                  <a:lnTo>
                    <a:pt x="78041" y="887730"/>
                  </a:lnTo>
                  <a:lnTo>
                    <a:pt x="52120" y="887730"/>
                  </a:lnTo>
                  <a:lnTo>
                    <a:pt x="52120" y="742950"/>
                  </a:lnTo>
                  <a:lnTo>
                    <a:pt x="26187" y="742950"/>
                  </a:lnTo>
                  <a:lnTo>
                    <a:pt x="26187" y="0"/>
                  </a:lnTo>
                  <a:lnTo>
                    <a:pt x="0" y="0"/>
                  </a:lnTo>
                  <a:lnTo>
                    <a:pt x="0" y="742950"/>
                  </a:lnTo>
                  <a:lnTo>
                    <a:pt x="0" y="887730"/>
                  </a:lnTo>
                  <a:lnTo>
                    <a:pt x="0" y="1487170"/>
                  </a:lnTo>
                  <a:lnTo>
                    <a:pt x="181610" y="1487170"/>
                  </a:lnTo>
                  <a:lnTo>
                    <a:pt x="181610" y="1530350"/>
                  </a:lnTo>
                  <a:lnTo>
                    <a:pt x="207518" y="1530350"/>
                  </a:lnTo>
                  <a:lnTo>
                    <a:pt x="207518" y="1534160"/>
                  </a:lnTo>
                  <a:lnTo>
                    <a:pt x="259461" y="1534160"/>
                  </a:lnTo>
                  <a:lnTo>
                    <a:pt x="259461" y="1584960"/>
                  </a:lnTo>
                  <a:lnTo>
                    <a:pt x="285369" y="1584960"/>
                  </a:lnTo>
                  <a:lnTo>
                    <a:pt x="285369" y="1612900"/>
                  </a:lnTo>
                  <a:lnTo>
                    <a:pt x="311277" y="1612900"/>
                  </a:lnTo>
                  <a:lnTo>
                    <a:pt x="311277" y="1625600"/>
                  </a:lnTo>
                  <a:lnTo>
                    <a:pt x="363093" y="1625600"/>
                  </a:lnTo>
                  <a:lnTo>
                    <a:pt x="363093" y="1673860"/>
                  </a:lnTo>
                  <a:lnTo>
                    <a:pt x="389001" y="1673860"/>
                  </a:lnTo>
                  <a:lnTo>
                    <a:pt x="389001" y="1704340"/>
                  </a:lnTo>
                  <a:lnTo>
                    <a:pt x="415036" y="1704340"/>
                  </a:lnTo>
                  <a:lnTo>
                    <a:pt x="415036" y="1714500"/>
                  </a:lnTo>
                  <a:lnTo>
                    <a:pt x="440944" y="1714500"/>
                  </a:lnTo>
                  <a:lnTo>
                    <a:pt x="440944" y="1723390"/>
                  </a:lnTo>
                  <a:lnTo>
                    <a:pt x="466852" y="1723390"/>
                  </a:lnTo>
                  <a:lnTo>
                    <a:pt x="466852" y="1727200"/>
                  </a:lnTo>
                  <a:lnTo>
                    <a:pt x="518668" y="1727200"/>
                  </a:lnTo>
                  <a:lnTo>
                    <a:pt x="518668" y="1747520"/>
                  </a:lnTo>
                  <a:lnTo>
                    <a:pt x="544576" y="1747520"/>
                  </a:lnTo>
                  <a:lnTo>
                    <a:pt x="544576" y="1752600"/>
                  </a:lnTo>
                  <a:lnTo>
                    <a:pt x="570611" y="1752600"/>
                  </a:lnTo>
                  <a:lnTo>
                    <a:pt x="570611" y="1769110"/>
                  </a:lnTo>
                  <a:lnTo>
                    <a:pt x="596519" y="1769110"/>
                  </a:lnTo>
                  <a:lnTo>
                    <a:pt x="596519" y="1775460"/>
                  </a:lnTo>
                  <a:lnTo>
                    <a:pt x="622427" y="1775460"/>
                  </a:lnTo>
                  <a:lnTo>
                    <a:pt x="622427" y="1789430"/>
                  </a:lnTo>
                  <a:lnTo>
                    <a:pt x="648335" y="1789430"/>
                  </a:lnTo>
                  <a:lnTo>
                    <a:pt x="648335" y="1793240"/>
                  </a:lnTo>
                  <a:lnTo>
                    <a:pt x="674243" y="1793240"/>
                  </a:lnTo>
                  <a:lnTo>
                    <a:pt x="674243" y="1809750"/>
                  </a:lnTo>
                  <a:lnTo>
                    <a:pt x="5341620" y="1809750"/>
                  </a:lnTo>
                  <a:lnTo>
                    <a:pt x="5341620" y="1793240"/>
                  </a:lnTo>
                  <a:lnTo>
                    <a:pt x="5341607" y="1789430"/>
                  </a:lnTo>
                  <a:lnTo>
                    <a:pt x="5341620" y="1775460"/>
                  </a:lnTo>
                  <a:lnTo>
                    <a:pt x="5341620" y="1769110"/>
                  </a:lnTo>
                  <a:lnTo>
                    <a:pt x="5341607" y="1752600"/>
                  </a:lnTo>
                  <a:lnTo>
                    <a:pt x="5341620" y="1747520"/>
                  </a:lnTo>
                  <a:lnTo>
                    <a:pt x="5341620" y="1727200"/>
                  </a:lnTo>
                  <a:lnTo>
                    <a:pt x="5341620" y="1723390"/>
                  </a:lnTo>
                  <a:lnTo>
                    <a:pt x="5341620" y="1714500"/>
                  </a:lnTo>
                  <a:lnTo>
                    <a:pt x="5341607" y="1704340"/>
                  </a:lnTo>
                  <a:lnTo>
                    <a:pt x="5341620" y="1673860"/>
                  </a:lnTo>
                  <a:lnTo>
                    <a:pt x="5341620" y="1625600"/>
                  </a:lnTo>
                  <a:lnTo>
                    <a:pt x="5341620" y="1612900"/>
                  </a:lnTo>
                  <a:lnTo>
                    <a:pt x="5341620" y="1584960"/>
                  </a:lnTo>
                  <a:lnTo>
                    <a:pt x="5341607" y="1534160"/>
                  </a:lnTo>
                  <a:lnTo>
                    <a:pt x="5341620" y="1530350"/>
                  </a:lnTo>
                  <a:close/>
                </a:path>
              </a:pathLst>
            </a:custGeom>
            <a:solidFill>
              <a:srgbClr val="696969">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6" name="object 13">
              <a:extLst>
                <a:ext uri="{FF2B5EF4-FFF2-40B4-BE49-F238E27FC236}">
                  <a16:creationId xmlns:a16="http://schemas.microsoft.com/office/drawing/2014/main" id="{E37D028B-9385-F7B1-245E-0153048AA47D}"/>
                </a:ext>
              </a:extLst>
            </p:cNvPr>
            <p:cNvSpPr/>
            <p:nvPr/>
          </p:nvSpPr>
          <p:spPr>
            <a:xfrm>
              <a:off x="1098803" y="2538984"/>
              <a:ext cx="5343525" cy="0"/>
            </a:xfrm>
            <a:custGeom>
              <a:avLst/>
              <a:gdLst/>
              <a:ahLst/>
              <a:cxnLst/>
              <a:rect l="l" t="t" r="r" b="b"/>
              <a:pathLst>
                <a:path w="5343525">
                  <a:moveTo>
                    <a:pt x="5343144" y="0"/>
                  </a:moveTo>
                  <a:lnTo>
                    <a:pt x="0" y="0"/>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7" name="object 14">
              <a:extLst>
                <a:ext uri="{FF2B5EF4-FFF2-40B4-BE49-F238E27FC236}">
                  <a16:creationId xmlns:a16="http://schemas.microsoft.com/office/drawing/2014/main" id="{D77000A9-7F6C-6EF7-0CCD-5B0E892CDFDF}"/>
                </a:ext>
              </a:extLst>
            </p:cNvPr>
            <p:cNvSpPr/>
            <p:nvPr/>
          </p:nvSpPr>
          <p:spPr>
            <a:xfrm>
              <a:off x="1098803" y="3500627"/>
              <a:ext cx="5343525" cy="0"/>
            </a:xfrm>
            <a:custGeom>
              <a:avLst/>
              <a:gdLst/>
              <a:ahLst/>
              <a:cxnLst/>
              <a:rect l="l" t="t" r="r" b="b"/>
              <a:pathLst>
                <a:path w="5343525">
                  <a:moveTo>
                    <a:pt x="5343144" y="0"/>
                  </a:moveTo>
                  <a:lnTo>
                    <a:pt x="0" y="0"/>
                  </a:lnTo>
                </a:path>
              </a:pathLst>
            </a:custGeom>
            <a:ln w="9525">
              <a:solidFill>
                <a:srgbClr val="A4A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8" name="object 15">
              <a:extLst>
                <a:ext uri="{FF2B5EF4-FFF2-40B4-BE49-F238E27FC236}">
                  <a16:creationId xmlns:a16="http://schemas.microsoft.com/office/drawing/2014/main" id="{1C5E09A8-9186-1A87-5893-1A8BEB38687F}"/>
                </a:ext>
              </a:extLst>
            </p:cNvPr>
            <p:cNvSpPr/>
            <p:nvPr/>
          </p:nvSpPr>
          <p:spPr>
            <a:xfrm>
              <a:off x="1098803" y="4460748"/>
              <a:ext cx="5343525" cy="962025"/>
            </a:xfrm>
            <a:custGeom>
              <a:avLst/>
              <a:gdLst/>
              <a:ahLst/>
              <a:cxnLst/>
              <a:rect l="l" t="t" r="r" b="b"/>
              <a:pathLst>
                <a:path w="5343525" h="962025">
                  <a:moveTo>
                    <a:pt x="5343144" y="0"/>
                  </a:moveTo>
                  <a:lnTo>
                    <a:pt x="0" y="0"/>
                  </a:lnTo>
                </a:path>
                <a:path w="5343525" h="962025">
                  <a:moveTo>
                    <a:pt x="5343144" y="961643"/>
                  </a:moveTo>
                  <a:lnTo>
                    <a:pt x="0" y="961643"/>
                  </a:lnTo>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9" name="object 16">
              <a:extLst>
                <a:ext uri="{FF2B5EF4-FFF2-40B4-BE49-F238E27FC236}">
                  <a16:creationId xmlns:a16="http://schemas.microsoft.com/office/drawing/2014/main" id="{BE700119-0A1E-FEFD-DA55-59055C91E347}"/>
                </a:ext>
              </a:extLst>
            </p:cNvPr>
            <p:cNvSpPr/>
            <p:nvPr/>
          </p:nvSpPr>
          <p:spPr>
            <a:xfrm>
              <a:off x="1057655" y="2538984"/>
              <a:ext cx="41275" cy="2883535"/>
            </a:xfrm>
            <a:custGeom>
              <a:avLst/>
              <a:gdLst/>
              <a:ahLst/>
              <a:cxnLst/>
              <a:rect l="l" t="t" r="r" b="b"/>
              <a:pathLst>
                <a:path w="41275" h="2883535">
                  <a:moveTo>
                    <a:pt x="0" y="0"/>
                  </a:moveTo>
                  <a:lnTo>
                    <a:pt x="41147" y="0"/>
                  </a:lnTo>
                </a:path>
                <a:path w="41275" h="2883535">
                  <a:moveTo>
                    <a:pt x="0" y="961643"/>
                  </a:moveTo>
                  <a:lnTo>
                    <a:pt x="41147" y="961643"/>
                  </a:lnTo>
                </a:path>
                <a:path w="41275" h="2883535">
                  <a:moveTo>
                    <a:pt x="0" y="1921764"/>
                  </a:moveTo>
                  <a:lnTo>
                    <a:pt x="41147" y="1921764"/>
                  </a:lnTo>
                </a:path>
                <a:path w="41275" h="2883535">
                  <a:moveTo>
                    <a:pt x="0" y="2883407"/>
                  </a:moveTo>
                  <a:lnTo>
                    <a:pt x="41147" y="2883407"/>
                  </a:lnTo>
                </a:path>
              </a:pathLst>
            </a:custGeom>
            <a:ln w="635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aphicFrame>
        <p:nvGraphicFramePr>
          <p:cNvPr id="20" name="object 18">
            <a:extLst>
              <a:ext uri="{FF2B5EF4-FFF2-40B4-BE49-F238E27FC236}">
                <a16:creationId xmlns:a16="http://schemas.microsoft.com/office/drawing/2014/main" id="{00214174-14C1-01DF-396A-D8FFBD19739F}"/>
              </a:ext>
            </a:extLst>
          </p:cNvPr>
          <p:cNvGraphicFramePr>
            <a:graphicFrameLocks noGrp="1"/>
          </p:cNvGraphicFramePr>
          <p:nvPr>
            <p:extLst>
              <p:ext uri="{D42A27DB-BD31-4B8C-83A1-F6EECF244321}">
                <p14:modId xmlns:p14="http://schemas.microsoft.com/office/powerpoint/2010/main" val="3146324745"/>
              </p:ext>
            </p:extLst>
          </p:nvPr>
        </p:nvGraphicFramePr>
        <p:xfrm>
          <a:off x="5059425" y="2622144"/>
          <a:ext cx="4008375" cy="1174750"/>
        </p:xfrm>
        <a:graphic>
          <a:graphicData uri="http://schemas.openxmlformats.org/drawingml/2006/table">
            <a:tbl>
              <a:tblPr firstRow="1" bandRow="1">
                <a:tableStyleId>{2D5ABB26-0587-4C30-8999-92F81FD0307C}</a:tableStyleId>
              </a:tblPr>
              <a:tblGrid>
                <a:gridCol w="1334956">
                  <a:extLst>
                    <a:ext uri="{9D8B030D-6E8A-4147-A177-3AD203B41FA5}">
                      <a16:colId xmlns:a16="http://schemas.microsoft.com/office/drawing/2014/main" val="20000"/>
                    </a:ext>
                  </a:extLst>
                </a:gridCol>
                <a:gridCol w="1036908">
                  <a:extLst>
                    <a:ext uri="{9D8B030D-6E8A-4147-A177-3AD203B41FA5}">
                      <a16:colId xmlns:a16="http://schemas.microsoft.com/office/drawing/2014/main" val="20001"/>
                    </a:ext>
                  </a:extLst>
                </a:gridCol>
                <a:gridCol w="1151032">
                  <a:extLst>
                    <a:ext uri="{9D8B030D-6E8A-4147-A177-3AD203B41FA5}">
                      <a16:colId xmlns:a16="http://schemas.microsoft.com/office/drawing/2014/main" val="20002"/>
                    </a:ext>
                  </a:extLst>
                </a:gridCol>
                <a:gridCol w="485479">
                  <a:extLst>
                    <a:ext uri="{9D8B030D-6E8A-4147-A177-3AD203B41FA5}">
                      <a16:colId xmlns:a16="http://schemas.microsoft.com/office/drawing/2014/main" val="20003"/>
                    </a:ext>
                  </a:extLst>
                </a:gridCol>
              </a:tblGrid>
              <a:tr h="538661">
                <a:tc>
                  <a:txBody>
                    <a:bodyPr/>
                    <a:lstStyle/>
                    <a:p>
                      <a:pPr>
                        <a:lnSpc>
                          <a:spcPct val="100000"/>
                        </a:lnSpc>
                      </a:pPr>
                      <a:endParaRPr sz="800" dirty="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300"/>
                        </a:spcBef>
                      </a:pPr>
                      <a:r>
                        <a:rPr sz="900" b="1" dirty="0">
                          <a:solidFill>
                            <a:srgbClr val="FFFFFF"/>
                          </a:solidFill>
                          <a:latin typeface="Arial"/>
                          <a:cs typeface="Arial"/>
                        </a:rPr>
                        <a:t>Pelabresib</a:t>
                      </a:r>
                      <a:r>
                        <a:rPr sz="900" b="1" spc="-45" dirty="0">
                          <a:solidFill>
                            <a:srgbClr val="FFFFFF"/>
                          </a:solidFill>
                          <a:latin typeface="Arial"/>
                          <a:cs typeface="Arial"/>
                        </a:rPr>
                        <a:t> </a:t>
                      </a:r>
                      <a:r>
                        <a:rPr sz="900" b="1" spc="-50" dirty="0">
                          <a:solidFill>
                            <a:srgbClr val="FFFFFF"/>
                          </a:solidFill>
                          <a:latin typeface="Arial"/>
                          <a:cs typeface="Arial"/>
                        </a:rPr>
                        <a:t>+ </a:t>
                      </a:r>
                      <a:r>
                        <a:rPr sz="900" b="1" spc="-10" dirty="0">
                          <a:solidFill>
                            <a:srgbClr val="FFFFFF"/>
                          </a:solidFill>
                          <a:latin typeface="Arial"/>
                          <a:cs typeface="Arial"/>
                        </a:rPr>
                        <a:t>ruxolitinib (N=214)</a:t>
                      </a:r>
                      <a:endParaRPr sz="900" dirty="0">
                        <a:latin typeface="Arial"/>
                        <a:cs typeface="Arial"/>
                      </a:endParaRPr>
                    </a:p>
                  </a:txBody>
                  <a:tcPr marL="0" marR="0" marT="38100"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297815" marR="270510" indent="10160" algn="just">
                        <a:lnSpc>
                          <a:spcPct val="114999"/>
                        </a:lnSpc>
                        <a:spcBef>
                          <a:spcPts val="300"/>
                        </a:spcBef>
                      </a:pPr>
                      <a:r>
                        <a:rPr sz="900" b="1" dirty="0">
                          <a:latin typeface="Arial"/>
                          <a:cs typeface="Arial"/>
                        </a:rPr>
                        <a:t>Placebo</a:t>
                      </a:r>
                      <a:r>
                        <a:rPr sz="900" b="1" spc="-25" dirty="0">
                          <a:latin typeface="Arial"/>
                          <a:cs typeface="Arial"/>
                        </a:rPr>
                        <a:t> </a:t>
                      </a:r>
                      <a:r>
                        <a:rPr sz="900" b="1" spc="-50" dirty="0">
                          <a:latin typeface="Arial"/>
                          <a:cs typeface="Arial"/>
                        </a:rPr>
                        <a:t>+ </a:t>
                      </a:r>
                      <a:r>
                        <a:rPr sz="900" b="1" spc="-10" dirty="0">
                          <a:latin typeface="Arial"/>
                          <a:cs typeface="Arial"/>
                        </a:rPr>
                        <a:t>ruxolitinib (N=216)</a:t>
                      </a:r>
                      <a:endParaRPr sz="900" dirty="0">
                        <a:latin typeface="Arial"/>
                        <a:cs typeface="Arial"/>
                      </a:endParaRPr>
                    </a:p>
                  </a:txBody>
                  <a:tcPr marL="0" marR="0" marT="38100"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200" dirty="0">
                        <a:latin typeface="Times New Roman"/>
                        <a:cs typeface="Times New Roman"/>
                      </a:endParaRPr>
                    </a:p>
                    <a:p>
                      <a:pPr marR="106045" algn="r">
                        <a:lnSpc>
                          <a:spcPct val="100000"/>
                        </a:lnSpc>
                      </a:pPr>
                      <a:r>
                        <a:rPr sz="900" b="1" spc="-10" dirty="0">
                          <a:latin typeface="Arial"/>
                          <a:cs typeface="Arial"/>
                        </a:rPr>
                        <a:t>p-</a:t>
                      </a:r>
                      <a:r>
                        <a:rPr sz="900" b="1" spc="-20" dirty="0">
                          <a:latin typeface="Arial"/>
                          <a:cs typeface="Arial"/>
                        </a:rPr>
                        <a:t>value</a:t>
                      </a:r>
                      <a:endParaRPr sz="900" dirty="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337249">
                <a:tc>
                  <a:txBody>
                    <a:bodyPr/>
                    <a:lstStyle/>
                    <a:p>
                      <a:pPr marL="92075">
                        <a:lnSpc>
                          <a:spcPct val="100000"/>
                        </a:lnSpc>
                        <a:spcBef>
                          <a:spcPts val="1045"/>
                        </a:spcBef>
                      </a:pPr>
                      <a:r>
                        <a:rPr sz="900" b="1" dirty="0">
                          <a:latin typeface="Arial"/>
                          <a:cs typeface="Arial"/>
                        </a:rPr>
                        <a:t>SVR35</a:t>
                      </a:r>
                      <a:r>
                        <a:rPr sz="900" b="1" spc="-35" dirty="0">
                          <a:latin typeface="Arial"/>
                          <a:cs typeface="Arial"/>
                        </a:rPr>
                        <a:t> </a:t>
                      </a:r>
                      <a:r>
                        <a:rPr sz="900" b="1" dirty="0">
                          <a:latin typeface="Arial"/>
                          <a:cs typeface="Arial"/>
                        </a:rPr>
                        <a:t>at</a:t>
                      </a:r>
                      <a:r>
                        <a:rPr sz="900" b="1" spc="-30" dirty="0">
                          <a:latin typeface="Arial"/>
                          <a:cs typeface="Arial"/>
                        </a:rPr>
                        <a:t> </a:t>
                      </a:r>
                      <a:r>
                        <a:rPr sz="900" b="1" dirty="0">
                          <a:latin typeface="Arial"/>
                          <a:cs typeface="Arial"/>
                        </a:rPr>
                        <a:t>Week</a:t>
                      </a:r>
                      <a:r>
                        <a:rPr sz="900" b="1" spc="-35" dirty="0">
                          <a:latin typeface="Arial"/>
                          <a:cs typeface="Arial"/>
                        </a:rPr>
                        <a:t> </a:t>
                      </a:r>
                      <a:r>
                        <a:rPr sz="900" b="1" spc="-25" dirty="0">
                          <a:latin typeface="Arial"/>
                          <a:cs typeface="Arial"/>
                        </a:rPr>
                        <a:t>24</a:t>
                      </a:r>
                      <a:endParaRPr sz="900" dirty="0">
                        <a:latin typeface="Arial"/>
                        <a:cs typeface="Arial"/>
                      </a:endParaRPr>
                    </a:p>
                  </a:txBody>
                  <a:tcPr marL="0" marR="0" marT="13271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900" spc="-10" dirty="0">
                          <a:latin typeface="Arial"/>
                          <a:cs typeface="Arial"/>
                        </a:rPr>
                        <a:t>65.9%</a:t>
                      </a:r>
                      <a:endParaRPr sz="900" dirty="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452120">
                        <a:lnSpc>
                          <a:spcPct val="100000"/>
                        </a:lnSpc>
                        <a:spcBef>
                          <a:spcPts val="1045"/>
                        </a:spcBef>
                      </a:pPr>
                      <a:r>
                        <a:rPr sz="900" spc="-10" dirty="0">
                          <a:latin typeface="Arial"/>
                          <a:cs typeface="Arial"/>
                        </a:rPr>
                        <a:t>35.2%</a:t>
                      </a:r>
                      <a:endParaRPr sz="900" dirty="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800" dirty="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298840">
                <a:tc>
                  <a:txBody>
                    <a:bodyPr/>
                    <a:lstStyle/>
                    <a:p>
                      <a:pPr marL="92075">
                        <a:lnSpc>
                          <a:spcPct val="100000"/>
                        </a:lnSpc>
                        <a:spcBef>
                          <a:spcPts val="844"/>
                        </a:spcBef>
                      </a:pPr>
                      <a:r>
                        <a:rPr sz="900" b="1" dirty="0">
                          <a:latin typeface="Arial"/>
                          <a:cs typeface="Arial"/>
                        </a:rPr>
                        <a:t>Difference</a:t>
                      </a:r>
                      <a:r>
                        <a:rPr sz="900" b="1" baseline="24305" dirty="0">
                          <a:latin typeface="Arial"/>
                          <a:cs typeface="Arial"/>
                        </a:rPr>
                        <a:t>†</a:t>
                      </a:r>
                      <a:r>
                        <a:rPr sz="900" b="1" spc="75" baseline="24305" dirty="0">
                          <a:latin typeface="Arial"/>
                          <a:cs typeface="Arial"/>
                        </a:rPr>
                        <a:t> </a:t>
                      </a:r>
                      <a:r>
                        <a:rPr sz="900" b="1" dirty="0">
                          <a:latin typeface="Arial"/>
                          <a:cs typeface="Arial"/>
                        </a:rPr>
                        <a:t>(95%</a:t>
                      </a:r>
                      <a:r>
                        <a:rPr sz="900" b="1" spc="-45" dirty="0">
                          <a:latin typeface="Arial"/>
                          <a:cs typeface="Arial"/>
                        </a:rPr>
                        <a:t> </a:t>
                      </a:r>
                      <a:r>
                        <a:rPr sz="900" b="1" spc="-25" dirty="0">
                          <a:latin typeface="Arial"/>
                          <a:cs typeface="Arial"/>
                        </a:rPr>
                        <a:t>CI)</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marL="755650">
                        <a:lnSpc>
                          <a:spcPct val="100000"/>
                        </a:lnSpc>
                        <a:spcBef>
                          <a:spcPts val="844"/>
                        </a:spcBef>
                      </a:pPr>
                      <a:r>
                        <a:rPr sz="900" dirty="0">
                          <a:latin typeface="Arial"/>
                          <a:cs typeface="Arial"/>
                        </a:rPr>
                        <a:t>30.4</a:t>
                      </a:r>
                      <a:r>
                        <a:rPr sz="900" spc="-35" dirty="0">
                          <a:latin typeface="Arial"/>
                          <a:cs typeface="Arial"/>
                        </a:rPr>
                        <a:t> </a:t>
                      </a:r>
                      <a:r>
                        <a:rPr sz="900" dirty="0">
                          <a:latin typeface="Arial"/>
                          <a:cs typeface="Arial"/>
                        </a:rPr>
                        <a:t>(21.6,</a:t>
                      </a:r>
                      <a:r>
                        <a:rPr sz="900" spc="-35" dirty="0">
                          <a:latin typeface="Arial"/>
                          <a:cs typeface="Arial"/>
                        </a:rPr>
                        <a:t> </a:t>
                      </a:r>
                      <a:r>
                        <a:rPr sz="900" spc="-10" dirty="0">
                          <a:latin typeface="Arial"/>
                          <a:cs typeface="Arial"/>
                        </a:rPr>
                        <a:t>39.3)</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R="135255" algn="r">
                        <a:lnSpc>
                          <a:spcPct val="100000"/>
                        </a:lnSpc>
                        <a:spcBef>
                          <a:spcPts val="844"/>
                        </a:spcBef>
                      </a:pPr>
                      <a:r>
                        <a:rPr sz="900" spc="-10" dirty="0">
                          <a:latin typeface="Arial"/>
                          <a:cs typeface="Arial"/>
                        </a:rPr>
                        <a:t>&lt;0.001</a:t>
                      </a:r>
                      <a:endParaRPr sz="900" dirty="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37" name="object 31">
            <a:extLst>
              <a:ext uri="{FF2B5EF4-FFF2-40B4-BE49-F238E27FC236}">
                <a16:creationId xmlns:a16="http://schemas.microsoft.com/office/drawing/2014/main" id="{015583FA-C57C-4960-8571-E1D472485A08}"/>
              </a:ext>
            </a:extLst>
          </p:cNvPr>
          <p:cNvSpPr txBox="1"/>
          <p:nvPr/>
        </p:nvSpPr>
        <p:spPr>
          <a:xfrm>
            <a:off x="310498" y="1323975"/>
            <a:ext cx="165302" cy="2996719"/>
          </a:xfrm>
          <a:prstGeom prst="rect">
            <a:avLst/>
          </a:prstGeom>
        </p:spPr>
        <p:txBody>
          <a:bodyPr vert="vert270" wrap="square" lIns="0" tIns="0" rIns="0" bIns="0" rtlCol="0">
            <a:spAutoFit/>
          </a:bodyPr>
          <a:lstStyle/>
          <a:p>
            <a:pPr marL="12700" marR="0" lvl="0" indent="0" defTabSz="914400" eaLnBrk="1" fontAlgn="auto" latinLnBrk="0" hangingPunct="1">
              <a:lnSpc>
                <a:spcPts val="1425"/>
              </a:lnSpc>
              <a:spcBef>
                <a:spcPts val="0"/>
              </a:spcBef>
              <a:spcAft>
                <a:spcPts val="0"/>
              </a:spcAft>
              <a:buClrTx/>
              <a:buSzTx/>
              <a:buFontTx/>
              <a:buNone/>
              <a:tabLst/>
              <a:defRPr/>
            </a:pPr>
            <a:r>
              <a:rPr kumimoji="0" sz="1050" b="1" i="0" u="none" strike="noStrike" kern="0" cap="none" spc="0" normalizeH="0" baseline="0" noProof="0" dirty="0">
                <a:ln>
                  <a:noFill/>
                </a:ln>
                <a:solidFill>
                  <a:sysClr val="windowText" lastClr="000000"/>
                </a:solidFill>
                <a:effectLst/>
                <a:uLnTx/>
                <a:uFillTx/>
                <a:latin typeface="Arial"/>
                <a:cs typeface="Arial"/>
              </a:rPr>
              <a:t>%</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change</a:t>
            </a:r>
            <a:r>
              <a:rPr kumimoji="0" sz="1050" b="1" i="0" u="none" strike="noStrike" kern="0" cap="none" spc="-2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in</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spleen</a:t>
            </a:r>
            <a:r>
              <a:rPr kumimoji="0" sz="1050" b="1" i="0" u="none" strike="noStrike" kern="0" cap="none" spc="-30" normalizeH="0" baseline="0" noProof="0" dirty="0">
                <a:ln>
                  <a:noFill/>
                </a:ln>
                <a:solidFill>
                  <a:sysClr val="windowText" lastClr="000000"/>
                </a:solidFill>
                <a:effectLst/>
                <a:uLnTx/>
                <a:uFillTx/>
                <a:latin typeface="Arial"/>
                <a:cs typeface="Arial"/>
              </a:rPr>
              <a:t> </a:t>
            </a:r>
            <a:r>
              <a:rPr kumimoji="0" sz="1050" b="1" i="0" u="none" strike="noStrike" kern="0" cap="none" spc="0" normalizeH="0" baseline="0" noProof="0" dirty="0">
                <a:ln>
                  <a:noFill/>
                </a:ln>
                <a:solidFill>
                  <a:sysClr val="windowText" lastClr="000000"/>
                </a:solidFill>
                <a:effectLst/>
                <a:uLnTx/>
                <a:uFillTx/>
                <a:latin typeface="Arial"/>
                <a:cs typeface="Arial"/>
              </a:rPr>
              <a:t>volume from</a:t>
            </a:r>
            <a:r>
              <a:rPr kumimoji="0" sz="1050" b="1" i="0" u="none" strike="noStrike" kern="0" cap="none" spc="-15" normalizeH="0" baseline="0" noProof="0" dirty="0">
                <a:ln>
                  <a:noFill/>
                </a:ln>
                <a:solidFill>
                  <a:sysClr val="windowText" lastClr="000000"/>
                </a:solidFill>
                <a:effectLst/>
                <a:uLnTx/>
                <a:uFillTx/>
                <a:latin typeface="Arial"/>
                <a:cs typeface="Arial"/>
              </a:rPr>
              <a:t> </a:t>
            </a:r>
            <a:r>
              <a:rPr kumimoji="0" sz="1050" b="1" i="0" u="none" strike="noStrike" kern="0" cap="none" spc="-10" normalizeH="0" baseline="0" noProof="0" dirty="0">
                <a:ln>
                  <a:noFill/>
                </a:ln>
                <a:solidFill>
                  <a:sysClr val="windowText" lastClr="000000"/>
                </a:solidFill>
                <a:effectLst/>
                <a:uLnTx/>
                <a:uFillTx/>
                <a:latin typeface="Arial"/>
                <a:cs typeface="Arial"/>
              </a:rPr>
              <a:t>baseline</a:t>
            </a:r>
            <a:endParaRPr kumimoji="0" sz="1050" b="0" i="0" u="none" strike="noStrike" kern="0" cap="none" spc="0" normalizeH="0" baseline="0" noProof="0" dirty="0">
              <a:ln>
                <a:noFill/>
              </a:ln>
              <a:solidFill>
                <a:sysClr val="windowText" lastClr="000000"/>
              </a:solidFill>
              <a:effectLst/>
              <a:uLnTx/>
              <a:uFillTx/>
              <a:latin typeface="Arial"/>
              <a:cs typeface="Arial"/>
            </a:endParaRPr>
          </a:p>
        </p:txBody>
      </p:sp>
      <p:sp>
        <p:nvSpPr>
          <p:cNvPr id="38" name="TextBox 37">
            <a:extLst>
              <a:ext uri="{FF2B5EF4-FFF2-40B4-BE49-F238E27FC236}">
                <a16:creationId xmlns:a16="http://schemas.microsoft.com/office/drawing/2014/main" id="{84F88FC7-4534-1F83-2042-FAE5F773B273}"/>
              </a:ext>
            </a:extLst>
          </p:cNvPr>
          <p:cNvSpPr txBox="1"/>
          <p:nvPr/>
        </p:nvSpPr>
        <p:spPr>
          <a:xfrm>
            <a:off x="3419475" y="4675346"/>
            <a:ext cx="3541354" cy="246221"/>
          </a:xfrm>
          <a:prstGeom prst="rect">
            <a:avLst/>
          </a:prstGeom>
          <a:noFill/>
        </p:spPr>
        <p:txBody>
          <a:bodyPr wrap="none" rtlCol="0">
            <a:spAutoFit/>
          </a:bodyPr>
          <a:lstStyle/>
          <a:p>
            <a:r>
              <a:rPr lang="en-US" sz="1000" dirty="0"/>
              <a:t>Rampal RK, et al. </a:t>
            </a:r>
            <a:r>
              <a:rPr lang="en-US" sz="1000" i="1" dirty="0"/>
              <a:t>ASH Annual Meeting,</a:t>
            </a:r>
            <a:r>
              <a:rPr lang="en-US" sz="1000" dirty="0"/>
              <a:t> 2023. Abstract 628</a:t>
            </a:r>
          </a:p>
        </p:txBody>
      </p:sp>
    </p:spTree>
    <p:extLst>
      <p:ext uri="{BB962C8B-B14F-4D97-AF65-F5344CB8AC3E}">
        <p14:creationId xmlns:p14="http://schemas.microsoft.com/office/powerpoint/2010/main" val="103362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7F3C-F785-46F4-2375-3B5256237FDB}"/>
              </a:ext>
            </a:extLst>
          </p:cNvPr>
          <p:cNvSpPr>
            <a:spLocks noGrp="1"/>
          </p:cNvSpPr>
          <p:nvPr>
            <p:ph type="title"/>
          </p:nvPr>
        </p:nvSpPr>
        <p:spPr>
          <a:xfrm>
            <a:off x="0" y="127465"/>
            <a:ext cx="9144000" cy="520236"/>
          </a:xfrm>
        </p:spPr>
        <p:txBody>
          <a:bodyPr/>
          <a:lstStyle/>
          <a:p>
            <a:r>
              <a:rPr lang="en-US" sz="2000" dirty="0"/>
              <a:t>TRANSFORM-1: Navitoclax Improves Spleen Responses in JAKi Naïve MF</a:t>
            </a:r>
          </a:p>
        </p:txBody>
      </p:sp>
      <p:pic>
        <p:nvPicPr>
          <p:cNvPr id="57" name="Picture 56">
            <a:extLst>
              <a:ext uri="{FF2B5EF4-FFF2-40B4-BE49-F238E27FC236}">
                <a16:creationId xmlns:a16="http://schemas.microsoft.com/office/drawing/2014/main" id="{4E8C6169-32D5-F0A7-08A3-E4C82783359B}"/>
              </a:ext>
            </a:extLst>
          </p:cNvPr>
          <p:cNvPicPr>
            <a:picLocks noChangeAspect="1"/>
          </p:cNvPicPr>
          <p:nvPr/>
        </p:nvPicPr>
        <p:blipFill>
          <a:blip r:embed="rId2"/>
          <a:stretch>
            <a:fillRect/>
          </a:stretch>
        </p:blipFill>
        <p:spPr>
          <a:xfrm>
            <a:off x="4848143" y="1507856"/>
            <a:ext cx="4232059" cy="1934183"/>
          </a:xfrm>
          <a:prstGeom prst="rect">
            <a:avLst/>
          </a:prstGeom>
        </p:spPr>
      </p:pic>
      <p:sp>
        <p:nvSpPr>
          <p:cNvPr id="58" name="TextBox 57">
            <a:extLst>
              <a:ext uri="{FF2B5EF4-FFF2-40B4-BE49-F238E27FC236}">
                <a16:creationId xmlns:a16="http://schemas.microsoft.com/office/drawing/2014/main" id="{959CE0F2-95EC-399B-FE17-1392417D5187}"/>
              </a:ext>
            </a:extLst>
          </p:cNvPr>
          <p:cNvSpPr txBox="1"/>
          <p:nvPr/>
        </p:nvSpPr>
        <p:spPr>
          <a:xfrm>
            <a:off x="3381156" y="4688959"/>
            <a:ext cx="3363421" cy="246221"/>
          </a:xfrm>
          <a:prstGeom prst="rect">
            <a:avLst/>
          </a:prstGeom>
          <a:noFill/>
        </p:spPr>
        <p:txBody>
          <a:bodyPr wrap="none" rtlCol="0">
            <a:spAutoFit/>
          </a:bodyPr>
          <a:lstStyle/>
          <a:p>
            <a:r>
              <a:rPr lang="en-US" sz="1000" dirty="0"/>
              <a:t>Pemmaraju N, et al. </a:t>
            </a:r>
            <a:r>
              <a:rPr lang="en-US" sz="1000" b="0" i="1" dirty="0">
                <a:solidFill>
                  <a:srgbClr val="1A1A1A"/>
                </a:solidFill>
                <a:effectLst/>
                <a:latin typeface="acumin-pro"/>
              </a:rPr>
              <a:t>Blood</a:t>
            </a:r>
            <a:r>
              <a:rPr lang="en-US" sz="1000" b="0" i="0" dirty="0">
                <a:solidFill>
                  <a:srgbClr val="1A1A1A"/>
                </a:solidFill>
                <a:effectLst/>
                <a:latin typeface="acumin-pro"/>
              </a:rPr>
              <a:t> (2023) 142 (Supplement 1): 620.</a:t>
            </a:r>
            <a:endParaRPr lang="en-US" sz="1000" dirty="0"/>
          </a:p>
        </p:txBody>
      </p:sp>
      <p:pic>
        <p:nvPicPr>
          <p:cNvPr id="60" name="Picture 59">
            <a:extLst>
              <a:ext uri="{FF2B5EF4-FFF2-40B4-BE49-F238E27FC236}">
                <a16:creationId xmlns:a16="http://schemas.microsoft.com/office/drawing/2014/main" id="{92BF002D-DF79-CAA5-8680-B6D2A80324CD}"/>
              </a:ext>
            </a:extLst>
          </p:cNvPr>
          <p:cNvPicPr>
            <a:picLocks noChangeAspect="1"/>
          </p:cNvPicPr>
          <p:nvPr/>
        </p:nvPicPr>
        <p:blipFill>
          <a:blip r:embed="rId3"/>
          <a:stretch>
            <a:fillRect/>
          </a:stretch>
        </p:blipFill>
        <p:spPr>
          <a:xfrm>
            <a:off x="0" y="1475957"/>
            <a:ext cx="4657060" cy="1946784"/>
          </a:xfrm>
          <a:prstGeom prst="rect">
            <a:avLst/>
          </a:prstGeom>
        </p:spPr>
      </p:pic>
    </p:spTree>
    <p:extLst>
      <p:ext uri="{BB962C8B-B14F-4D97-AF65-F5344CB8AC3E}">
        <p14:creationId xmlns:p14="http://schemas.microsoft.com/office/powerpoint/2010/main" val="849909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27C24-2464-4E61-767A-642E969E9158}"/>
              </a:ext>
            </a:extLst>
          </p:cNvPr>
          <p:cNvSpPr>
            <a:spLocks noGrp="1"/>
          </p:cNvSpPr>
          <p:nvPr>
            <p:ph type="title"/>
          </p:nvPr>
        </p:nvSpPr>
        <p:spPr>
          <a:xfrm>
            <a:off x="0" y="62363"/>
            <a:ext cx="9144000" cy="562442"/>
          </a:xfrm>
        </p:spPr>
        <p:txBody>
          <a:bodyPr/>
          <a:lstStyle/>
          <a:p>
            <a:r>
              <a:rPr lang="en-US" sz="2400" dirty="0"/>
              <a:t>Current Risk-Adapted Treatment Approach In Myelofibrosis</a:t>
            </a:r>
          </a:p>
        </p:txBody>
      </p:sp>
      <p:pic>
        <p:nvPicPr>
          <p:cNvPr id="5" name="Content Placeholder 10">
            <a:extLst>
              <a:ext uri="{FF2B5EF4-FFF2-40B4-BE49-F238E27FC236}">
                <a16:creationId xmlns:a16="http://schemas.microsoft.com/office/drawing/2014/main" id="{2DE50BFE-AF8A-E0F6-81BE-10BDFB77F1A9}"/>
              </a:ext>
            </a:extLst>
          </p:cNvPr>
          <p:cNvPicPr>
            <a:picLocks noGrp="1" noChangeAspect="1"/>
          </p:cNvPicPr>
          <p:nvPr>
            <p:ph idx="1"/>
          </p:nvPr>
        </p:nvPicPr>
        <p:blipFill>
          <a:blip r:embed="rId3"/>
          <a:stretch>
            <a:fillRect/>
          </a:stretch>
        </p:blipFill>
        <p:spPr>
          <a:xfrm>
            <a:off x="2600830" y="475273"/>
            <a:ext cx="3925806" cy="3882614"/>
          </a:xfrm>
        </p:spPr>
      </p:pic>
      <p:sp>
        <p:nvSpPr>
          <p:cNvPr id="6" name="TextBox 5">
            <a:extLst>
              <a:ext uri="{FF2B5EF4-FFF2-40B4-BE49-F238E27FC236}">
                <a16:creationId xmlns:a16="http://schemas.microsoft.com/office/drawing/2014/main" id="{27CBA325-2C55-2AD2-0391-2376F4C03C98}"/>
              </a:ext>
            </a:extLst>
          </p:cNvPr>
          <p:cNvSpPr txBox="1"/>
          <p:nvPr/>
        </p:nvSpPr>
        <p:spPr>
          <a:xfrm>
            <a:off x="3522585" y="4709160"/>
            <a:ext cx="3194026" cy="246221"/>
          </a:xfrm>
          <a:prstGeom prst="rect">
            <a:avLst/>
          </a:prstGeom>
          <a:noFill/>
        </p:spPr>
        <p:txBody>
          <a:bodyPr wrap="square" rtlCol="0">
            <a:spAutoFit/>
          </a:bodyPr>
          <a:lstStyle/>
          <a:p>
            <a:r>
              <a:rPr lang="en-US" sz="1000" dirty="0"/>
              <a:t>Tefferi A, et al. </a:t>
            </a:r>
            <a:r>
              <a:rPr lang="en-US" sz="1000" i="1" dirty="0"/>
              <a:t>Haematologica.</a:t>
            </a:r>
            <a:r>
              <a:rPr lang="en-US" sz="1000" dirty="0"/>
              <a:t> 2023;108:2919-2932.</a:t>
            </a:r>
          </a:p>
        </p:txBody>
      </p:sp>
    </p:spTree>
    <p:extLst>
      <p:ext uri="{BB962C8B-B14F-4D97-AF65-F5344CB8AC3E}">
        <p14:creationId xmlns:p14="http://schemas.microsoft.com/office/powerpoint/2010/main" val="191625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David Swoboda, MD</a:t>
            </a:r>
          </a:p>
          <a:p>
            <a:r>
              <a:rPr lang="en-US" dirty="0">
                <a:solidFill>
                  <a:srgbClr val="002E51"/>
                </a:solidFill>
              </a:rPr>
              <a:t>Director of Leukemia</a:t>
            </a:r>
          </a:p>
          <a:p>
            <a:r>
              <a:rPr lang="en-US" dirty="0">
                <a:solidFill>
                  <a:srgbClr val="002E51"/>
                </a:solidFill>
              </a:rPr>
              <a:t>TGH Cancer Institute</a:t>
            </a:r>
          </a:p>
          <a:p>
            <a:r>
              <a:rPr lang="en-US" dirty="0">
                <a:solidFill>
                  <a:srgbClr val="002E51"/>
                </a:solidFill>
              </a:rPr>
              <a:t>Tampa, FL</a:t>
            </a:r>
          </a:p>
        </p:txBody>
      </p:sp>
      <p:sp>
        <p:nvSpPr>
          <p:cNvPr id="4" name="Title 3"/>
          <p:cNvSpPr>
            <a:spLocks noGrp="1"/>
          </p:cNvSpPr>
          <p:nvPr>
            <p:ph type="title"/>
          </p:nvPr>
        </p:nvSpPr>
        <p:spPr>
          <a:xfrm>
            <a:off x="0" y="332163"/>
            <a:ext cx="9144000" cy="786936"/>
          </a:xfrm>
        </p:spPr>
        <p:txBody>
          <a:bodyPr/>
          <a:lstStyle/>
          <a:p>
            <a:r>
              <a:rPr lang="en-US" dirty="0"/>
              <a:t>Myelofibrosis Case Presentation</a:t>
            </a:r>
            <a:endParaRPr lang="en-US" b="1" dirty="0">
              <a:solidFill>
                <a:srgbClr val="002E51"/>
              </a:solidFill>
            </a:endParaRPr>
          </a:p>
        </p:txBody>
      </p:sp>
      <p:pic>
        <p:nvPicPr>
          <p:cNvPr id="7" name="Picture 6" descr="A close-up of a logo&#10;&#10;Description automatically generated">
            <a:extLst>
              <a:ext uri="{FF2B5EF4-FFF2-40B4-BE49-F238E27FC236}">
                <a16:creationId xmlns:a16="http://schemas.microsoft.com/office/drawing/2014/main" id="{68B5796D-7D0A-2032-9625-BDDC879C4BFF}"/>
              </a:ext>
            </a:extLst>
          </p:cNvPr>
          <p:cNvPicPr>
            <a:picLocks noChangeAspect="1"/>
          </p:cNvPicPr>
          <p:nvPr/>
        </p:nvPicPr>
        <p:blipFill>
          <a:blip r:embed="rId3"/>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3667561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pic>
        <p:nvPicPr>
          <p:cNvPr id="7" name="Content Placeholder 6">
            <a:extLst>
              <a:ext uri="{FF2B5EF4-FFF2-40B4-BE49-F238E27FC236}">
                <a16:creationId xmlns:a16="http://schemas.microsoft.com/office/drawing/2014/main" id="{EBDDD017-42EB-EE68-1527-28184294210F}"/>
              </a:ext>
            </a:extLst>
          </p:cNvPr>
          <p:cNvPicPr>
            <a:picLocks noGrp="1" noChangeAspect="1"/>
          </p:cNvPicPr>
          <p:nvPr>
            <p:ph sz="half" idx="1"/>
          </p:nvPr>
        </p:nvPicPr>
        <p:blipFill>
          <a:blip r:embed="rId4"/>
          <a:stretch>
            <a:fillRect/>
          </a:stretch>
        </p:blipFill>
        <p:spPr>
          <a:xfrm>
            <a:off x="229980" y="1206416"/>
            <a:ext cx="4342020" cy="2735429"/>
          </a:xfrm>
          <a:prstGeom prst="rect">
            <a:avLst/>
          </a:prstGeom>
        </p:spPr>
      </p:pic>
      <p:pic>
        <p:nvPicPr>
          <p:cNvPr id="8" name="Picture 7">
            <a:extLst>
              <a:ext uri="{FF2B5EF4-FFF2-40B4-BE49-F238E27FC236}">
                <a16:creationId xmlns:a16="http://schemas.microsoft.com/office/drawing/2014/main" id="{1FEEF0EF-37F9-414E-D756-64ECC926D0C8}"/>
              </a:ext>
            </a:extLst>
          </p:cNvPr>
          <p:cNvPicPr>
            <a:picLocks noChangeAspect="1"/>
          </p:cNvPicPr>
          <p:nvPr/>
        </p:nvPicPr>
        <p:blipFill>
          <a:blip r:embed="rId5"/>
          <a:stretch>
            <a:fillRect/>
          </a:stretch>
        </p:blipFill>
        <p:spPr>
          <a:xfrm>
            <a:off x="4680633" y="1218322"/>
            <a:ext cx="3647239" cy="2735429"/>
          </a:xfrm>
          <a:prstGeom prst="rect">
            <a:avLst/>
          </a:prstGeom>
        </p:spPr>
      </p:pic>
    </p:spTree>
    <p:extLst>
      <p:ext uri="{BB962C8B-B14F-4D97-AF65-F5344CB8AC3E}">
        <p14:creationId xmlns:p14="http://schemas.microsoft.com/office/powerpoint/2010/main" val="1028803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3" name="TextBox 2">
            <a:extLst>
              <a:ext uri="{FF2B5EF4-FFF2-40B4-BE49-F238E27FC236}">
                <a16:creationId xmlns:a16="http://schemas.microsoft.com/office/drawing/2014/main" id="{F425441D-CAD0-0E34-30FA-91453BE03486}"/>
              </a:ext>
            </a:extLst>
          </p:cNvPr>
          <p:cNvSpPr txBox="1"/>
          <p:nvPr/>
        </p:nvSpPr>
        <p:spPr>
          <a:xfrm>
            <a:off x="5065295" y="4166555"/>
            <a:ext cx="4639387" cy="230832"/>
          </a:xfrm>
          <a:prstGeom prst="rect">
            <a:avLst/>
          </a:prstGeom>
          <a:noFill/>
        </p:spPr>
        <p:txBody>
          <a:bodyPr wrap="square" rtlCol="0">
            <a:spAutoFit/>
          </a:bodyPr>
          <a:lstStyle/>
          <a:p>
            <a:r>
              <a:rPr lang="en-US" sz="900" dirty="0" err="1"/>
              <a:t>Daitoku</a:t>
            </a:r>
            <a:r>
              <a:rPr lang="en-US" sz="900" dirty="0"/>
              <a:t> et al Experimental Hematology 2016; </a:t>
            </a:r>
            <a:r>
              <a:rPr lang="en-US" sz="900" dirty="0" err="1"/>
              <a:t>Cabgnols</a:t>
            </a:r>
            <a:r>
              <a:rPr lang="en-US" sz="900" dirty="0"/>
              <a:t> et al. Leukemia 2014 </a:t>
            </a:r>
          </a:p>
        </p:txBody>
      </p:sp>
      <p:pic>
        <p:nvPicPr>
          <p:cNvPr id="2" name="Picture 1">
            <a:extLst>
              <a:ext uri="{FF2B5EF4-FFF2-40B4-BE49-F238E27FC236}">
                <a16:creationId xmlns:a16="http://schemas.microsoft.com/office/drawing/2014/main" id="{D608EC89-AE01-3006-8796-95E9166D2177}"/>
              </a:ext>
            </a:extLst>
          </p:cNvPr>
          <p:cNvPicPr>
            <a:picLocks noChangeAspect="1"/>
          </p:cNvPicPr>
          <p:nvPr/>
        </p:nvPicPr>
        <p:blipFill>
          <a:blip r:embed="rId4"/>
          <a:stretch>
            <a:fillRect/>
          </a:stretch>
        </p:blipFill>
        <p:spPr>
          <a:xfrm>
            <a:off x="12032" y="935956"/>
            <a:ext cx="8819147" cy="3006847"/>
          </a:xfrm>
          <a:prstGeom prst="rect">
            <a:avLst/>
          </a:prstGeom>
        </p:spPr>
      </p:pic>
      <p:pic>
        <p:nvPicPr>
          <p:cNvPr id="7" name="Picture 6">
            <a:extLst>
              <a:ext uri="{FF2B5EF4-FFF2-40B4-BE49-F238E27FC236}">
                <a16:creationId xmlns:a16="http://schemas.microsoft.com/office/drawing/2014/main" id="{D29E03F9-9623-02B5-8F1A-49E7C2814869}"/>
              </a:ext>
            </a:extLst>
          </p:cNvPr>
          <p:cNvPicPr>
            <a:picLocks noChangeAspect="1"/>
          </p:cNvPicPr>
          <p:nvPr/>
        </p:nvPicPr>
        <p:blipFill>
          <a:blip r:embed="rId5"/>
          <a:stretch>
            <a:fillRect/>
          </a:stretch>
        </p:blipFill>
        <p:spPr>
          <a:xfrm>
            <a:off x="801598" y="3107620"/>
            <a:ext cx="3108666" cy="1189899"/>
          </a:xfrm>
          <a:prstGeom prst="rect">
            <a:avLst/>
          </a:prstGeom>
        </p:spPr>
      </p:pic>
      <p:pic>
        <p:nvPicPr>
          <p:cNvPr id="10" name="Picture 9">
            <a:extLst>
              <a:ext uri="{FF2B5EF4-FFF2-40B4-BE49-F238E27FC236}">
                <a16:creationId xmlns:a16="http://schemas.microsoft.com/office/drawing/2014/main" id="{BA8003AE-19DD-4039-4EA0-1FF7496EC333}"/>
              </a:ext>
            </a:extLst>
          </p:cNvPr>
          <p:cNvPicPr>
            <a:picLocks noChangeAspect="1"/>
          </p:cNvPicPr>
          <p:nvPr/>
        </p:nvPicPr>
        <p:blipFill>
          <a:blip r:embed="rId6"/>
          <a:stretch>
            <a:fillRect/>
          </a:stretch>
        </p:blipFill>
        <p:spPr>
          <a:xfrm>
            <a:off x="4344555" y="3040433"/>
            <a:ext cx="3321708" cy="1126122"/>
          </a:xfrm>
          <a:prstGeom prst="rect">
            <a:avLst/>
          </a:prstGeom>
        </p:spPr>
      </p:pic>
    </p:spTree>
    <p:extLst>
      <p:ext uri="{BB962C8B-B14F-4D97-AF65-F5344CB8AC3E}">
        <p14:creationId xmlns:p14="http://schemas.microsoft.com/office/powerpoint/2010/main" val="97783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6" name="Picture 5">
            <a:extLst>
              <a:ext uri="{FF2B5EF4-FFF2-40B4-BE49-F238E27FC236}">
                <a16:creationId xmlns:a16="http://schemas.microsoft.com/office/drawing/2014/main" id="{570E2DE8-239B-CC66-5E73-A4C64C3CFF56}"/>
              </a:ext>
            </a:extLst>
          </p:cNvPr>
          <p:cNvPicPr>
            <a:picLocks noChangeAspect="1"/>
          </p:cNvPicPr>
          <p:nvPr/>
        </p:nvPicPr>
        <p:blipFill>
          <a:blip r:embed="rId3"/>
          <a:stretch>
            <a:fillRect/>
          </a:stretch>
        </p:blipFill>
        <p:spPr>
          <a:xfrm>
            <a:off x="300790" y="1417421"/>
            <a:ext cx="8169442" cy="3431695"/>
          </a:xfrm>
          <a:prstGeom prst="rect">
            <a:avLst/>
          </a:prstGeom>
        </p:spPr>
      </p:pic>
    </p:spTree>
    <p:extLst>
      <p:ext uri="{BB962C8B-B14F-4D97-AF65-F5344CB8AC3E}">
        <p14:creationId xmlns:p14="http://schemas.microsoft.com/office/powerpoint/2010/main" val="3796557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10" name="Picture 9">
            <a:extLst>
              <a:ext uri="{FF2B5EF4-FFF2-40B4-BE49-F238E27FC236}">
                <a16:creationId xmlns:a16="http://schemas.microsoft.com/office/drawing/2014/main" id="{21CC725B-03C8-05BB-0A93-40C318140CEF}"/>
              </a:ext>
            </a:extLst>
          </p:cNvPr>
          <p:cNvPicPr>
            <a:picLocks noChangeAspect="1"/>
          </p:cNvPicPr>
          <p:nvPr/>
        </p:nvPicPr>
        <p:blipFill>
          <a:blip r:embed="rId3"/>
          <a:stretch>
            <a:fillRect/>
          </a:stretch>
        </p:blipFill>
        <p:spPr>
          <a:xfrm>
            <a:off x="204536" y="1080142"/>
            <a:ext cx="8205537" cy="2681317"/>
          </a:xfrm>
          <a:prstGeom prst="rect">
            <a:avLst/>
          </a:prstGeom>
        </p:spPr>
      </p:pic>
    </p:spTree>
    <p:extLst>
      <p:ext uri="{BB962C8B-B14F-4D97-AF65-F5344CB8AC3E}">
        <p14:creationId xmlns:p14="http://schemas.microsoft.com/office/powerpoint/2010/main" val="3009882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9" name="Picture 8">
            <a:extLst>
              <a:ext uri="{FF2B5EF4-FFF2-40B4-BE49-F238E27FC236}">
                <a16:creationId xmlns:a16="http://schemas.microsoft.com/office/drawing/2014/main" id="{CD7BD57E-51A0-0B7A-830E-9A59A78DBCF4}"/>
              </a:ext>
            </a:extLst>
          </p:cNvPr>
          <p:cNvPicPr>
            <a:picLocks noChangeAspect="1"/>
          </p:cNvPicPr>
          <p:nvPr/>
        </p:nvPicPr>
        <p:blipFill>
          <a:blip r:embed="rId3"/>
          <a:stretch>
            <a:fillRect/>
          </a:stretch>
        </p:blipFill>
        <p:spPr>
          <a:xfrm>
            <a:off x="475248" y="1108332"/>
            <a:ext cx="7730289" cy="3233124"/>
          </a:xfrm>
          <a:prstGeom prst="rect">
            <a:avLst/>
          </a:prstGeom>
        </p:spPr>
      </p:pic>
    </p:spTree>
    <p:extLst>
      <p:ext uri="{BB962C8B-B14F-4D97-AF65-F5344CB8AC3E}">
        <p14:creationId xmlns:p14="http://schemas.microsoft.com/office/powerpoint/2010/main" val="3156093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2" name="Picture 1">
            <a:extLst>
              <a:ext uri="{FF2B5EF4-FFF2-40B4-BE49-F238E27FC236}">
                <a16:creationId xmlns:a16="http://schemas.microsoft.com/office/drawing/2014/main" id="{76E68D3F-7C1A-42FB-C487-491B750E7B69}"/>
              </a:ext>
            </a:extLst>
          </p:cNvPr>
          <p:cNvPicPr>
            <a:picLocks noChangeAspect="1"/>
          </p:cNvPicPr>
          <p:nvPr/>
        </p:nvPicPr>
        <p:blipFill>
          <a:blip r:embed="rId3"/>
          <a:stretch>
            <a:fillRect/>
          </a:stretch>
        </p:blipFill>
        <p:spPr>
          <a:xfrm>
            <a:off x="372979" y="1014542"/>
            <a:ext cx="8398042" cy="3527721"/>
          </a:xfrm>
          <a:prstGeom prst="rect">
            <a:avLst/>
          </a:prstGeom>
        </p:spPr>
      </p:pic>
    </p:spTree>
    <p:extLst>
      <p:ext uri="{BB962C8B-B14F-4D97-AF65-F5344CB8AC3E}">
        <p14:creationId xmlns:p14="http://schemas.microsoft.com/office/powerpoint/2010/main" val="310092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4617" y="1168401"/>
            <a:ext cx="7961151" cy="2915920"/>
          </a:xfrm>
        </p:spPr>
        <p:txBody>
          <a:bodyPr/>
          <a:lstStyle/>
          <a:p>
            <a:pPr algn="l"/>
            <a:r>
              <a:rPr lang="en-US" dirty="0"/>
              <a:t>Consulting/Honoraria: GSK, Cogent Biosciences, PharmaEssentia, Blueprint Medicines, Sobi</a:t>
            </a:r>
          </a:p>
          <a:p>
            <a:pPr algn="l"/>
            <a:endParaRPr lang="en-US" dirty="0"/>
          </a:p>
          <a:p>
            <a:pPr algn="l"/>
            <a:r>
              <a:rPr lang="en-US" dirty="0"/>
              <a:t>Research support: Incyte, Cogent Biosciences, Ascentage Pharma, Blueprint Medicines, Syntrix Biosystems, Novartis, PharmaEssentia</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Disclosures</a:t>
            </a:r>
          </a:p>
        </p:txBody>
      </p:sp>
      <p:pic>
        <p:nvPicPr>
          <p:cNvPr id="3" name="Picture 2" descr="A close-up of a logo&#10;&#10;Description automatically generated">
            <a:extLst>
              <a:ext uri="{FF2B5EF4-FFF2-40B4-BE49-F238E27FC236}">
                <a16:creationId xmlns:a16="http://schemas.microsoft.com/office/drawing/2014/main" id="{C8BCE1EB-80BF-E4DA-9CD0-FD18A3183CF8}"/>
              </a:ext>
            </a:extLst>
          </p:cNvPr>
          <p:cNvPicPr>
            <a:picLocks noChangeAspect="1"/>
          </p:cNvPicPr>
          <p:nvPr/>
        </p:nvPicPr>
        <p:blipFill>
          <a:blip r:embed="rId2"/>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Review</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3" name="Content Placeholder 1">
            <a:extLst>
              <a:ext uri="{FF2B5EF4-FFF2-40B4-BE49-F238E27FC236}">
                <a16:creationId xmlns:a16="http://schemas.microsoft.com/office/drawing/2014/main" id="{83B15B81-7CB9-E330-37CA-5287F7F40E78}"/>
              </a:ext>
            </a:extLst>
          </p:cNvPr>
          <p:cNvSpPr txBox="1">
            <a:spLocks/>
          </p:cNvSpPr>
          <p:nvPr/>
        </p:nvSpPr>
        <p:spPr>
          <a:xfrm>
            <a:off x="364126" y="955448"/>
            <a:ext cx="8415747" cy="3846169"/>
          </a:xfrm>
          <a:prstGeom prst="rect">
            <a:avLst/>
          </a:prstGeom>
        </p:spPr>
        <p:txBody>
          <a:bodyPr vert="horz" wrap="square"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chemeClr val="bg1">
                    <a:lumMod val="50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ruxolitinib</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from COMFORT-II phase III clinic trial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rux</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vs best available therapy</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13/146 had concomitant ESA</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10/13 had grade 3/4 anemia</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7/13 reduced to grade 2 by 6 weeks after ESA</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7/13 remained transfusion independent</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Eltrombopag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ruxolitinib</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Study out of MD Anderson looking at 5 patients on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ruxolitinib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plt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&lt;100k</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Given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eltrombopag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50mg starting up to 300mg </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0/5 patient increased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plt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&gt;100k, 1/5 with increase fibrosis, no POD</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46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3" name="Picture 2">
            <a:extLst>
              <a:ext uri="{FF2B5EF4-FFF2-40B4-BE49-F238E27FC236}">
                <a16:creationId xmlns:a16="http://schemas.microsoft.com/office/drawing/2014/main" id="{D35517C4-7F08-6BA8-41C8-092313B127B7}"/>
              </a:ext>
            </a:extLst>
          </p:cNvPr>
          <p:cNvPicPr>
            <a:picLocks noChangeAspect="1"/>
          </p:cNvPicPr>
          <p:nvPr/>
        </p:nvPicPr>
        <p:blipFill>
          <a:blip r:embed="rId3"/>
          <a:stretch>
            <a:fillRect/>
          </a:stretch>
        </p:blipFill>
        <p:spPr>
          <a:xfrm>
            <a:off x="5629291" y="1864080"/>
            <a:ext cx="3274077" cy="2341432"/>
          </a:xfrm>
          <a:prstGeom prst="rect">
            <a:avLst/>
          </a:prstGeom>
        </p:spPr>
      </p:pic>
      <p:pic>
        <p:nvPicPr>
          <p:cNvPr id="6" name="Picture 5">
            <a:extLst>
              <a:ext uri="{FF2B5EF4-FFF2-40B4-BE49-F238E27FC236}">
                <a16:creationId xmlns:a16="http://schemas.microsoft.com/office/drawing/2014/main" id="{1C3F0E13-3BFB-BB53-B68B-ABE6B79A829A}"/>
              </a:ext>
            </a:extLst>
          </p:cNvPr>
          <p:cNvPicPr>
            <a:picLocks noChangeAspect="1"/>
          </p:cNvPicPr>
          <p:nvPr/>
        </p:nvPicPr>
        <p:blipFill>
          <a:blip r:embed="rId4"/>
          <a:stretch>
            <a:fillRect/>
          </a:stretch>
        </p:blipFill>
        <p:spPr>
          <a:xfrm>
            <a:off x="6733871" y="681799"/>
            <a:ext cx="1533041" cy="1057552"/>
          </a:xfrm>
          <a:prstGeom prst="rect">
            <a:avLst/>
          </a:prstGeom>
        </p:spPr>
      </p:pic>
      <p:sp>
        <p:nvSpPr>
          <p:cNvPr id="7" name="Content Placeholder 1">
            <a:extLst>
              <a:ext uri="{FF2B5EF4-FFF2-40B4-BE49-F238E27FC236}">
                <a16:creationId xmlns:a16="http://schemas.microsoft.com/office/drawing/2014/main" id="{C6DD81FC-0E82-1CBA-11A6-C748C1FA2D39}"/>
              </a:ext>
            </a:extLst>
          </p:cNvPr>
          <p:cNvSpPr txBox="1">
            <a:spLocks/>
          </p:cNvSpPr>
          <p:nvPr/>
        </p:nvSpPr>
        <p:spPr>
          <a:xfrm>
            <a:off x="22283" y="1174629"/>
            <a:ext cx="5417252" cy="3846169"/>
          </a:xfrm>
          <a:prstGeom prst="rect">
            <a:avLst/>
          </a:prstGeom>
        </p:spPr>
        <p:txBody>
          <a:bodyPr vert="horz" wrap="square"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chemeClr val="bg1">
                    <a:lumMod val="50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Clinical Course cont. </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Transplant discussed but patient was not interested in pursuing</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Patient started on </a:t>
            </a:r>
            <a:r>
              <a:rPr kumimoji="0" lang="en-US"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pacritinib</a:t>
            </a: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200mg twice daily 10/2022</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Splenic symptoms significant improved</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Blood counts remained stable</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Approximately 9/2023 patient with progressive severe abdominal pain</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CT abdomen/pelvis showing Splenomegaly with multiple large splenic masses. </a:t>
            </a: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742939" marR="0" lvl="1" indent="-28575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831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9" name="Picture 8">
            <a:extLst>
              <a:ext uri="{FF2B5EF4-FFF2-40B4-BE49-F238E27FC236}">
                <a16:creationId xmlns:a16="http://schemas.microsoft.com/office/drawing/2014/main" id="{34AC98FB-7245-7C11-7ADB-E83F01683100}"/>
              </a:ext>
            </a:extLst>
          </p:cNvPr>
          <p:cNvPicPr>
            <a:picLocks noChangeAspect="1"/>
          </p:cNvPicPr>
          <p:nvPr/>
        </p:nvPicPr>
        <p:blipFill>
          <a:blip r:embed="rId3"/>
          <a:stretch>
            <a:fillRect/>
          </a:stretch>
        </p:blipFill>
        <p:spPr>
          <a:xfrm>
            <a:off x="1319759" y="2722601"/>
            <a:ext cx="5429957" cy="1574428"/>
          </a:xfrm>
          <a:prstGeom prst="rect">
            <a:avLst/>
          </a:prstGeom>
        </p:spPr>
      </p:pic>
      <p:sp>
        <p:nvSpPr>
          <p:cNvPr id="11" name="TextBox 10">
            <a:extLst>
              <a:ext uri="{FF2B5EF4-FFF2-40B4-BE49-F238E27FC236}">
                <a16:creationId xmlns:a16="http://schemas.microsoft.com/office/drawing/2014/main" id="{F20CB033-E5F5-6E8E-3935-8D2A9661AD2C}"/>
              </a:ext>
            </a:extLst>
          </p:cNvPr>
          <p:cNvSpPr txBox="1"/>
          <p:nvPr/>
        </p:nvSpPr>
        <p:spPr>
          <a:xfrm>
            <a:off x="-232468" y="822961"/>
            <a:ext cx="7898731" cy="2985433"/>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1"/>
                </a:solidFill>
              </a:rPr>
              <a:t>Clinical Course cont. </a:t>
            </a:r>
          </a:p>
          <a:p>
            <a:pPr marL="742939" lvl="1" indent="-285750">
              <a:buFont typeface="Arial" panose="020B0604020202020204" pitchFamily="34" charset="0"/>
              <a:buChar char="•"/>
            </a:pPr>
            <a:r>
              <a:rPr lang="en-US" sz="1800" dirty="0">
                <a:solidFill>
                  <a:schemeClr val="tx1"/>
                </a:solidFill>
              </a:rPr>
              <a:t>Patient switched to </a:t>
            </a:r>
            <a:r>
              <a:rPr lang="en-US" sz="1800" dirty="0" err="1">
                <a:solidFill>
                  <a:schemeClr val="tx1"/>
                </a:solidFill>
              </a:rPr>
              <a:t>momelotinib</a:t>
            </a:r>
            <a:r>
              <a:rPr lang="en-US" sz="1800" dirty="0">
                <a:solidFill>
                  <a:schemeClr val="tx1"/>
                </a:solidFill>
              </a:rPr>
              <a:t> 200mg daily</a:t>
            </a:r>
          </a:p>
          <a:p>
            <a:pPr marL="742939" lvl="1" indent="-285750">
              <a:buFont typeface="Arial" panose="020B0604020202020204" pitchFamily="34" charset="0"/>
              <a:buChar char="•"/>
            </a:pPr>
            <a:r>
              <a:rPr lang="en-US" sz="1800" dirty="0">
                <a:solidFill>
                  <a:schemeClr val="tx1"/>
                </a:solidFill>
              </a:rPr>
              <a:t>Abdominal pain over time continues improve with decreased pain med requirement</a:t>
            </a:r>
          </a:p>
          <a:p>
            <a:pPr marL="742939" lvl="1" indent="-285750">
              <a:buFont typeface="Arial" panose="020B0604020202020204" pitchFamily="34" charset="0"/>
              <a:buChar char="•"/>
            </a:pPr>
            <a:r>
              <a:rPr lang="en-US" sz="1800" dirty="0">
                <a:solidFill>
                  <a:schemeClr val="tx1"/>
                </a:solidFill>
              </a:rPr>
              <a:t>Hgb increased from low 9 and 8.7 at lowest to mid 10s. Platelets remained stable and no dose reduction required</a:t>
            </a:r>
          </a:p>
          <a:p>
            <a:pPr marL="742939" lvl="1" indent="-285750">
              <a:buFont typeface="Arial" panose="020B0604020202020204" pitchFamily="34" charset="0"/>
              <a:buChar char="•"/>
            </a:pPr>
            <a:endParaRPr lang="en-US" sz="2000" dirty="0">
              <a:solidFill>
                <a:schemeClr val="tx1"/>
              </a:solidFill>
            </a:endParaRPr>
          </a:p>
          <a:p>
            <a:pPr marL="742939" lvl="1" indent="-285750">
              <a:buFont typeface="Arial" panose="020B0604020202020204" pitchFamily="34" charset="0"/>
              <a:buChar char="•"/>
            </a:pPr>
            <a:endParaRPr lang="en-US" sz="2000" dirty="0">
              <a:solidFill>
                <a:schemeClr val="tx1"/>
              </a:solidFill>
            </a:endParaRPr>
          </a:p>
          <a:p>
            <a:pPr marL="742939" lvl="1" indent="-285750">
              <a:buFont typeface="Arial" panose="020B0604020202020204" pitchFamily="34" charset="0"/>
              <a:buChar char="•"/>
            </a:pPr>
            <a:endParaRPr lang="en-US" sz="2000" dirty="0">
              <a:solidFill>
                <a:schemeClr val="tx1"/>
              </a:solidFill>
            </a:endParaRPr>
          </a:p>
          <a:p>
            <a:pPr marL="742939" lvl="1" indent="-285750">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613859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Final Thoughts</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sp>
        <p:nvSpPr>
          <p:cNvPr id="8" name="Content Placeholder 1">
            <a:extLst>
              <a:ext uri="{FF2B5EF4-FFF2-40B4-BE49-F238E27FC236}">
                <a16:creationId xmlns:a16="http://schemas.microsoft.com/office/drawing/2014/main" id="{0ACA5068-EBF8-9927-E0B9-C503CA31545B}"/>
              </a:ext>
            </a:extLst>
          </p:cNvPr>
          <p:cNvSpPr txBox="1">
            <a:spLocks/>
          </p:cNvSpPr>
          <p:nvPr/>
        </p:nvSpPr>
        <p:spPr>
          <a:xfrm>
            <a:off x="239547" y="1535029"/>
            <a:ext cx="8230686" cy="3846513"/>
          </a:xfrm>
          <a:prstGeom prst="rect">
            <a:avLst/>
          </a:prstGeom>
        </p:spPr>
        <p:txBody>
          <a:bodyPr vert="horz" wrap="square"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chemeClr val="bg1">
                    <a:lumMod val="50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chemeClr val="bg1">
                    <a:lumMod val="50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b="0" i="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chemeClr val="tx1"/>
                </a:solidFill>
              </a:rPr>
              <a:t>Any additional thoughts on case?</a:t>
            </a:r>
          </a:p>
          <a:p>
            <a:pPr marL="457200" indent="-457200">
              <a:buFont typeface="+mj-lt"/>
              <a:buAutoNum type="arabicPeriod"/>
            </a:pPr>
            <a:endParaRPr lang="en-US" sz="2400" dirty="0">
              <a:solidFill>
                <a:schemeClr val="tx1"/>
              </a:solidFill>
            </a:endParaRPr>
          </a:p>
          <a:p>
            <a:pPr marL="457200" indent="-457200">
              <a:buFont typeface="+mj-lt"/>
              <a:buAutoNum type="arabicPeriod"/>
            </a:pPr>
            <a:r>
              <a:rPr lang="en-US" sz="2400" dirty="0">
                <a:solidFill>
                  <a:schemeClr val="tx1"/>
                </a:solidFill>
              </a:rPr>
              <a:t>Any new agents you are exciting about that could potentially contribute in this setting?</a:t>
            </a:r>
          </a:p>
          <a:p>
            <a:pPr marL="457200" indent="-457200">
              <a:buFont typeface="+mj-lt"/>
              <a:buAutoNum type="arabicPeriod"/>
            </a:pPr>
            <a:endParaRPr lang="en-US" sz="2800" dirty="0">
              <a:solidFill>
                <a:schemeClr val="tx1"/>
              </a:solidFill>
            </a:endParaRPr>
          </a:p>
          <a:p>
            <a:pPr marL="457200" indent="-457200">
              <a:buFont typeface="+mj-lt"/>
              <a:buAutoNum type="arabicPeriod"/>
            </a:pPr>
            <a:endParaRPr lang="en-US" sz="2800" dirty="0">
              <a:solidFill>
                <a:schemeClr val="tx1"/>
              </a:solidFill>
            </a:endParaRPr>
          </a:p>
          <a:p>
            <a:pPr marL="457200" indent="-457200">
              <a:buFont typeface="+mj-lt"/>
              <a:buAutoNum type="arabicPeriod"/>
            </a:pPr>
            <a:endParaRPr lang="en-US" sz="2800" dirty="0">
              <a:solidFill>
                <a:schemeClr val="tx1"/>
              </a:solidFill>
            </a:endParaRPr>
          </a:p>
        </p:txBody>
      </p:sp>
    </p:spTree>
    <p:extLst>
      <p:ext uri="{BB962C8B-B14F-4D97-AF65-F5344CB8AC3E}">
        <p14:creationId xmlns:p14="http://schemas.microsoft.com/office/powerpoint/2010/main" val="2669784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10" name="Content Placeholder 1">
            <a:extLst>
              <a:ext uri="{FF2B5EF4-FFF2-40B4-BE49-F238E27FC236}">
                <a16:creationId xmlns:a16="http://schemas.microsoft.com/office/drawing/2014/main" id="{A8AABEF7-8A79-9D4E-BFA4-B7F2C851F75A}"/>
              </a:ext>
            </a:extLst>
          </p:cNvPr>
          <p:cNvSpPr txBox="1">
            <a:spLocks/>
          </p:cNvSpPr>
          <p:nvPr/>
        </p:nvSpPr>
        <p:spPr bwMode="auto">
          <a:xfrm>
            <a:off x="641099" y="1427744"/>
            <a:ext cx="7368762" cy="255592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7200" indent="-457200">
              <a:buFont typeface="+mj-lt"/>
              <a:buAutoNum type="arabicPeriod"/>
            </a:pPr>
            <a:r>
              <a:rPr lang="en-US" sz="2000" kern="0" dirty="0"/>
              <a:t>Final thoughts?</a:t>
            </a:r>
          </a:p>
          <a:p>
            <a:pPr marL="457200" indent="-457200">
              <a:buFont typeface="+mj-lt"/>
              <a:buAutoNum type="arabicPeriod"/>
            </a:pPr>
            <a:endParaRPr lang="en-US" sz="2000" kern="0" dirty="0"/>
          </a:p>
          <a:p>
            <a:pPr marL="457200" indent="-457200">
              <a:buFont typeface="+mj-lt"/>
              <a:buAutoNum type="arabicPeriod"/>
            </a:pPr>
            <a:r>
              <a:rPr lang="en-US" sz="2000" kern="0" dirty="0"/>
              <a:t>Any new agent you are exciting about that could potentially contribute in this setting?</a:t>
            </a:r>
          </a:p>
          <a:p>
            <a:pPr marL="0" indent="0">
              <a:buNone/>
            </a:pPr>
            <a:endParaRPr lang="en-US" sz="2000" kern="0" dirty="0"/>
          </a:p>
        </p:txBody>
      </p:sp>
      <p:pic>
        <p:nvPicPr>
          <p:cNvPr id="2" name="Picture 1">
            <a:extLst>
              <a:ext uri="{FF2B5EF4-FFF2-40B4-BE49-F238E27FC236}">
                <a16:creationId xmlns:a16="http://schemas.microsoft.com/office/drawing/2014/main" id="{31304B17-6CFC-8BB6-2CA8-57EEB1C9A1F4}"/>
              </a:ext>
            </a:extLst>
          </p:cNvPr>
          <p:cNvPicPr>
            <a:picLocks noChangeAspect="1"/>
          </p:cNvPicPr>
          <p:nvPr/>
        </p:nvPicPr>
        <p:blipFill>
          <a:blip r:embed="rId4"/>
          <a:stretch>
            <a:fillRect/>
          </a:stretch>
        </p:blipFill>
        <p:spPr>
          <a:xfrm>
            <a:off x="-95759" y="0"/>
            <a:ext cx="9309427" cy="5236553"/>
          </a:xfrm>
          <a:prstGeom prst="rect">
            <a:avLst/>
          </a:prstGeom>
        </p:spPr>
      </p:pic>
    </p:spTree>
    <p:extLst>
      <p:ext uri="{BB962C8B-B14F-4D97-AF65-F5344CB8AC3E}">
        <p14:creationId xmlns:p14="http://schemas.microsoft.com/office/powerpoint/2010/main" val="2725101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David Swoboda, MD</a:t>
            </a:r>
          </a:p>
          <a:p>
            <a:r>
              <a:rPr lang="en-US" dirty="0">
                <a:solidFill>
                  <a:srgbClr val="002E51"/>
                </a:solidFill>
              </a:rPr>
              <a:t>Director of Leukemia</a:t>
            </a:r>
          </a:p>
          <a:p>
            <a:r>
              <a:rPr lang="en-US" dirty="0">
                <a:solidFill>
                  <a:srgbClr val="002E51"/>
                </a:solidFill>
              </a:rPr>
              <a:t>TGH Cancer Institute</a:t>
            </a:r>
          </a:p>
          <a:p>
            <a:r>
              <a:rPr lang="en-US" dirty="0">
                <a:solidFill>
                  <a:srgbClr val="002E51"/>
                </a:solidFill>
              </a:rPr>
              <a:t>Tampa, FL</a:t>
            </a:r>
          </a:p>
        </p:txBody>
      </p:sp>
      <p:sp>
        <p:nvSpPr>
          <p:cNvPr id="4" name="Title 3"/>
          <p:cNvSpPr>
            <a:spLocks noGrp="1"/>
          </p:cNvSpPr>
          <p:nvPr>
            <p:ph type="title"/>
          </p:nvPr>
        </p:nvSpPr>
        <p:spPr>
          <a:xfrm>
            <a:off x="0" y="332163"/>
            <a:ext cx="9144000" cy="786936"/>
          </a:xfrm>
        </p:spPr>
        <p:txBody>
          <a:bodyPr/>
          <a:lstStyle/>
          <a:p>
            <a:r>
              <a:rPr lang="en-US" dirty="0"/>
              <a:t>Updates in Myelodysplastic Syndrome</a:t>
            </a:r>
            <a:endParaRPr lang="en-US" b="1" dirty="0">
              <a:solidFill>
                <a:srgbClr val="002E51"/>
              </a:solidFill>
            </a:endParaRPr>
          </a:p>
        </p:txBody>
      </p:sp>
      <p:pic>
        <p:nvPicPr>
          <p:cNvPr id="7" name="Picture 6" descr="A close-up of a logo&#10;&#10;Description automatically generated">
            <a:extLst>
              <a:ext uri="{FF2B5EF4-FFF2-40B4-BE49-F238E27FC236}">
                <a16:creationId xmlns:a16="http://schemas.microsoft.com/office/drawing/2014/main" id="{68B5796D-7D0A-2032-9625-BDDC879C4BFF}"/>
              </a:ext>
            </a:extLst>
          </p:cNvPr>
          <p:cNvPicPr>
            <a:picLocks noChangeAspect="1"/>
          </p:cNvPicPr>
          <p:nvPr/>
        </p:nvPicPr>
        <p:blipFill>
          <a:blip r:embed="rId3"/>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489830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Defining MDS</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3" name="TextBox 2">
            <a:extLst>
              <a:ext uri="{FF2B5EF4-FFF2-40B4-BE49-F238E27FC236}">
                <a16:creationId xmlns:a16="http://schemas.microsoft.com/office/drawing/2014/main" id="{F425441D-CAD0-0E34-30FA-91453BE03486}"/>
              </a:ext>
            </a:extLst>
          </p:cNvPr>
          <p:cNvSpPr txBox="1"/>
          <p:nvPr/>
        </p:nvSpPr>
        <p:spPr>
          <a:xfrm>
            <a:off x="5809702" y="4166555"/>
            <a:ext cx="3998452" cy="246221"/>
          </a:xfrm>
          <a:prstGeom prst="rect">
            <a:avLst/>
          </a:prstGeom>
          <a:noFill/>
        </p:spPr>
        <p:txBody>
          <a:bodyPr wrap="square" rtlCol="0">
            <a:spAutoFit/>
          </a:bodyPr>
          <a:lstStyle/>
          <a:p>
            <a:r>
              <a:rPr lang="en-US" sz="1000" dirty="0" err="1">
                <a:latin typeface="Abadi MT Condensed Light" panose="020B0306030101010103" pitchFamily="34" charset="77"/>
              </a:rPr>
              <a:t>Rajnoldi</a:t>
            </a:r>
            <a:r>
              <a:rPr lang="en-US" sz="1000" dirty="0">
                <a:latin typeface="Abadi MT Condensed Light" panose="020B0306030101010103" pitchFamily="34" charset="77"/>
              </a:rPr>
              <a:t> Ann Hematology 2005; Hematology Outlines-Atlas</a:t>
            </a:r>
          </a:p>
        </p:txBody>
      </p:sp>
      <p:pic>
        <p:nvPicPr>
          <p:cNvPr id="2" name="Content Placeholder 4" descr="Myelodysplastic syndrome according to WHO 2016">
            <a:extLst>
              <a:ext uri="{FF2B5EF4-FFF2-40B4-BE49-F238E27FC236}">
                <a16:creationId xmlns:a16="http://schemas.microsoft.com/office/drawing/2014/main" id="{22861A3D-1045-182B-58A3-ADC091738BC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014717" y="1968137"/>
            <a:ext cx="4141975" cy="23306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B18542-0F1A-15E5-7826-7205387CBF6E}"/>
              </a:ext>
            </a:extLst>
          </p:cNvPr>
          <p:cNvSpPr txBox="1"/>
          <p:nvPr/>
        </p:nvSpPr>
        <p:spPr>
          <a:xfrm>
            <a:off x="1270358" y="968776"/>
            <a:ext cx="7408943" cy="923330"/>
          </a:xfrm>
          <a:prstGeom prst="rect">
            <a:avLst/>
          </a:prstGeom>
          <a:noFill/>
        </p:spPr>
        <p:txBody>
          <a:bodyPr wrap="square">
            <a:spAutoFit/>
          </a:bodyPr>
          <a:lstStyle/>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Group of disorders characterized by </a:t>
            </a:r>
            <a:r>
              <a:rPr lang="en-US" sz="1800" b="1" i="1" dirty="0">
                <a:solidFill>
                  <a:srgbClr val="C00000"/>
                </a:solidFill>
                <a:latin typeface="Arial" panose="020B0604020202020204" pitchFamily="34" charset="0"/>
                <a:cs typeface="Arial" panose="020B0604020202020204" pitchFamily="34" charset="0"/>
              </a:rPr>
              <a:t>dysfunctional blood cells (dysplasia) </a:t>
            </a:r>
            <a:r>
              <a:rPr lang="en-US" sz="1800" dirty="0">
                <a:solidFill>
                  <a:schemeClr val="tx1"/>
                </a:solidFill>
                <a:latin typeface="Arial" panose="020B0604020202020204" pitchFamily="34" charset="0"/>
                <a:cs typeface="Arial" panose="020B0604020202020204" pitchFamily="34" charset="0"/>
              </a:rPr>
              <a:t>leading to </a:t>
            </a:r>
            <a:r>
              <a:rPr lang="en-US" sz="1800" b="1" i="1" dirty="0">
                <a:solidFill>
                  <a:schemeClr val="tx1"/>
                </a:solidFill>
                <a:latin typeface="Arial" panose="020B0604020202020204" pitchFamily="34" charset="0"/>
                <a:cs typeface="Arial" panose="020B0604020202020204" pitchFamily="34" charset="0"/>
              </a:rPr>
              <a:t>low blood counts</a:t>
            </a:r>
            <a:r>
              <a:rPr lang="en-US" sz="1800" dirty="0">
                <a:solidFill>
                  <a:schemeClr val="tx1"/>
                </a:solidFill>
                <a:latin typeface="Arial" panose="020B0604020202020204" pitchFamily="34" charset="0"/>
                <a:cs typeface="Arial" panose="020B0604020202020204" pitchFamily="34" charset="0"/>
              </a:rPr>
              <a:t>, with </a:t>
            </a:r>
            <a:r>
              <a:rPr lang="en-US" sz="1800" b="1" i="1" dirty="0">
                <a:solidFill>
                  <a:srgbClr val="C00000"/>
                </a:solidFill>
                <a:latin typeface="Arial" panose="020B0604020202020204" pitchFamily="34" charset="0"/>
                <a:cs typeface="Arial" panose="020B0604020202020204" pitchFamily="34" charset="0"/>
              </a:rPr>
              <a:t>increased risk of transformation to acute myelogenous leukemia (AML)</a:t>
            </a:r>
            <a:endParaRPr lang="en-US" sz="1800" dirty="0">
              <a:solidFill>
                <a:srgbClr val="C00000"/>
              </a:solidFill>
              <a:latin typeface="Arial" panose="020B0604020202020204" pitchFamily="34" charset="0"/>
              <a:cs typeface="Arial" panose="020B0604020202020204" pitchFamily="34" charset="0"/>
            </a:endParaRPr>
          </a:p>
        </p:txBody>
      </p:sp>
      <p:pic>
        <p:nvPicPr>
          <p:cNvPr id="17" name="Picture 16" descr="HematologyOutlines - Atlas">
            <a:extLst>
              <a:ext uri="{FF2B5EF4-FFF2-40B4-BE49-F238E27FC236}">
                <a16:creationId xmlns:a16="http://schemas.microsoft.com/office/drawing/2014/main" id="{E1AA3CF2-454E-B3E6-FA65-9D738E385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00" y="2178670"/>
            <a:ext cx="1987885" cy="198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34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Genetics in MDS</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pic>
        <p:nvPicPr>
          <p:cNvPr id="6" name="Content Placeholder 4">
            <a:extLst>
              <a:ext uri="{FF2B5EF4-FFF2-40B4-BE49-F238E27FC236}">
                <a16:creationId xmlns:a16="http://schemas.microsoft.com/office/drawing/2014/main" id="{6B459538-545B-3186-5ED3-35644338F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6240"/>
            <a:ext cx="5106144" cy="3353289"/>
          </a:xfrm>
          <a:prstGeom prst="rect">
            <a:avLst/>
          </a:prstGeom>
        </p:spPr>
      </p:pic>
      <p:sp>
        <p:nvSpPr>
          <p:cNvPr id="8" name="TextBox 7">
            <a:extLst>
              <a:ext uri="{FF2B5EF4-FFF2-40B4-BE49-F238E27FC236}">
                <a16:creationId xmlns:a16="http://schemas.microsoft.com/office/drawing/2014/main" id="{DA5C4C61-2414-BD68-4601-43FC96095D4E}"/>
              </a:ext>
            </a:extLst>
          </p:cNvPr>
          <p:cNvSpPr txBox="1"/>
          <p:nvPr/>
        </p:nvSpPr>
        <p:spPr>
          <a:xfrm>
            <a:off x="5451162" y="1258706"/>
            <a:ext cx="2645923" cy="738664"/>
          </a:xfrm>
          <a:prstGeom prst="rect">
            <a:avLst/>
          </a:prstGeom>
          <a:noFill/>
        </p:spPr>
        <p:txBody>
          <a:bodyPr wrap="square" rtlCol="0">
            <a:spAutoFit/>
          </a:bodyPr>
          <a:lstStyle/>
          <a:p>
            <a:r>
              <a:rPr lang="en-US" sz="1400" dirty="0">
                <a:latin typeface="+mn-lt"/>
              </a:rPr>
              <a:t>IPSS-independent </a:t>
            </a:r>
          </a:p>
          <a:p>
            <a:r>
              <a:rPr lang="en-US" sz="1400" dirty="0">
                <a:solidFill>
                  <a:srgbClr val="00B050"/>
                </a:solidFill>
                <a:latin typeface="+mn-lt"/>
              </a:rPr>
              <a:t>GOOD</a:t>
            </a:r>
            <a:r>
              <a:rPr lang="en-US" sz="1400" dirty="0">
                <a:latin typeface="+mn-lt"/>
              </a:rPr>
              <a:t> prognosis:</a:t>
            </a:r>
          </a:p>
          <a:p>
            <a:pPr marL="742950" lvl="1" indent="-285750">
              <a:buFont typeface="Arial" panose="020B0604020202020204" pitchFamily="34" charset="0"/>
              <a:buChar char="•"/>
            </a:pPr>
            <a:r>
              <a:rPr lang="en-US" sz="1400" i="1" dirty="0">
                <a:latin typeface="+mn-lt"/>
              </a:rPr>
              <a:t>SF3B1</a:t>
            </a:r>
          </a:p>
        </p:txBody>
      </p:sp>
      <p:sp>
        <p:nvSpPr>
          <p:cNvPr id="9" name="TextBox 8">
            <a:extLst>
              <a:ext uri="{FF2B5EF4-FFF2-40B4-BE49-F238E27FC236}">
                <a16:creationId xmlns:a16="http://schemas.microsoft.com/office/drawing/2014/main" id="{8E28683E-1AE5-51FA-8E7F-996A04BE759F}"/>
              </a:ext>
            </a:extLst>
          </p:cNvPr>
          <p:cNvSpPr txBox="1"/>
          <p:nvPr/>
        </p:nvSpPr>
        <p:spPr>
          <a:xfrm>
            <a:off x="5428537" y="2085536"/>
            <a:ext cx="3463047" cy="2246769"/>
          </a:xfrm>
          <a:prstGeom prst="rect">
            <a:avLst/>
          </a:prstGeom>
          <a:noFill/>
        </p:spPr>
        <p:txBody>
          <a:bodyPr wrap="square" rtlCol="0">
            <a:spAutoFit/>
          </a:bodyPr>
          <a:lstStyle/>
          <a:p>
            <a:r>
              <a:rPr lang="en-US" sz="1200" dirty="0">
                <a:latin typeface="+mn-lt"/>
              </a:rPr>
              <a:t>IPSS-independent </a:t>
            </a:r>
          </a:p>
          <a:p>
            <a:r>
              <a:rPr lang="en-US" sz="1200" dirty="0">
                <a:solidFill>
                  <a:srgbClr val="C00000"/>
                </a:solidFill>
                <a:latin typeface="+mn-lt"/>
              </a:rPr>
              <a:t>POOR</a:t>
            </a:r>
            <a:r>
              <a:rPr lang="en-US" sz="1200" dirty="0">
                <a:latin typeface="+mn-lt"/>
              </a:rPr>
              <a:t> prognosis:</a:t>
            </a:r>
          </a:p>
          <a:p>
            <a:pPr marL="742950" lvl="1" indent="-285750">
              <a:buFont typeface="Arial" panose="020B0604020202020204" pitchFamily="34" charset="0"/>
              <a:buChar char="•"/>
            </a:pPr>
            <a:r>
              <a:rPr lang="en-US" sz="1200" i="1" dirty="0">
                <a:latin typeface="+mn-lt"/>
              </a:rPr>
              <a:t>TP53</a:t>
            </a:r>
          </a:p>
          <a:p>
            <a:pPr marL="742950" lvl="1" indent="-285750">
              <a:buFont typeface="Arial" panose="020B0604020202020204" pitchFamily="34" charset="0"/>
              <a:buChar char="•"/>
            </a:pPr>
            <a:r>
              <a:rPr lang="en-US" sz="1200" i="1" dirty="0">
                <a:latin typeface="+mn-lt"/>
              </a:rPr>
              <a:t>ASXL1</a:t>
            </a:r>
          </a:p>
          <a:p>
            <a:pPr marL="742950" lvl="1" indent="-285750">
              <a:buFont typeface="Arial" panose="020B0604020202020204" pitchFamily="34" charset="0"/>
              <a:buChar char="•"/>
            </a:pPr>
            <a:r>
              <a:rPr lang="en-US" sz="1200" i="1" dirty="0">
                <a:latin typeface="+mn-lt"/>
              </a:rPr>
              <a:t>EZH2</a:t>
            </a:r>
          </a:p>
          <a:p>
            <a:pPr marL="742950" lvl="1" indent="-285750">
              <a:buFont typeface="Arial" panose="020B0604020202020204" pitchFamily="34" charset="0"/>
              <a:buChar char="•"/>
            </a:pPr>
            <a:r>
              <a:rPr lang="en-US" sz="1200" i="1" dirty="0">
                <a:latin typeface="+mn-lt"/>
              </a:rPr>
              <a:t>RUNX1</a:t>
            </a:r>
          </a:p>
          <a:p>
            <a:pPr marL="742950" lvl="1" indent="-285750">
              <a:buFont typeface="Arial" panose="020B0604020202020204" pitchFamily="34" charset="0"/>
              <a:buChar char="•"/>
            </a:pPr>
            <a:r>
              <a:rPr lang="en-US" sz="1200" i="1" dirty="0">
                <a:solidFill>
                  <a:srgbClr val="39C0E0"/>
                </a:solidFill>
                <a:latin typeface="+mn-lt"/>
              </a:rPr>
              <a:t>DNMT3A</a:t>
            </a:r>
          </a:p>
          <a:p>
            <a:pPr marL="742950" lvl="1" indent="-285750">
              <a:buFont typeface="Arial" panose="020B0604020202020204" pitchFamily="34" charset="0"/>
              <a:buChar char="•"/>
            </a:pPr>
            <a:r>
              <a:rPr lang="en-US" sz="1200" i="1" dirty="0">
                <a:solidFill>
                  <a:srgbClr val="39C0E0"/>
                </a:solidFill>
                <a:latin typeface="+mn-lt"/>
              </a:rPr>
              <a:t>ETV6</a:t>
            </a:r>
          </a:p>
          <a:p>
            <a:r>
              <a:rPr lang="en-US" sz="1200" dirty="0">
                <a:latin typeface="+mn-lt"/>
              </a:rPr>
              <a:t>(GREATER RISK FOR TRANSFORMATION TO AML)</a:t>
            </a:r>
          </a:p>
          <a:p>
            <a:pPr marL="742950" lvl="1" indent="-285750">
              <a:buFont typeface="Arial" panose="020B0604020202020204" pitchFamily="34" charset="0"/>
              <a:buChar char="•"/>
            </a:pPr>
            <a:endParaRPr lang="en-US" sz="1800" dirty="0">
              <a:latin typeface="+mn-lt"/>
            </a:endParaRPr>
          </a:p>
        </p:txBody>
      </p:sp>
      <p:sp>
        <p:nvSpPr>
          <p:cNvPr id="3" name="TextBox 2">
            <a:extLst>
              <a:ext uri="{FF2B5EF4-FFF2-40B4-BE49-F238E27FC236}">
                <a16:creationId xmlns:a16="http://schemas.microsoft.com/office/drawing/2014/main" id="{F425441D-CAD0-0E34-30FA-91453BE03486}"/>
              </a:ext>
            </a:extLst>
          </p:cNvPr>
          <p:cNvSpPr txBox="1"/>
          <p:nvPr/>
        </p:nvSpPr>
        <p:spPr>
          <a:xfrm>
            <a:off x="6599898" y="4166555"/>
            <a:ext cx="3208256" cy="253916"/>
          </a:xfrm>
          <a:prstGeom prst="rect">
            <a:avLst/>
          </a:prstGeom>
          <a:noFill/>
        </p:spPr>
        <p:txBody>
          <a:bodyPr wrap="square" rtlCol="0">
            <a:spAutoFit/>
          </a:bodyPr>
          <a:lstStyle/>
          <a:p>
            <a:r>
              <a:rPr lang="en-US" sz="1000" dirty="0">
                <a:latin typeface="Abadi MT Condensed Light" panose="020B0306030101010103" pitchFamily="34" charset="77"/>
              </a:rPr>
              <a:t>Steensma et al. </a:t>
            </a:r>
            <a:r>
              <a:rPr lang="en-US" sz="1000" i="1" dirty="0">
                <a:latin typeface="Abadi MT Condensed Light" panose="020B0306030101010103" pitchFamily="34" charset="77"/>
              </a:rPr>
              <a:t>Mayo Clinic Proceedings </a:t>
            </a:r>
            <a:r>
              <a:rPr lang="en-US" sz="1000" dirty="0">
                <a:latin typeface="Abadi MT Condensed Light" panose="020B0306030101010103" pitchFamily="34" charset="77"/>
              </a:rPr>
              <a:t>2015</a:t>
            </a:r>
          </a:p>
        </p:txBody>
      </p:sp>
    </p:spTree>
    <p:extLst>
      <p:ext uri="{BB962C8B-B14F-4D97-AF65-F5344CB8AC3E}">
        <p14:creationId xmlns:p14="http://schemas.microsoft.com/office/powerpoint/2010/main" val="402328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IPSS-R</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2" name="Picture 1">
            <a:extLst>
              <a:ext uri="{FF2B5EF4-FFF2-40B4-BE49-F238E27FC236}">
                <a16:creationId xmlns:a16="http://schemas.microsoft.com/office/drawing/2014/main" id="{AE8A22F1-757D-E51A-0B5E-BCE0C530248C}"/>
              </a:ext>
            </a:extLst>
          </p:cNvPr>
          <p:cNvPicPr>
            <a:picLocks noChangeAspect="1"/>
          </p:cNvPicPr>
          <p:nvPr/>
        </p:nvPicPr>
        <p:blipFill>
          <a:blip r:embed="rId3"/>
          <a:stretch>
            <a:fillRect/>
          </a:stretch>
        </p:blipFill>
        <p:spPr>
          <a:xfrm>
            <a:off x="318926" y="820413"/>
            <a:ext cx="5550651" cy="3473100"/>
          </a:xfrm>
          <a:prstGeom prst="rect">
            <a:avLst/>
          </a:prstGeom>
        </p:spPr>
      </p:pic>
      <p:sp>
        <p:nvSpPr>
          <p:cNvPr id="3" name="TextBox 2">
            <a:extLst>
              <a:ext uri="{FF2B5EF4-FFF2-40B4-BE49-F238E27FC236}">
                <a16:creationId xmlns:a16="http://schemas.microsoft.com/office/drawing/2014/main" id="{F425441D-CAD0-0E34-30FA-91453BE03486}"/>
              </a:ext>
            </a:extLst>
          </p:cNvPr>
          <p:cNvSpPr txBox="1"/>
          <p:nvPr/>
        </p:nvSpPr>
        <p:spPr>
          <a:xfrm>
            <a:off x="6599898" y="4166555"/>
            <a:ext cx="3208256" cy="253916"/>
          </a:xfrm>
          <a:prstGeom prst="rect">
            <a:avLst/>
          </a:prstGeom>
          <a:noFill/>
        </p:spPr>
        <p:txBody>
          <a:bodyPr wrap="square" rtlCol="0">
            <a:spAutoFit/>
          </a:bodyPr>
          <a:lstStyle/>
          <a:p>
            <a:r>
              <a:rPr lang="en-US" sz="1000" dirty="0">
                <a:latin typeface="Abadi MT Condensed Light" panose="020B0306030101010103" pitchFamily="34" charset="77"/>
              </a:rPr>
              <a:t>Greenberg </a:t>
            </a:r>
            <a:r>
              <a:rPr lang="en-US" sz="1000" i="1" dirty="0">
                <a:latin typeface="Abadi MT Condensed Light" panose="020B0306030101010103" pitchFamily="34" charset="77"/>
              </a:rPr>
              <a:t>Blood 2012; </a:t>
            </a:r>
            <a:r>
              <a:rPr lang="en-US" sz="1000" i="1" dirty="0" err="1">
                <a:latin typeface="Abadi MT Condensed Light" panose="020B0306030101010103" pitchFamily="34" charset="77"/>
              </a:rPr>
              <a:t>Bejar</a:t>
            </a:r>
            <a:r>
              <a:rPr lang="en-US" sz="1000" i="1" dirty="0">
                <a:latin typeface="Abadi MT Condensed Light" panose="020B0306030101010103" pitchFamily="34" charset="77"/>
              </a:rPr>
              <a:t> JNCCN 2019</a:t>
            </a:r>
            <a:endParaRPr lang="en-US" sz="1000" dirty="0">
              <a:latin typeface="Abadi MT Condensed Light" panose="020B0306030101010103" pitchFamily="34" charset="77"/>
            </a:endParaRPr>
          </a:p>
        </p:txBody>
      </p:sp>
    </p:spTree>
    <p:extLst>
      <p:ext uri="{BB962C8B-B14F-4D97-AF65-F5344CB8AC3E}">
        <p14:creationId xmlns:p14="http://schemas.microsoft.com/office/powerpoint/2010/main" val="4210654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IPSS-M</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2"/>
          <a:stretch>
            <a:fillRect/>
          </a:stretch>
        </p:blipFill>
        <p:spPr>
          <a:xfrm>
            <a:off x="7666263" y="4454971"/>
            <a:ext cx="1323219" cy="693292"/>
          </a:xfrm>
          <a:prstGeom prst="rect">
            <a:avLst/>
          </a:prstGeom>
        </p:spPr>
      </p:pic>
      <p:pic>
        <p:nvPicPr>
          <p:cNvPr id="3" name="Picture 2" descr="IPSS-M: Molecular International Prognostic Scoring System | MLL">
            <a:extLst>
              <a:ext uri="{FF2B5EF4-FFF2-40B4-BE49-F238E27FC236}">
                <a16:creationId xmlns:a16="http://schemas.microsoft.com/office/drawing/2014/main" id="{754A42AD-706F-6B62-7C48-46DE0BBBF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36" y="1205345"/>
            <a:ext cx="4794923" cy="295431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8">
            <a:extLst>
              <a:ext uri="{FF2B5EF4-FFF2-40B4-BE49-F238E27FC236}">
                <a16:creationId xmlns:a16="http://schemas.microsoft.com/office/drawing/2014/main" id="{F5C3DF86-4046-14C6-7866-050C2ABF4CA1}"/>
              </a:ext>
            </a:extLst>
          </p:cNvPr>
          <p:cNvPicPr>
            <a:picLocks noGrp="1" noChangeAspect="1"/>
          </p:cNvPicPr>
          <p:nvPr>
            <p:ph sz="half" idx="1"/>
          </p:nvPr>
        </p:nvPicPr>
        <p:blipFill>
          <a:blip r:embed="rId4"/>
          <a:stretch>
            <a:fillRect/>
          </a:stretch>
        </p:blipFill>
        <p:spPr>
          <a:xfrm>
            <a:off x="5170521" y="1205345"/>
            <a:ext cx="3484580" cy="2954319"/>
          </a:xfrm>
        </p:spPr>
      </p:pic>
      <p:sp>
        <p:nvSpPr>
          <p:cNvPr id="8" name="TextBox 7">
            <a:extLst>
              <a:ext uri="{FF2B5EF4-FFF2-40B4-BE49-F238E27FC236}">
                <a16:creationId xmlns:a16="http://schemas.microsoft.com/office/drawing/2014/main" id="{55F0E2B1-C799-2762-828F-0C393FE62022}"/>
              </a:ext>
            </a:extLst>
          </p:cNvPr>
          <p:cNvSpPr txBox="1"/>
          <p:nvPr/>
        </p:nvSpPr>
        <p:spPr>
          <a:xfrm>
            <a:off x="6301058" y="4151542"/>
            <a:ext cx="2004075" cy="246221"/>
          </a:xfrm>
          <a:prstGeom prst="rect">
            <a:avLst/>
          </a:prstGeom>
          <a:noFill/>
        </p:spPr>
        <p:txBody>
          <a:bodyPr wrap="none" rtlCol="0">
            <a:spAutoFit/>
          </a:bodyPr>
          <a:lstStyle/>
          <a:p>
            <a:r>
              <a:rPr lang="en-US" sz="1000" dirty="0">
                <a:latin typeface="Abadi MT Condensed Light" panose="020B0306030101010103" pitchFamily="34" charset="77"/>
              </a:rPr>
              <a:t>Bernard et al. NEJM Evidence 2022</a:t>
            </a:r>
          </a:p>
        </p:txBody>
      </p:sp>
    </p:spTree>
    <p:extLst>
      <p:ext uri="{BB962C8B-B14F-4D97-AF65-F5344CB8AC3E}">
        <p14:creationId xmlns:p14="http://schemas.microsoft.com/office/powerpoint/2010/main" val="159812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3AA405F-17AF-1CE1-5539-C66688F111EA}"/>
              </a:ext>
            </a:extLst>
          </p:cNvPr>
          <p:cNvSpPr>
            <a:spLocks noGrp="1"/>
          </p:cNvSpPr>
          <p:nvPr>
            <p:ph sz="half" idx="1"/>
          </p:nvPr>
        </p:nvSpPr>
        <p:spPr>
          <a:xfrm>
            <a:off x="685799" y="1117600"/>
            <a:ext cx="7701455" cy="2936240"/>
          </a:xfrm>
        </p:spPr>
        <p:txBody>
          <a:bodyPr/>
          <a:lstStyle/>
          <a:p>
            <a:r>
              <a:rPr lang="en-US" sz="2400" dirty="0"/>
              <a:t>Review the basics of myelofibrosis (MF) pathobiology and standard treatment approaches</a:t>
            </a:r>
          </a:p>
          <a:p>
            <a:r>
              <a:rPr lang="en-US" sz="2400" dirty="0"/>
              <a:t>Discuss the impact of cytopenias in MF</a:t>
            </a:r>
          </a:p>
          <a:p>
            <a:r>
              <a:rPr lang="en-US" sz="2400" dirty="0"/>
              <a:t>Review data supporting the novel JAKi, momelotinib, and its role in cytopenic MF</a:t>
            </a:r>
          </a:p>
          <a:p>
            <a:r>
              <a:rPr lang="en-US" sz="2400" dirty="0"/>
              <a:t>Examine emerging agents under investigation</a:t>
            </a:r>
          </a:p>
        </p:txBody>
      </p:sp>
      <p:sp>
        <p:nvSpPr>
          <p:cNvPr id="5" name="Title 1">
            <a:extLst>
              <a:ext uri="{FF2B5EF4-FFF2-40B4-BE49-F238E27FC236}">
                <a16:creationId xmlns:a16="http://schemas.microsoft.com/office/drawing/2014/main" id="{AAB6F1A1-EBF0-9E1D-6093-64FCAB3D419F}"/>
              </a:ext>
            </a:extLst>
          </p:cNvPr>
          <p:cNvSpPr txBox="1">
            <a:spLocks/>
          </p:cNvSpPr>
          <p:nvPr/>
        </p:nvSpPr>
        <p:spPr>
          <a:xfrm>
            <a:off x="0" y="127465"/>
            <a:ext cx="9144000" cy="695496"/>
          </a:xfrm>
          <a:prstGeom prst="rect">
            <a:avLst/>
          </a:prstGeom>
          <a:noFill/>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spcAft>
                <a:spcPts val="600"/>
              </a:spcAft>
            </a:pPr>
            <a:r>
              <a:rPr lang="en-US" i="0" kern="0" dirty="0">
                <a:solidFill>
                  <a:srgbClr val="003465"/>
                </a:solidFill>
                <a:latin typeface="+mn-lt"/>
                <a:ea typeface="+mj-ea"/>
                <a:cs typeface="+mj-cs"/>
              </a:rPr>
              <a:t>Learning Objectives</a:t>
            </a:r>
          </a:p>
        </p:txBody>
      </p:sp>
    </p:spTree>
    <p:extLst>
      <p:ext uri="{BB962C8B-B14F-4D97-AF65-F5344CB8AC3E}">
        <p14:creationId xmlns:p14="http://schemas.microsoft.com/office/powerpoint/2010/main" val="1128357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88E860-0970-9808-092F-164325476E67}"/>
              </a:ext>
            </a:extLst>
          </p:cNvPr>
          <p:cNvSpPr>
            <a:spLocks noGrp="1"/>
          </p:cNvSpPr>
          <p:nvPr>
            <p:ph sz="half" idx="1"/>
          </p:nvPr>
        </p:nvSpPr>
        <p:spPr>
          <a:xfrm>
            <a:off x="539031" y="859554"/>
            <a:ext cx="7596051" cy="2936240"/>
          </a:xfrm>
        </p:spPr>
        <p:txBody>
          <a:bodyPr/>
          <a:lstStyle/>
          <a:p>
            <a:r>
              <a:rPr lang="en-US" sz="1400" dirty="0"/>
              <a:t>Dependent on RISK and GOALS OF TREATMENT (QoL and symptom improvement, blood count improvement, delay progression, increase survival) </a:t>
            </a:r>
          </a:p>
          <a:p>
            <a:endParaRPr lang="en-US" dirty="0"/>
          </a:p>
        </p:txBody>
      </p:sp>
      <p:sp>
        <p:nvSpPr>
          <p:cNvPr id="4" name="Title 3">
            <a:extLst>
              <a:ext uri="{FF2B5EF4-FFF2-40B4-BE49-F238E27FC236}">
                <a16:creationId xmlns:a16="http://schemas.microsoft.com/office/drawing/2014/main" id="{58E553A2-0B30-3B3F-A852-D958DD8AF976}"/>
              </a:ext>
            </a:extLst>
          </p:cNvPr>
          <p:cNvSpPr>
            <a:spLocks noGrp="1"/>
          </p:cNvSpPr>
          <p:nvPr>
            <p:ph type="title"/>
          </p:nvPr>
        </p:nvSpPr>
        <p:spPr/>
        <p:txBody>
          <a:bodyPr/>
          <a:lstStyle/>
          <a:p>
            <a:r>
              <a:rPr lang="en-US" dirty="0"/>
              <a:t>Treatment Options</a:t>
            </a:r>
          </a:p>
        </p:txBody>
      </p:sp>
      <p:grpSp>
        <p:nvGrpSpPr>
          <p:cNvPr id="139" name="Group 138">
            <a:extLst>
              <a:ext uri="{FF2B5EF4-FFF2-40B4-BE49-F238E27FC236}">
                <a16:creationId xmlns:a16="http://schemas.microsoft.com/office/drawing/2014/main" id="{CB93A339-2811-C363-D80B-BC92CEC10BEC}"/>
              </a:ext>
            </a:extLst>
          </p:cNvPr>
          <p:cNvGrpSpPr/>
          <p:nvPr/>
        </p:nvGrpSpPr>
        <p:grpSpPr>
          <a:xfrm>
            <a:off x="1295158" y="1498622"/>
            <a:ext cx="6240176" cy="243360"/>
            <a:chOff x="0" y="68766"/>
            <a:chExt cx="6240176" cy="243360"/>
          </a:xfrm>
          <a:solidFill>
            <a:srgbClr val="002E51"/>
          </a:solidFill>
        </p:grpSpPr>
        <p:sp>
          <p:nvSpPr>
            <p:cNvPr id="170" name="Rectangle: Rounded Corners 169">
              <a:extLst>
                <a:ext uri="{FF2B5EF4-FFF2-40B4-BE49-F238E27FC236}">
                  <a16:creationId xmlns:a16="http://schemas.microsoft.com/office/drawing/2014/main" id="{EEE4CEC4-CD1F-1012-B08F-DC5BBC794A03}"/>
                </a:ext>
              </a:extLst>
            </p:cNvPr>
            <p:cNvSpPr/>
            <p:nvPr/>
          </p:nvSpPr>
          <p:spPr>
            <a:xfrm>
              <a:off x="0" y="68766"/>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1" name="Rectangle: Rounded Corners 4">
              <a:extLst>
                <a:ext uri="{FF2B5EF4-FFF2-40B4-BE49-F238E27FC236}">
                  <a16:creationId xmlns:a16="http://schemas.microsoft.com/office/drawing/2014/main" id="{559D343B-D546-5844-5E31-0AD6AF7936E4}"/>
                </a:ext>
              </a:extLst>
            </p:cNvPr>
            <p:cNvSpPr txBox="1"/>
            <p:nvPr/>
          </p:nvSpPr>
          <p:spPr>
            <a:xfrm>
              <a:off x="11880" y="80646"/>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Observation</a:t>
              </a:r>
            </a:p>
          </p:txBody>
        </p:sp>
      </p:grpSp>
      <p:grpSp>
        <p:nvGrpSpPr>
          <p:cNvPr id="140" name="Group 139">
            <a:extLst>
              <a:ext uri="{FF2B5EF4-FFF2-40B4-BE49-F238E27FC236}">
                <a16:creationId xmlns:a16="http://schemas.microsoft.com/office/drawing/2014/main" id="{C65321B8-7CED-B49D-ED84-E2E69725D007}"/>
              </a:ext>
            </a:extLst>
          </p:cNvPr>
          <p:cNvGrpSpPr/>
          <p:nvPr/>
        </p:nvGrpSpPr>
        <p:grpSpPr>
          <a:xfrm>
            <a:off x="1295158" y="1779422"/>
            <a:ext cx="6240176" cy="243360"/>
            <a:chOff x="0" y="349566"/>
            <a:chExt cx="6240176" cy="243360"/>
          </a:xfrm>
          <a:solidFill>
            <a:srgbClr val="002E51"/>
          </a:solidFill>
        </p:grpSpPr>
        <p:sp>
          <p:nvSpPr>
            <p:cNvPr id="168" name="Rectangle: Rounded Corners 167">
              <a:extLst>
                <a:ext uri="{FF2B5EF4-FFF2-40B4-BE49-F238E27FC236}">
                  <a16:creationId xmlns:a16="http://schemas.microsoft.com/office/drawing/2014/main" id="{589F2793-10BB-D0BB-F03A-7B9C68FF56CB}"/>
                </a:ext>
              </a:extLst>
            </p:cNvPr>
            <p:cNvSpPr/>
            <p:nvPr/>
          </p:nvSpPr>
          <p:spPr>
            <a:xfrm>
              <a:off x="0" y="349566"/>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9" name="Rectangle: Rounded Corners 6">
              <a:extLst>
                <a:ext uri="{FF2B5EF4-FFF2-40B4-BE49-F238E27FC236}">
                  <a16:creationId xmlns:a16="http://schemas.microsoft.com/office/drawing/2014/main" id="{CCDC5B77-3B36-186E-BE47-EF848DACC0B0}"/>
                </a:ext>
              </a:extLst>
            </p:cNvPr>
            <p:cNvSpPr txBox="1"/>
            <p:nvPr/>
          </p:nvSpPr>
          <p:spPr>
            <a:xfrm>
              <a:off x="11880" y="361446"/>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Supportive Care</a:t>
              </a:r>
            </a:p>
          </p:txBody>
        </p:sp>
      </p:grpSp>
      <p:grpSp>
        <p:nvGrpSpPr>
          <p:cNvPr id="141" name="Group 140">
            <a:extLst>
              <a:ext uri="{FF2B5EF4-FFF2-40B4-BE49-F238E27FC236}">
                <a16:creationId xmlns:a16="http://schemas.microsoft.com/office/drawing/2014/main" id="{2CFC050C-1FBE-D257-EC6D-AC21988176CD}"/>
              </a:ext>
            </a:extLst>
          </p:cNvPr>
          <p:cNvGrpSpPr/>
          <p:nvPr/>
        </p:nvGrpSpPr>
        <p:grpSpPr>
          <a:xfrm>
            <a:off x="1295158" y="2022782"/>
            <a:ext cx="6240176" cy="215280"/>
            <a:chOff x="0" y="592926"/>
            <a:chExt cx="6240176" cy="215280"/>
          </a:xfrm>
        </p:grpSpPr>
        <p:sp>
          <p:nvSpPr>
            <p:cNvPr id="166" name="Rectangle 165">
              <a:extLst>
                <a:ext uri="{FF2B5EF4-FFF2-40B4-BE49-F238E27FC236}">
                  <a16:creationId xmlns:a16="http://schemas.microsoft.com/office/drawing/2014/main" id="{44AA687F-8450-9909-B756-2CFDBF66F4A4}"/>
                </a:ext>
              </a:extLst>
            </p:cNvPr>
            <p:cNvSpPr/>
            <p:nvPr/>
          </p:nvSpPr>
          <p:spPr>
            <a:xfrm>
              <a:off x="0" y="592926"/>
              <a:ext cx="6240176" cy="2152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7" name="TextBox 166">
              <a:extLst>
                <a:ext uri="{FF2B5EF4-FFF2-40B4-BE49-F238E27FC236}">
                  <a16:creationId xmlns:a16="http://schemas.microsoft.com/office/drawing/2014/main" id="{2C3D2EBC-D012-FB04-CA03-915B09AC812A}"/>
                </a:ext>
              </a:extLst>
            </p:cNvPr>
            <p:cNvSpPr txBox="1"/>
            <p:nvPr/>
          </p:nvSpPr>
          <p:spPr>
            <a:xfrm>
              <a:off x="0" y="592926"/>
              <a:ext cx="6240176" cy="2152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8126" tIns="12700" rIns="71120" bIns="12700" numCol="1" spcCol="1270" anchor="t" anchorCtr="0">
              <a:noAutofit/>
            </a:bodyPr>
            <a:lstStyle/>
            <a:p>
              <a:pPr marL="57150" lvl="1" indent="-57150" algn="l" defTabSz="444500">
                <a:lnSpc>
                  <a:spcPct val="90000"/>
                </a:lnSpc>
                <a:spcBef>
                  <a:spcPct val="0"/>
                </a:spcBef>
                <a:spcAft>
                  <a:spcPct val="20000"/>
                </a:spcAft>
                <a:buChar char="•"/>
              </a:pPr>
              <a:r>
                <a:rPr lang="en-US" sz="1000" kern="1200" dirty="0"/>
                <a:t>Transfusions (platelets, red blood cells) </a:t>
              </a:r>
            </a:p>
          </p:txBody>
        </p:sp>
      </p:grpSp>
      <p:grpSp>
        <p:nvGrpSpPr>
          <p:cNvPr id="142" name="Group 141">
            <a:extLst>
              <a:ext uri="{FF2B5EF4-FFF2-40B4-BE49-F238E27FC236}">
                <a16:creationId xmlns:a16="http://schemas.microsoft.com/office/drawing/2014/main" id="{23F3DB4C-32E9-D4C4-74CB-C7834EA06D70}"/>
              </a:ext>
            </a:extLst>
          </p:cNvPr>
          <p:cNvGrpSpPr/>
          <p:nvPr/>
        </p:nvGrpSpPr>
        <p:grpSpPr>
          <a:xfrm>
            <a:off x="1295158" y="2238062"/>
            <a:ext cx="6240176" cy="243360"/>
            <a:chOff x="0" y="808206"/>
            <a:chExt cx="6240176" cy="243360"/>
          </a:xfrm>
          <a:solidFill>
            <a:srgbClr val="002E51"/>
          </a:solidFill>
        </p:grpSpPr>
        <p:sp>
          <p:nvSpPr>
            <p:cNvPr id="164" name="Rectangle: Rounded Corners 163">
              <a:extLst>
                <a:ext uri="{FF2B5EF4-FFF2-40B4-BE49-F238E27FC236}">
                  <a16:creationId xmlns:a16="http://schemas.microsoft.com/office/drawing/2014/main" id="{BFF48497-36CA-762F-0D02-E5AC17FAAFD9}"/>
                </a:ext>
              </a:extLst>
            </p:cNvPr>
            <p:cNvSpPr/>
            <p:nvPr/>
          </p:nvSpPr>
          <p:spPr>
            <a:xfrm>
              <a:off x="0" y="808206"/>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5" name="Rectangle: Rounded Corners 10">
              <a:extLst>
                <a:ext uri="{FF2B5EF4-FFF2-40B4-BE49-F238E27FC236}">
                  <a16:creationId xmlns:a16="http://schemas.microsoft.com/office/drawing/2014/main" id="{1DC7B263-30AA-2B36-03E6-73F797708B20}"/>
                </a:ext>
              </a:extLst>
            </p:cNvPr>
            <p:cNvSpPr txBox="1"/>
            <p:nvPr/>
          </p:nvSpPr>
          <p:spPr>
            <a:xfrm>
              <a:off x="11880" y="820086"/>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Red Blood Cell Stimulating/Maturating Agents</a:t>
              </a:r>
            </a:p>
          </p:txBody>
        </p:sp>
      </p:grpSp>
      <p:grpSp>
        <p:nvGrpSpPr>
          <p:cNvPr id="143" name="Group 142">
            <a:extLst>
              <a:ext uri="{FF2B5EF4-FFF2-40B4-BE49-F238E27FC236}">
                <a16:creationId xmlns:a16="http://schemas.microsoft.com/office/drawing/2014/main" id="{53EAFD1C-9148-2586-9FD2-82D030210F9D}"/>
              </a:ext>
            </a:extLst>
          </p:cNvPr>
          <p:cNvGrpSpPr/>
          <p:nvPr/>
        </p:nvGrpSpPr>
        <p:grpSpPr>
          <a:xfrm>
            <a:off x="1283278" y="2432994"/>
            <a:ext cx="6252056" cy="387787"/>
            <a:chOff x="-11880" y="1003138"/>
            <a:chExt cx="6252056" cy="387787"/>
          </a:xfrm>
        </p:grpSpPr>
        <p:sp>
          <p:nvSpPr>
            <p:cNvPr id="162" name="Rectangle 161">
              <a:extLst>
                <a:ext uri="{FF2B5EF4-FFF2-40B4-BE49-F238E27FC236}">
                  <a16:creationId xmlns:a16="http://schemas.microsoft.com/office/drawing/2014/main" id="{FAAEC25A-B8DC-C651-B128-BA0C787F42D4}"/>
                </a:ext>
              </a:extLst>
            </p:cNvPr>
            <p:cNvSpPr/>
            <p:nvPr/>
          </p:nvSpPr>
          <p:spPr>
            <a:xfrm>
              <a:off x="0" y="1003138"/>
              <a:ext cx="6240176" cy="3363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3" name="TextBox 162">
              <a:extLst>
                <a:ext uri="{FF2B5EF4-FFF2-40B4-BE49-F238E27FC236}">
                  <a16:creationId xmlns:a16="http://schemas.microsoft.com/office/drawing/2014/main" id="{F243F388-BF10-40E5-77B6-21B7A1C88E82}"/>
                </a:ext>
              </a:extLst>
            </p:cNvPr>
            <p:cNvSpPr txBox="1"/>
            <p:nvPr/>
          </p:nvSpPr>
          <p:spPr>
            <a:xfrm>
              <a:off x="-11880" y="1054550"/>
              <a:ext cx="6240176" cy="3363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8126" tIns="12700" rIns="71120" bIns="12700" numCol="1" spcCol="1270" anchor="t" anchorCtr="0">
              <a:noAutofit/>
            </a:bodyPr>
            <a:lstStyle/>
            <a:p>
              <a:pPr marL="57150" lvl="1" indent="-57150" algn="l" defTabSz="444500">
                <a:lnSpc>
                  <a:spcPct val="90000"/>
                </a:lnSpc>
                <a:spcBef>
                  <a:spcPct val="0"/>
                </a:spcBef>
                <a:spcAft>
                  <a:spcPct val="20000"/>
                </a:spcAft>
                <a:buChar char="•"/>
              </a:pPr>
              <a:r>
                <a:rPr lang="en-US" sz="1000" kern="1200" dirty="0" err="1"/>
                <a:t>Erythropoetin</a:t>
              </a:r>
              <a:r>
                <a:rPr lang="en-US" sz="1000" kern="1200" dirty="0"/>
                <a:t> stimulating agents: Epoetin alfa (Procrit or </a:t>
              </a:r>
              <a:r>
                <a:rPr lang="en-US" sz="1000" kern="1200" dirty="0" err="1"/>
                <a:t>Retacrit</a:t>
              </a:r>
              <a:r>
                <a:rPr lang="en-US" sz="1000" kern="1200" dirty="0"/>
                <a:t>) and </a:t>
              </a:r>
              <a:r>
                <a:rPr lang="en-US" sz="1000" kern="1200" dirty="0" err="1"/>
                <a:t>Darbopoetin</a:t>
              </a:r>
              <a:r>
                <a:rPr lang="en-US" sz="1000" kern="1200" dirty="0"/>
                <a:t> (Aranesp)</a:t>
              </a:r>
            </a:p>
            <a:p>
              <a:pPr marL="57150" lvl="1" indent="-57150" algn="l" defTabSz="444500">
                <a:lnSpc>
                  <a:spcPct val="90000"/>
                </a:lnSpc>
                <a:spcBef>
                  <a:spcPct val="0"/>
                </a:spcBef>
                <a:spcAft>
                  <a:spcPct val="20000"/>
                </a:spcAft>
                <a:buChar char="•"/>
              </a:pPr>
              <a:r>
                <a:rPr lang="en-US" sz="1000" kern="1200" dirty="0"/>
                <a:t>Luspatercept (</a:t>
              </a:r>
              <a:r>
                <a:rPr lang="en-US" sz="1000" kern="1200" dirty="0" err="1"/>
                <a:t>Reblozyl</a:t>
              </a:r>
              <a:r>
                <a:rPr lang="en-US" sz="1000" kern="1200" dirty="0"/>
                <a:t>)</a:t>
              </a:r>
            </a:p>
          </p:txBody>
        </p:sp>
      </p:grpSp>
      <p:grpSp>
        <p:nvGrpSpPr>
          <p:cNvPr id="144" name="Group 143">
            <a:extLst>
              <a:ext uri="{FF2B5EF4-FFF2-40B4-BE49-F238E27FC236}">
                <a16:creationId xmlns:a16="http://schemas.microsoft.com/office/drawing/2014/main" id="{1BEAD931-FF52-3542-8CD5-5CB030A33091}"/>
              </a:ext>
            </a:extLst>
          </p:cNvPr>
          <p:cNvGrpSpPr/>
          <p:nvPr/>
        </p:nvGrpSpPr>
        <p:grpSpPr>
          <a:xfrm>
            <a:off x="1295158" y="2817797"/>
            <a:ext cx="6240176" cy="243360"/>
            <a:chOff x="0" y="1387941"/>
            <a:chExt cx="6240176" cy="243360"/>
          </a:xfrm>
          <a:solidFill>
            <a:srgbClr val="002E51"/>
          </a:solidFill>
        </p:grpSpPr>
        <p:sp>
          <p:nvSpPr>
            <p:cNvPr id="160" name="Rectangle: Rounded Corners 159">
              <a:extLst>
                <a:ext uri="{FF2B5EF4-FFF2-40B4-BE49-F238E27FC236}">
                  <a16:creationId xmlns:a16="http://schemas.microsoft.com/office/drawing/2014/main" id="{5F6AE820-6927-5702-9DB2-4DA1F6C7709E}"/>
                </a:ext>
              </a:extLst>
            </p:cNvPr>
            <p:cNvSpPr/>
            <p:nvPr/>
          </p:nvSpPr>
          <p:spPr>
            <a:xfrm>
              <a:off x="0" y="1387941"/>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1" name="Rectangle: Rounded Corners 14">
              <a:extLst>
                <a:ext uri="{FF2B5EF4-FFF2-40B4-BE49-F238E27FC236}">
                  <a16:creationId xmlns:a16="http://schemas.microsoft.com/office/drawing/2014/main" id="{03AFFF53-EB57-0B36-9BA0-51E588EE162F}"/>
                </a:ext>
              </a:extLst>
            </p:cNvPr>
            <p:cNvSpPr txBox="1"/>
            <p:nvPr/>
          </p:nvSpPr>
          <p:spPr>
            <a:xfrm>
              <a:off x="11880" y="1399821"/>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Immune Modulating Agents</a:t>
              </a:r>
            </a:p>
          </p:txBody>
        </p:sp>
      </p:grpSp>
      <p:grpSp>
        <p:nvGrpSpPr>
          <p:cNvPr id="145" name="Group 144">
            <a:extLst>
              <a:ext uri="{FF2B5EF4-FFF2-40B4-BE49-F238E27FC236}">
                <a16:creationId xmlns:a16="http://schemas.microsoft.com/office/drawing/2014/main" id="{5094C804-8D5C-EE59-9457-68F856852B12}"/>
              </a:ext>
            </a:extLst>
          </p:cNvPr>
          <p:cNvGrpSpPr/>
          <p:nvPr/>
        </p:nvGrpSpPr>
        <p:grpSpPr>
          <a:xfrm>
            <a:off x="1295158" y="3061157"/>
            <a:ext cx="6240176" cy="215280"/>
            <a:chOff x="0" y="1631301"/>
            <a:chExt cx="6240176" cy="215280"/>
          </a:xfrm>
        </p:grpSpPr>
        <p:sp>
          <p:nvSpPr>
            <p:cNvPr id="158" name="Rectangle 157">
              <a:extLst>
                <a:ext uri="{FF2B5EF4-FFF2-40B4-BE49-F238E27FC236}">
                  <a16:creationId xmlns:a16="http://schemas.microsoft.com/office/drawing/2014/main" id="{82E9F9B1-AD73-940D-10A6-B02F3B40FD92}"/>
                </a:ext>
              </a:extLst>
            </p:cNvPr>
            <p:cNvSpPr/>
            <p:nvPr/>
          </p:nvSpPr>
          <p:spPr>
            <a:xfrm>
              <a:off x="0" y="1631301"/>
              <a:ext cx="6240176" cy="2152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9" name="TextBox 158">
              <a:extLst>
                <a:ext uri="{FF2B5EF4-FFF2-40B4-BE49-F238E27FC236}">
                  <a16:creationId xmlns:a16="http://schemas.microsoft.com/office/drawing/2014/main" id="{D6EEECEA-78D6-544F-B279-1F8D91023DA1}"/>
                </a:ext>
              </a:extLst>
            </p:cNvPr>
            <p:cNvSpPr txBox="1"/>
            <p:nvPr/>
          </p:nvSpPr>
          <p:spPr>
            <a:xfrm>
              <a:off x="0" y="1631301"/>
              <a:ext cx="6240176" cy="2152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8126" tIns="12700" rIns="71120" bIns="12700" numCol="1" spcCol="1270" anchor="t" anchorCtr="0">
              <a:noAutofit/>
            </a:bodyPr>
            <a:lstStyle/>
            <a:p>
              <a:pPr marL="57150" lvl="1" indent="-57150" algn="l" defTabSz="444500">
                <a:lnSpc>
                  <a:spcPct val="90000"/>
                </a:lnSpc>
                <a:spcBef>
                  <a:spcPct val="0"/>
                </a:spcBef>
                <a:spcAft>
                  <a:spcPct val="20000"/>
                </a:spcAft>
                <a:buChar char="•"/>
              </a:pPr>
              <a:r>
                <a:rPr lang="en-US" sz="1000" kern="1200" dirty="0"/>
                <a:t>Lenalidomide (Revlimid), ATG</a:t>
              </a:r>
            </a:p>
          </p:txBody>
        </p:sp>
      </p:grpSp>
      <p:grpSp>
        <p:nvGrpSpPr>
          <p:cNvPr id="146" name="Group 145">
            <a:extLst>
              <a:ext uri="{FF2B5EF4-FFF2-40B4-BE49-F238E27FC236}">
                <a16:creationId xmlns:a16="http://schemas.microsoft.com/office/drawing/2014/main" id="{5477FF30-EF05-853E-05A5-BF0EEEF6C4FC}"/>
              </a:ext>
            </a:extLst>
          </p:cNvPr>
          <p:cNvGrpSpPr/>
          <p:nvPr/>
        </p:nvGrpSpPr>
        <p:grpSpPr>
          <a:xfrm>
            <a:off x="1295158" y="3276437"/>
            <a:ext cx="6240176" cy="243360"/>
            <a:chOff x="0" y="1846581"/>
            <a:chExt cx="6240176" cy="243360"/>
          </a:xfrm>
          <a:solidFill>
            <a:srgbClr val="002E51"/>
          </a:solidFill>
        </p:grpSpPr>
        <p:sp>
          <p:nvSpPr>
            <p:cNvPr id="156" name="Rectangle: Rounded Corners 155">
              <a:extLst>
                <a:ext uri="{FF2B5EF4-FFF2-40B4-BE49-F238E27FC236}">
                  <a16:creationId xmlns:a16="http://schemas.microsoft.com/office/drawing/2014/main" id="{388A8546-DCEC-30FC-A4ED-4D4AF92C2F1C}"/>
                </a:ext>
              </a:extLst>
            </p:cNvPr>
            <p:cNvSpPr/>
            <p:nvPr/>
          </p:nvSpPr>
          <p:spPr>
            <a:xfrm>
              <a:off x="0" y="1846581"/>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7" name="Rectangle: Rounded Corners 18">
              <a:extLst>
                <a:ext uri="{FF2B5EF4-FFF2-40B4-BE49-F238E27FC236}">
                  <a16:creationId xmlns:a16="http://schemas.microsoft.com/office/drawing/2014/main" id="{2F9F46C4-5F43-D550-7B20-61F99C832A53}"/>
                </a:ext>
              </a:extLst>
            </p:cNvPr>
            <p:cNvSpPr txBox="1"/>
            <p:nvPr/>
          </p:nvSpPr>
          <p:spPr>
            <a:xfrm>
              <a:off x="11880" y="1858461"/>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Hypomethylating Agents (DNA Methyltransferase Inhibitors)</a:t>
              </a:r>
            </a:p>
          </p:txBody>
        </p:sp>
      </p:grpSp>
      <p:grpSp>
        <p:nvGrpSpPr>
          <p:cNvPr id="147" name="Group 146">
            <a:extLst>
              <a:ext uri="{FF2B5EF4-FFF2-40B4-BE49-F238E27FC236}">
                <a16:creationId xmlns:a16="http://schemas.microsoft.com/office/drawing/2014/main" id="{80C6C2E2-777E-FD14-E27F-CD207DE8D765}"/>
              </a:ext>
            </a:extLst>
          </p:cNvPr>
          <p:cNvGrpSpPr/>
          <p:nvPr/>
        </p:nvGrpSpPr>
        <p:grpSpPr>
          <a:xfrm>
            <a:off x="1295158" y="3519797"/>
            <a:ext cx="6240176" cy="215280"/>
            <a:chOff x="0" y="2089941"/>
            <a:chExt cx="6240176" cy="215280"/>
          </a:xfrm>
        </p:grpSpPr>
        <p:sp>
          <p:nvSpPr>
            <p:cNvPr id="154" name="Rectangle 153">
              <a:extLst>
                <a:ext uri="{FF2B5EF4-FFF2-40B4-BE49-F238E27FC236}">
                  <a16:creationId xmlns:a16="http://schemas.microsoft.com/office/drawing/2014/main" id="{52786830-2EB6-AA11-23F1-798B093AE4C8}"/>
                </a:ext>
              </a:extLst>
            </p:cNvPr>
            <p:cNvSpPr/>
            <p:nvPr/>
          </p:nvSpPr>
          <p:spPr>
            <a:xfrm>
              <a:off x="0" y="2089941"/>
              <a:ext cx="6240176" cy="2152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5" name="TextBox 154">
              <a:extLst>
                <a:ext uri="{FF2B5EF4-FFF2-40B4-BE49-F238E27FC236}">
                  <a16:creationId xmlns:a16="http://schemas.microsoft.com/office/drawing/2014/main" id="{674383BB-563D-955C-AD47-C544349343E6}"/>
                </a:ext>
              </a:extLst>
            </p:cNvPr>
            <p:cNvSpPr txBox="1"/>
            <p:nvPr/>
          </p:nvSpPr>
          <p:spPr>
            <a:xfrm>
              <a:off x="0" y="2089941"/>
              <a:ext cx="6240176" cy="2152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8126" tIns="12700" rIns="71120" bIns="12700" numCol="1" spcCol="1270" anchor="t" anchorCtr="0">
              <a:noAutofit/>
            </a:bodyPr>
            <a:lstStyle/>
            <a:p>
              <a:pPr marL="57150" lvl="1" indent="-57150" algn="l" defTabSz="444500">
                <a:lnSpc>
                  <a:spcPct val="90000"/>
                </a:lnSpc>
                <a:spcBef>
                  <a:spcPct val="0"/>
                </a:spcBef>
                <a:spcAft>
                  <a:spcPct val="20000"/>
                </a:spcAft>
                <a:buChar char="•"/>
              </a:pPr>
              <a:r>
                <a:rPr lang="en-US" sz="1000" kern="1200" dirty="0"/>
                <a:t>Azacitidine (Vidaza), Decitabine (</a:t>
              </a:r>
              <a:r>
                <a:rPr lang="en-US" sz="1000" kern="1200" dirty="0" err="1"/>
                <a:t>Dacogen</a:t>
              </a:r>
              <a:r>
                <a:rPr lang="en-US" sz="1000" kern="1200" dirty="0"/>
                <a:t>), Oral decitabine/</a:t>
              </a:r>
              <a:r>
                <a:rPr lang="en-US" sz="1000" kern="1200" dirty="0" err="1"/>
                <a:t>cedazuridine</a:t>
              </a:r>
              <a:r>
                <a:rPr lang="en-US" sz="1000" kern="1200" dirty="0"/>
                <a:t> (</a:t>
              </a:r>
              <a:r>
                <a:rPr lang="en-US" sz="1000" kern="1200" dirty="0" err="1"/>
                <a:t>Inqovi</a:t>
              </a:r>
              <a:r>
                <a:rPr lang="en-US" sz="1000" kern="1200" dirty="0"/>
                <a:t>)</a:t>
              </a:r>
            </a:p>
          </p:txBody>
        </p:sp>
      </p:grpSp>
      <p:grpSp>
        <p:nvGrpSpPr>
          <p:cNvPr id="148" name="Group 147">
            <a:extLst>
              <a:ext uri="{FF2B5EF4-FFF2-40B4-BE49-F238E27FC236}">
                <a16:creationId xmlns:a16="http://schemas.microsoft.com/office/drawing/2014/main" id="{77D8DD67-2FBB-180C-CCE3-E401D0C7457E}"/>
              </a:ext>
            </a:extLst>
          </p:cNvPr>
          <p:cNvGrpSpPr/>
          <p:nvPr/>
        </p:nvGrpSpPr>
        <p:grpSpPr>
          <a:xfrm>
            <a:off x="1295158" y="3735077"/>
            <a:ext cx="6240176" cy="243360"/>
            <a:chOff x="0" y="2305221"/>
            <a:chExt cx="6240176" cy="243360"/>
          </a:xfrm>
          <a:solidFill>
            <a:srgbClr val="002E51"/>
          </a:solidFill>
        </p:grpSpPr>
        <p:sp>
          <p:nvSpPr>
            <p:cNvPr id="152" name="Rectangle: Rounded Corners 151">
              <a:extLst>
                <a:ext uri="{FF2B5EF4-FFF2-40B4-BE49-F238E27FC236}">
                  <a16:creationId xmlns:a16="http://schemas.microsoft.com/office/drawing/2014/main" id="{1CFF3B7B-DC6A-0622-2775-C733475CE60C}"/>
                </a:ext>
              </a:extLst>
            </p:cNvPr>
            <p:cNvSpPr/>
            <p:nvPr/>
          </p:nvSpPr>
          <p:spPr>
            <a:xfrm>
              <a:off x="0" y="2305221"/>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3" name="Rectangle: Rounded Corners 22">
              <a:extLst>
                <a:ext uri="{FF2B5EF4-FFF2-40B4-BE49-F238E27FC236}">
                  <a16:creationId xmlns:a16="http://schemas.microsoft.com/office/drawing/2014/main" id="{6D13C68F-24E7-8A57-F54C-FB982655999D}"/>
                </a:ext>
              </a:extLst>
            </p:cNvPr>
            <p:cNvSpPr txBox="1"/>
            <p:nvPr/>
          </p:nvSpPr>
          <p:spPr>
            <a:xfrm>
              <a:off x="11880" y="2317101"/>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Allogeneic HSCT (&lt;10% patients)</a:t>
              </a:r>
            </a:p>
          </p:txBody>
        </p:sp>
      </p:grpSp>
      <p:grpSp>
        <p:nvGrpSpPr>
          <p:cNvPr id="149" name="Group 148">
            <a:extLst>
              <a:ext uri="{FF2B5EF4-FFF2-40B4-BE49-F238E27FC236}">
                <a16:creationId xmlns:a16="http://schemas.microsoft.com/office/drawing/2014/main" id="{104641FE-3CE8-8F3C-1EE6-75198BC24A54}"/>
              </a:ext>
            </a:extLst>
          </p:cNvPr>
          <p:cNvGrpSpPr/>
          <p:nvPr/>
        </p:nvGrpSpPr>
        <p:grpSpPr>
          <a:xfrm>
            <a:off x="1295158" y="4015878"/>
            <a:ext cx="6240176" cy="243360"/>
            <a:chOff x="0" y="2586022"/>
            <a:chExt cx="6240176" cy="243360"/>
          </a:xfrm>
          <a:solidFill>
            <a:srgbClr val="002E51"/>
          </a:solidFill>
        </p:grpSpPr>
        <p:sp>
          <p:nvSpPr>
            <p:cNvPr id="150" name="Rectangle: Rounded Corners 149">
              <a:extLst>
                <a:ext uri="{FF2B5EF4-FFF2-40B4-BE49-F238E27FC236}">
                  <a16:creationId xmlns:a16="http://schemas.microsoft.com/office/drawing/2014/main" id="{CC9D9AF3-C49D-FC8B-551E-D10D11C142CE}"/>
                </a:ext>
              </a:extLst>
            </p:cNvPr>
            <p:cNvSpPr/>
            <p:nvPr/>
          </p:nvSpPr>
          <p:spPr>
            <a:xfrm>
              <a:off x="0" y="2586022"/>
              <a:ext cx="6240176" cy="2433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1" name="Rectangle: Rounded Corners 24">
              <a:extLst>
                <a:ext uri="{FF2B5EF4-FFF2-40B4-BE49-F238E27FC236}">
                  <a16:creationId xmlns:a16="http://schemas.microsoft.com/office/drawing/2014/main" id="{1EE83D31-5C59-78A6-EB97-CA4C700C217E}"/>
                </a:ext>
              </a:extLst>
            </p:cNvPr>
            <p:cNvSpPr txBox="1"/>
            <p:nvPr/>
          </p:nvSpPr>
          <p:spPr>
            <a:xfrm>
              <a:off x="11880" y="2597902"/>
              <a:ext cx="6216416" cy="21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Clinical Trials!!!!</a:t>
              </a:r>
            </a:p>
          </p:txBody>
        </p:sp>
      </p:grpSp>
      <p:pic>
        <p:nvPicPr>
          <p:cNvPr id="172" name="Picture 171" descr="A close-up of a logo&#10;&#10;Description automatically generated">
            <a:extLst>
              <a:ext uri="{FF2B5EF4-FFF2-40B4-BE49-F238E27FC236}">
                <a16:creationId xmlns:a16="http://schemas.microsoft.com/office/drawing/2014/main" id="{3E53D4C3-7B6B-7024-0829-0AA0B5CB1A55}"/>
              </a:ext>
            </a:extLst>
          </p:cNvPr>
          <p:cNvPicPr>
            <a:picLocks noChangeAspect="1"/>
          </p:cNvPicPr>
          <p:nvPr/>
        </p:nvPicPr>
        <p:blipFill>
          <a:blip r:embed="rId2"/>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2970881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5BB195D-E34B-67CB-7810-00C24E54E2B8}"/>
              </a:ext>
            </a:extLst>
          </p:cNvPr>
          <p:cNvCxnSpPr/>
          <p:nvPr/>
        </p:nvCxnSpPr>
        <p:spPr bwMode="auto">
          <a:xfrm>
            <a:off x="3943350" y="2450306"/>
            <a:ext cx="0" cy="369094"/>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F7349C2-4733-BA2B-BC91-1D123540D9C8}"/>
              </a:ext>
            </a:extLst>
          </p:cNvPr>
          <p:cNvSpPr>
            <a:spLocks noGrp="1"/>
          </p:cNvSpPr>
          <p:nvPr>
            <p:ph type="title"/>
          </p:nvPr>
        </p:nvSpPr>
        <p:spPr/>
        <p:txBody>
          <a:bodyPr/>
          <a:lstStyle/>
          <a:p>
            <a:r>
              <a:rPr lang="en-US" dirty="0"/>
              <a:t>Low Risk MDS Treatment Algorithm</a:t>
            </a:r>
          </a:p>
        </p:txBody>
      </p:sp>
      <p:graphicFrame>
        <p:nvGraphicFramePr>
          <p:cNvPr id="5" name="Diagram 4">
            <a:extLst>
              <a:ext uri="{FF2B5EF4-FFF2-40B4-BE49-F238E27FC236}">
                <a16:creationId xmlns:a16="http://schemas.microsoft.com/office/drawing/2014/main" id="{A029A836-2C22-7566-FEEA-EC9B3EACA544}"/>
              </a:ext>
            </a:extLst>
          </p:cNvPr>
          <p:cNvGraphicFramePr/>
          <p:nvPr/>
        </p:nvGraphicFramePr>
        <p:xfrm>
          <a:off x="461553" y="805544"/>
          <a:ext cx="7837715" cy="404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lose-up of a logo&#10;&#10;Description automatically generated">
            <a:extLst>
              <a:ext uri="{FF2B5EF4-FFF2-40B4-BE49-F238E27FC236}">
                <a16:creationId xmlns:a16="http://schemas.microsoft.com/office/drawing/2014/main" id="{CBC80B3F-99A0-85A1-35DB-BFE580B24831}"/>
              </a:ext>
            </a:extLst>
          </p:cNvPr>
          <p:cNvPicPr>
            <a:picLocks noChangeAspect="1"/>
          </p:cNvPicPr>
          <p:nvPr/>
        </p:nvPicPr>
        <p:blipFill>
          <a:blip r:embed="rId8"/>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1112943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0889BF-2EFC-205B-E2E9-3B4EE7A9C44D}"/>
              </a:ext>
            </a:extLst>
          </p:cNvPr>
          <p:cNvCxnSpPr/>
          <p:nvPr/>
        </p:nvCxnSpPr>
        <p:spPr bwMode="auto">
          <a:xfrm>
            <a:off x="3943350" y="2450306"/>
            <a:ext cx="0" cy="369094"/>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417ABAA7-DE33-7DF8-E4A3-1301CCBA7B57}"/>
              </a:ext>
            </a:extLst>
          </p:cNvPr>
          <p:cNvGraphicFramePr/>
          <p:nvPr/>
        </p:nvGraphicFramePr>
        <p:xfrm>
          <a:off x="539932" y="757646"/>
          <a:ext cx="8107680" cy="4119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3F7349C2-4733-BA2B-BC91-1D123540D9C8}"/>
              </a:ext>
            </a:extLst>
          </p:cNvPr>
          <p:cNvSpPr>
            <a:spLocks noGrp="1"/>
          </p:cNvSpPr>
          <p:nvPr>
            <p:ph type="title"/>
          </p:nvPr>
        </p:nvSpPr>
        <p:spPr/>
        <p:txBody>
          <a:bodyPr/>
          <a:lstStyle/>
          <a:p>
            <a:r>
              <a:rPr lang="en-US" dirty="0"/>
              <a:t>Low Risk MDS Treatment Algorithm</a:t>
            </a:r>
          </a:p>
        </p:txBody>
      </p:sp>
      <p:pic>
        <p:nvPicPr>
          <p:cNvPr id="3" name="Picture 2" descr="A close-up of a logo&#10;&#10;Description automatically generated">
            <a:extLst>
              <a:ext uri="{FF2B5EF4-FFF2-40B4-BE49-F238E27FC236}">
                <a16:creationId xmlns:a16="http://schemas.microsoft.com/office/drawing/2014/main" id="{9AA9EEA4-0A67-B0DF-7A10-A622833CCC7D}"/>
              </a:ext>
            </a:extLst>
          </p:cNvPr>
          <p:cNvPicPr>
            <a:picLocks noChangeAspect="1"/>
          </p:cNvPicPr>
          <p:nvPr/>
        </p:nvPicPr>
        <p:blipFill>
          <a:blip r:embed="rId7"/>
          <a:stretch>
            <a:fillRect/>
          </a:stretch>
        </p:blipFill>
        <p:spPr>
          <a:xfrm>
            <a:off x="7666263" y="4454971"/>
            <a:ext cx="1323219" cy="693292"/>
          </a:xfrm>
          <a:prstGeom prst="rect">
            <a:avLst/>
          </a:prstGeom>
        </p:spPr>
      </p:pic>
      <p:sp>
        <p:nvSpPr>
          <p:cNvPr id="6" name="TextBox 5">
            <a:extLst>
              <a:ext uri="{FF2B5EF4-FFF2-40B4-BE49-F238E27FC236}">
                <a16:creationId xmlns:a16="http://schemas.microsoft.com/office/drawing/2014/main" id="{8165FD50-1FC9-7510-8087-0F5F16271306}"/>
              </a:ext>
            </a:extLst>
          </p:cNvPr>
          <p:cNvSpPr txBox="1"/>
          <p:nvPr/>
        </p:nvSpPr>
        <p:spPr>
          <a:xfrm>
            <a:off x="3913445" y="3919240"/>
            <a:ext cx="822251" cy="460744"/>
          </a:xfrm>
          <a:prstGeom prst="rect">
            <a:avLst/>
          </a:prstGeom>
          <a:noFill/>
          <a:ln w="28575">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4B972F86-B47D-2B1A-8463-11527A26CF09}"/>
              </a:ext>
            </a:extLst>
          </p:cNvPr>
          <p:cNvSpPr txBox="1"/>
          <p:nvPr/>
        </p:nvSpPr>
        <p:spPr>
          <a:xfrm>
            <a:off x="2384793" y="2315407"/>
            <a:ext cx="822251" cy="460744"/>
          </a:xfrm>
          <a:prstGeom prst="rect">
            <a:avLst/>
          </a:prstGeom>
          <a:noFill/>
          <a:ln w="28575">
            <a:solidFill>
              <a:srgbClr val="FF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EFC8AD49-8A54-118F-291F-9609498266B0}"/>
              </a:ext>
            </a:extLst>
          </p:cNvPr>
          <p:cNvSpPr txBox="1"/>
          <p:nvPr/>
        </p:nvSpPr>
        <p:spPr>
          <a:xfrm>
            <a:off x="6646013" y="3919240"/>
            <a:ext cx="822251" cy="460744"/>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4661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16967-712B-07B8-02B3-7D1A53826EF0}"/>
              </a:ext>
            </a:extLst>
          </p:cNvPr>
          <p:cNvSpPr>
            <a:spLocks noGrp="1"/>
          </p:cNvSpPr>
          <p:nvPr>
            <p:ph sz="half" idx="1"/>
          </p:nvPr>
        </p:nvSpPr>
        <p:spPr>
          <a:xfrm>
            <a:off x="685798" y="1004936"/>
            <a:ext cx="6803571" cy="2936240"/>
          </a:xfrm>
        </p:spPr>
        <p:txBody>
          <a:bodyPr/>
          <a:lstStyle/>
          <a:p>
            <a:r>
              <a:rPr lang="en-US" sz="1400" b="1" dirty="0" err="1">
                <a:solidFill>
                  <a:srgbClr val="C00000"/>
                </a:solidFill>
              </a:rPr>
              <a:t>Luspatercept</a:t>
            </a:r>
            <a:r>
              <a:rPr lang="en-US" sz="1400" dirty="0"/>
              <a:t> = Binds </a:t>
            </a:r>
            <a:r>
              <a:rPr lang="en-US" sz="1400" dirty="0" err="1"/>
              <a:t>TGFß</a:t>
            </a:r>
            <a:r>
              <a:rPr lang="en-US" sz="1400" dirty="0"/>
              <a:t> superfamily ligands to reduce aberrant Smad2/3 signaling, thus enhancing late-stage erythropoiesis</a:t>
            </a:r>
          </a:p>
          <a:p>
            <a:endParaRPr lang="en-US" dirty="0"/>
          </a:p>
        </p:txBody>
      </p:sp>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err="1"/>
              <a:t>Luspatercept</a:t>
            </a:r>
            <a:r>
              <a:rPr lang="en-US" dirty="0"/>
              <a:t> in MDS</a:t>
            </a:r>
          </a:p>
        </p:txBody>
      </p:sp>
      <p:pic>
        <p:nvPicPr>
          <p:cNvPr id="5" name="Picture 4">
            <a:extLst>
              <a:ext uri="{FF2B5EF4-FFF2-40B4-BE49-F238E27FC236}">
                <a16:creationId xmlns:a16="http://schemas.microsoft.com/office/drawing/2014/main" id="{94AB3427-5D80-D0E7-3D23-D208BC259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62" y="1653650"/>
            <a:ext cx="2815590" cy="2611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5EA3BD-D997-C9FB-0022-F683E1A5A94B}"/>
              </a:ext>
            </a:extLst>
          </p:cNvPr>
          <p:cNvPicPr>
            <a:picLocks noChangeAspect="1"/>
          </p:cNvPicPr>
          <p:nvPr/>
        </p:nvPicPr>
        <p:blipFill>
          <a:blip r:embed="rId4"/>
          <a:stretch>
            <a:fillRect/>
          </a:stretch>
        </p:blipFill>
        <p:spPr>
          <a:xfrm>
            <a:off x="3918316" y="1977407"/>
            <a:ext cx="4654253" cy="1963769"/>
          </a:xfrm>
          <a:prstGeom prst="rect">
            <a:avLst/>
          </a:prstGeom>
        </p:spPr>
      </p:pic>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5"/>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645674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23706C-82CB-3F51-07CF-9E7AE4930450}"/>
              </a:ext>
            </a:extLst>
          </p:cNvPr>
          <p:cNvSpPr>
            <a:spLocks noGrp="1"/>
          </p:cNvSpPr>
          <p:nvPr>
            <p:ph sz="half" idx="1"/>
          </p:nvPr>
        </p:nvSpPr>
        <p:spPr>
          <a:xfrm>
            <a:off x="424543" y="1106011"/>
            <a:ext cx="5340531" cy="2936240"/>
          </a:xfrm>
        </p:spPr>
        <p:txBody>
          <a:bodyPr/>
          <a:lstStyle/>
          <a:p>
            <a:pPr marL="0" indent="0">
              <a:buNone/>
            </a:pPr>
            <a:r>
              <a:rPr lang="en-US" sz="1100" dirty="0"/>
              <a:t>Randomized, double-blind, placebo-controlled Phase III </a:t>
            </a:r>
          </a:p>
          <a:p>
            <a:pPr marL="0" indent="0">
              <a:buNone/>
            </a:pPr>
            <a:r>
              <a:rPr lang="en-US" sz="1100" dirty="0"/>
              <a:t>229 patients refractory, intolerant, or ineligible to receive ESAs, and required RBC transfusions</a:t>
            </a:r>
          </a:p>
          <a:p>
            <a:pPr marL="0" indent="0">
              <a:buNone/>
            </a:pPr>
            <a:r>
              <a:rPr lang="en-US" sz="1100" dirty="0"/>
              <a:t>Randomized 2:1 to receive either </a:t>
            </a:r>
            <a:r>
              <a:rPr lang="en-US" sz="1100" dirty="0" err="1"/>
              <a:t>luspatercept</a:t>
            </a:r>
            <a:r>
              <a:rPr lang="en-US" sz="1100" dirty="0"/>
              <a:t> (153 pts) </a:t>
            </a:r>
            <a:r>
              <a:rPr lang="en-US" sz="1100" u="sng" dirty="0"/>
              <a:t>VS</a:t>
            </a:r>
            <a:r>
              <a:rPr lang="en-US" sz="1100" dirty="0"/>
              <a:t> placebo (76 pts) Q3weeks x 24 weeks</a:t>
            </a:r>
          </a:p>
          <a:p>
            <a:endParaRPr lang="en-US" sz="1100" dirty="0"/>
          </a:p>
          <a:p>
            <a:pPr marL="0" indent="0">
              <a:buNone/>
            </a:pPr>
            <a:r>
              <a:rPr lang="en-US" sz="1100" b="1" dirty="0"/>
              <a:t>206 (90%) of patients had </a:t>
            </a:r>
            <a:r>
              <a:rPr lang="en-US" sz="1100" b="1" i="1" dirty="0">
                <a:solidFill>
                  <a:srgbClr val="C00000"/>
                </a:solidFill>
              </a:rPr>
              <a:t>SF3B1</a:t>
            </a:r>
            <a:r>
              <a:rPr lang="en-US" sz="1100" b="1" dirty="0">
                <a:solidFill>
                  <a:srgbClr val="C00000"/>
                </a:solidFill>
              </a:rPr>
              <a:t> mutation </a:t>
            </a:r>
            <a:r>
              <a:rPr lang="en-US" sz="1100" dirty="0"/>
              <a:t>(Splicing factor 3b protein complex = RNA splicing machinery, p/w higher </a:t>
            </a:r>
            <a:r>
              <a:rPr lang="en-US" sz="1100" dirty="0" err="1"/>
              <a:t>plt</a:t>
            </a:r>
            <a:r>
              <a:rPr lang="en-US" sz="1100" dirty="0"/>
              <a:t> and ANC)</a:t>
            </a:r>
          </a:p>
          <a:p>
            <a:pPr marL="0" indent="0">
              <a:buNone/>
            </a:pPr>
            <a:endParaRPr lang="en-US" sz="1100" dirty="0"/>
          </a:p>
          <a:p>
            <a:pPr marL="0" indent="0">
              <a:buNone/>
            </a:pPr>
            <a:r>
              <a:rPr lang="en-US" sz="1100" dirty="0"/>
              <a:t>Primary endpoint = </a:t>
            </a:r>
            <a:r>
              <a:rPr lang="en-US" sz="1100" dirty="0">
                <a:solidFill>
                  <a:srgbClr val="C00000"/>
                </a:solidFill>
              </a:rPr>
              <a:t>RBC transfusion independence </a:t>
            </a:r>
            <a:r>
              <a:rPr lang="en-US" sz="1100" dirty="0"/>
              <a:t>(RBC-TI) for ≥ 8 weeks</a:t>
            </a:r>
          </a:p>
          <a:p>
            <a:pPr marL="0" indent="0">
              <a:buNone/>
            </a:pPr>
            <a:r>
              <a:rPr lang="en-US" sz="1100" dirty="0"/>
              <a:t>Secondary endpoint = RBC-TI for ≥ 12 weeks</a:t>
            </a:r>
          </a:p>
          <a:p>
            <a:endParaRPr lang="en-US" sz="1100" dirty="0"/>
          </a:p>
          <a:p>
            <a:pPr marL="0" indent="0">
              <a:buNone/>
            </a:pPr>
            <a:r>
              <a:rPr lang="en-US" sz="1100" b="1" u="sng" dirty="0"/>
              <a:t>Results:</a:t>
            </a:r>
          </a:p>
          <a:p>
            <a:pPr marL="285750" indent="-285750">
              <a:buFontTx/>
              <a:buChar char="-"/>
            </a:pPr>
            <a:r>
              <a:rPr lang="en-US" sz="1100" dirty="0">
                <a:solidFill>
                  <a:srgbClr val="FF0000"/>
                </a:solidFill>
              </a:rPr>
              <a:t>38% TI ≥ 8 weeks </a:t>
            </a:r>
            <a:r>
              <a:rPr lang="en-US" sz="1100" dirty="0"/>
              <a:t>vs 13% in placebo.</a:t>
            </a:r>
          </a:p>
          <a:p>
            <a:pPr marL="285750" indent="-285750">
              <a:buFontTx/>
              <a:buChar char="-"/>
            </a:pPr>
            <a:r>
              <a:rPr lang="en-US" sz="1100" dirty="0"/>
              <a:t>28% vs 8% TI for ≥ 12 weeks</a:t>
            </a:r>
          </a:p>
          <a:p>
            <a:pPr marL="285750" indent="-285750">
              <a:buFontTx/>
              <a:buChar char="-"/>
            </a:pPr>
            <a:r>
              <a:rPr lang="en-US" sz="1100" dirty="0"/>
              <a:t>ERR </a:t>
            </a:r>
            <a:r>
              <a:rPr lang="en-US" sz="1100" dirty="0" err="1"/>
              <a:t>wk</a:t>
            </a:r>
            <a:r>
              <a:rPr lang="en-US" sz="1100" dirty="0"/>
              <a:t> 1-24 </a:t>
            </a:r>
            <a:r>
              <a:rPr lang="en-US" sz="1100" dirty="0">
                <a:solidFill>
                  <a:srgbClr val="FF0000"/>
                </a:solidFill>
              </a:rPr>
              <a:t>53% </a:t>
            </a:r>
            <a:r>
              <a:rPr lang="en-US" sz="1100" dirty="0"/>
              <a:t>vs 12%</a:t>
            </a:r>
          </a:p>
          <a:p>
            <a:endParaRPr lang="en-US" sz="1400" dirty="0"/>
          </a:p>
        </p:txBody>
      </p:sp>
      <p:sp>
        <p:nvSpPr>
          <p:cNvPr id="4" name="Title 3">
            <a:extLst>
              <a:ext uri="{FF2B5EF4-FFF2-40B4-BE49-F238E27FC236}">
                <a16:creationId xmlns:a16="http://schemas.microsoft.com/office/drawing/2014/main" id="{80566559-AB84-D8AD-EAA3-35DFD6600220}"/>
              </a:ext>
            </a:extLst>
          </p:cNvPr>
          <p:cNvSpPr>
            <a:spLocks noGrp="1"/>
          </p:cNvSpPr>
          <p:nvPr>
            <p:ph type="title"/>
          </p:nvPr>
        </p:nvSpPr>
        <p:spPr/>
        <p:txBody>
          <a:bodyPr/>
          <a:lstStyle/>
          <a:p>
            <a:r>
              <a:rPr lang="en-US" dirty="0"/>
              <a:t>MEDALIST</a:t>
            </a:r>
          </a:p>
        </p:txBody>
      </p:sp>
      <p:sp>
        <p:nvSpPr>
          <p:cNvPr id="5" name="TextBox 4">
            <a:extLst>
              <a:ext uri="{FF2B5EF4-FFF2-40B4-BE49-F238E27FC236}">
                <a16:creationId xmlns:a16="http://schemas.microsoft.com/office/drawing/2014/main" id="{3C120E72-A525-931B-5496-5C1870541324}"/>
              </a:ext>
            </a:extLst>
          </p:cNvPr>
          <p:cNvSpPr txBox="1"/>
          <p:nvPr/>
        </p:nvSpPr>
        <p:spPr>
          <a:xfrm>
            <a:off x="5217258" y="2815585"/>
            <a:ext cx="3502199" cy="1384995"/>
          </a:xfrm>
          <a:prstGeom prst="rect">
            <a:avLst/>
          </a:prstGeom>
          <a:noFill/>
        </p:spPr>
        <p:txBody>
          <a:bodyPr wrap="square" rtlCol="0">
            <a:spAutoFit/>
          </a:bodyPr>
          <a:lstStyle/>
          <a:p>
            <a:r>
              <a:rPr lang="en-US" sz="1400" dirty="0">
                <a:solidFill>
                  <a:srgbClr val="C00000"/>
                </a:solidFill>
                <a:latin typeface="+mn-lt"/>
              </a:rPr>
              <a:t>Clinical tips:</a:t>
            </a:r>
          </a:p>
          <a:p>
            <a:pPr marL="342900" indent="-342900">
              <a:buAutoNum type="arabicParenR"/>
            </a:pPr>
            <a:r>
              <a:rPr lang="en-US" sz="1400" dirty="0">
                <a:latin typeface="+mn-lt"/>
              </a:rPr>
              <a:t>Dose is escalated over time (starts at 1mg/kg q 3 weeks then 1.33mg/kg then 1.75 mg/kg change after 2 doses with no response)</a:t>
            </a:r>
          </a:p>
          <a:p>
            <a:pPr marL="342900" indent="-342900">
              <a:buAutoNum type="arabicParenR"/>
            </a:pPr>
            <a:r>
              <a:rPr lang="en-US" sz="1400" dirty="0">
                <a:latin typeface="+mn-lt"/>
              </a:rPr>
              <a:t>Fatigue is main side effect</a:t>
            </a:r>
          </a:p>
        </p:txBody>
      </p:sp>
      <p:pic>
        <p:nvPicPr>
          <p:cNvPr id="6" name="Picture 5" descr="A close-up of a logo&#10;&#10;Description automatically generated">
            <a:extLst>
              <a:ext uri="{FF2B5EF4-FFF2-40B4-BE49-F238E27FC236}">
                <a16:creationId xmlns:a16="http://schemas.microsoft.com/office/drawing/2014/main" id="{89B4251D-DEB7-A71C-CB00-72037E0C4F5B}"/>
              </a:ext>
            </a:extLst>
          </p:cNvPr>
          <p:cNvPicPr>
            <a:picLocks noChangeAspect="1"/>
          </p:cNvPicPr>
          <p:nvPr/>
        </p:nvPicPr>
        <p:blipFill>
          <a:blip r:embed="rId2"/>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4120985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a:t>COMMANDS</a:t>
            </a:r>
          </a:p>
        </p:txBody>
      </p:sp>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3"/>
          <a:stretch>
            <a:fillRect/>
          </a:stretch>
        </p:blipFill>
        <p:spPr>
          <a:xfrm>
            <a:off x="7666263" y="4454971"/>
            <a:ext cx="1323219" cy="693292"/>
          </a:xfrm>
          <a:prstGeom prst="rect">
            <a:avLst/>
          </a:prstGeom>
        </p:spPr>
      </p:pic>
      <p:pic>
        <p:nvPicPr>
          <p:cNvPr id="15" name="Picture 14">
            <a:extLst>
              <a:ext uri="{FF2B5EF4-FFF2-40B4-BE49-F238E27FC236}">
                <a16:creationId xmlns:a16="http://schemas.microsoft.com/office/drawing/2014/main" id="{617A7417-F0E8-5F99-AB8E-0010C078F091}"/>
              </a:ext>
            </a:extLst>
          </p:cNvPr>
          <p:cNvPicPr>
            <a:picLocks noChangeAspect="1"/>
          </p:cNvPicPr>
          <p:nvPr/>
        </p:nvPicPr>
        <p:blipFill>
          <a:blip r:embed="rId4"/>
          <a:stretch>
            <a:fillRect/>
          </a:stretch>
        </p:blipFill>
        <p:spPr>
          <a:xfrm>
            <a:off x="503698" y="868309"/>
            <a:ext cx="7824174" cy="3425204"/>
          </a:xfrm>
          <a:prstGeom prst="rect">
            <a:avLst/>
          </a:prstGeom>
        </p:spPr>
      </p:pic>
      <p:sp>
        <p:nvSpPr>
          <p:cNvPr id="11" name="TextBox 10">
            <a:extLst>
              <a:ext uri="{FF2B5EF4-FFF2-40B4-BE49-F238E27FC236}">
                <a16:creationId xmlns:a16="http://schemas.microsoft.com/office/drawing/2014/main" id="{FD7A7F82-AA3C-4CE0-3ECD-A1649FB2DF97}"/>
              </a:ext>
            </a:extLst>
          </p:cNvPr>
          <p:cNvSpPr txBox="1"/>
          <p:nvPr/>
        </p:nvSpPr>
        <p:spPr>
          <a:xfrm>
            <a:off x="6599898" y="4166555"/>
            <a:ext cx="3208256" cy="253916"/>
          </a:xfrm>
          <a:prstGeom prst="rect">
            <a:avLst/>
          </a:prstGeom>
          <a:noFill/>
        </p:spPr>
        <p:txBody>
          <a:bodyPr wrap="square" rtlCol="0">
            <a:spAutoFit/>
          </a:bodyPr>
          <a:lstStyle/>
          <a:p>
            <a:r>
              <a:rPr lang="en-US" sz="1000" dirty="0">
                <a:latin typeface="Abadi MT Condensed Light" panose="020B0306030101010103" pitchFamily="34" charset="77"/>
              </a:rPr>
              <a:t>Garcia-</a:t>
            </a:r>
            <a:r>
              <a:rPr lang="en-US" sz="1000" dirty="0" err="1">
                <a:latin typeface="Abadi MT Condensed Light" panose="020B0306030101010103" pitchFamily="34" charset="77"/>
              </a:rPr>
              <a:t>Manero</a:t>
            </a:r>
            <a:r>
              <a:rPr lang="en-US" sz="1000" dirty="0">
                <a:latin typeface="Abadi MT Condensed Light" panose="020B0306030101010103" pitchFamily="34" charset="77"/>
              </a:rPr>
              <a:t> et al. </a:t>
            </a:r>
            <a:r>
              <a:rPr lang="en-US" sz="1000" i="1" dirty="0">
                <a:latin typeface="Abadi MT Condensed Light" panose="020B0306030101010103" pitchFamily="34" charset="77"/>
              </a:rPr>
              <a:t>ASH </a:t>
            </a:r>
            <a:r>
              <a:rPr lang="en-US" sz="1000" dirty="0">
                <a:latin typeface="Abadi MT Condensed Light" panose="020B0306030101010103" pitchFamily="34" charset="77"/>
              </a:rPr>
              <a:t>2023</a:t>
            </a:r>
          </a:p>
        </p:txBody>
      </p:sp>
    </p:spTree>
    <p:extLst>
      <p:ext uri="{BB962C8B-B14F-4D97-AF65-F5344CB8AC3E}">
        <p14:creationId xmlns:p14="http://schemas.microsoft.com/office/powerpoint/2010/main" val="570455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a:t>COMMANDS</a:t>
            </a:r>
          </a:p>
        </p:txBody>
      </p:sp>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11" name="TextBox 10">
            <a:extLst>
              <a:ext uri="{FF2B5EF4-FFF2-40B4-BE49-F238E27FC236}">
                <a16:creationId xmlns:a16="http://schemas.microsoft.com/office/drawing/2014/main" id="{FD7A7F82-AA3C-4CE0-3ECD-A1649FB2DF97}"/>
              </a:ext>
            </a:extLst>
          </p:cNvPr>
          <p:cNvSpPr txBox="1"/>
          <p:nvPr/>
        </p:nvSpPr>
        <p:spPr>
          <a:xfrm>
            <a:off x="6599898" y="4166555"/>
            <a:ext cx="3208256" cy="253916"/>
          </a:xfrm>
          <a:prstGeom prst="rect">
            <a:avLst/>
          </a:prstGeom>
          <a:noFill/>
        </p:spPr>
        <p:txBody>
          <a:bodyPr wrap="square" rtlCol="0">
            <a:spAutoFit/>
          </a:bodyPr>
          <a:lstStyle/>
          <a:p>
            <a:r>
              <a:rPr lang="en-US" sz="1000" dirty="0">
                <a:latin typeface="Abadi MT Condensed Light" panose="020B0306030101010103" pitchFamily="34" charset="77"/>
              </a:rPr>
              <a:t>Garcia-</a:t>
            </a:r>
            <a:r>
              <a:rPr lang="en-US" sz="1000" dirty="0" err="1">
                <a:latin typeface="Abadi MT Condensed Light" panose="020B0306030101010103" pitchFamily="34" charset="77"/>
              </a:rPr>
              <a:t>Manero</a:t>
            </a:r>
            <a:r>
              <a:rPr lang="en-US" sz="1000" dirty="0">
                <a:latin typeface="Abadi MT Condensed Light" panose="020B0306030101010103" pitchFamily="34" charset="77"/>
              </a:rPr>
              <a:t> et al. </a:t>
            </a:r>
            <a:r>
              <a:rPr lang="en-US" sz="1000" i="1" dirty="0">
                <a:latin typeface="Abadi MT Condensed Light" panose="020B0306030101010103" pitchFamily="34" charset="77"/>
              </a:rPr>
              <a:t>ASH </a:t>
            </a:r>
            <a:r>
              <a:rPr lang="en-US" sz="1000" dirty="0">
                <a:latin typeface="Abadi MT Condensed Light" panose="020B0306030101010103" pitchFamily="34" charset="77"/>
              </a:rPr>
              <a:t>2023</a:t>
            </a:r>
          </a:p>
        </p:txBody>
      </p:sp>
      <p:pic>
        <p:nvPicPr>
          <p:cNvPr id="5" name="Picture 4">
            <a:extLst>
              <a:ext uri="{FF2B5EF4-FFF2-40B4-BE49-F238E27FC236}">
                <a16:creationId xmlns:a16="http://schemas.microsoft.com/office/drawing/2014/main" id="{8157826F-96CF-FA82-A022-AC97D8114F5F}"/>
              </a:ext>
            </a:extLst>
          </p:cNvPr>
          <p:cNvPicPr>
            <a:picLocks noChangeAspect="1"/>
          </p:cNvPicPr>
          <p:nvPr/>
        </p:nvPicPr>
        <p:blipFill>
          <a:blip r:embed="rId4"/>
          <a:stretch>
            <a:fillRect/>
          </a:stretch>
        </p:blipFill>
        <p:spPr>
          <a:xfrm>
            <a:off x="537952" y="714545"/>
            <a:ext cx="7666074" cy="3479161"/>
          </a:xfrm>
          <a:prstGeom prst="rect">
            <a:avLst/>
          </a:prstGeom>
        </p:spPr>
      </p:pic>
    </p:spTree>
    <p:extLst>
      <p:ext uri="{BB962C8B-B14F-4D97-AF65-F5344CB8AC3E}">
        <p14:creationId xmlns:p14="http://schemas.microsoft.com/office/powerpoint/2010/main" val="1610487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a:t>COMMANDS</a:t>
            </a:r>
          </a:p>
        </p:txBody>
      </p:sp>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11" name="TextBox 10">
            <a:extLst>
              <a:ext uri="{FF2B5EF4-FFF2-40B4-BE49-F238E27FC236}">
                <a16:creationId xmlns:a16="http://schemas.microsoft.com/office/drawing/2014/main" id="{FD7A7F82-AA3C-4CE0-3ECD-A1649FB2DF97}"/>
              </a:ext>
            </a:extLst>
          </p:cNvPr>
          <p:cNvSpPr txBox="1"/>
          <p:nvPr/>
        </p:nvSpPr>
        <p:spPr>
          <a:xfrm>
            <a:off x="6599898" y="4150647"/>
            <a:ext cx="3208256" cy="253916"/>
          </a:xfrm>
          <a:prstGeom prst="rect">
            <a:avLst/>
          </a:prstGeom>
          <a:noFill/>
        </p:spPr>
        <p:txBody>
          <a:bodyPr wrap="square" rtlCol="0">
            <a:spAutoFit/>
          </a:bodyPr>
          <a:lstStyle/>
          <a:p>
            <a:r>
              <a:rPr lang="en-US" sz="1000" dirty="0">
                <a:latin typeface="Abadi MT Condensed Light" panose="020B0306030101010103" pitchFamily="34" charset="77"/>
              </a:rPr>
              <a:t>Garcia-</a:t>
            </a:r>
            <a:r>
              <a:rPr lang="en-US" sz="1000" dirty="0" err="1">
                <a:latin typeface="Abadi MT Condensed Light" panose="020B0306030101010103" pitchFamily="34" charset="77"/>
              </a:rPr>
              <a:t>Manero</a:t>
            </a:r>
            <a:r>
              <a:rPr lang="en-US" sz="1000" dirty="0">
                <a:latin typeface="Abadi MT Condensed Light" panose="020B0306030101010103" pitchFamily="34" charset="77"/>
              </a:rPr>
              <a:t> et al. </a:t>
            </a:r>
            <a:r>
              <a:rPr lang="en-US" sz="1000" i="1" dirty="0">
                <a:latin typeface="Abadi MT Condensed Light" panose="020B0306030101010103" pitchFamily="34" charset="77"/>
              </a:rPr>
              <a:t>ASH </a:t>
            </a:r>
            <a:r>
              <a:rPr lang="en-US" sz="1000" dirty="0">
                <a:latin typeface="Abadi MT Condensed Light" panose="020B0306030101010103" pitchFamily="34" charset="77"/>
              </a:rPr>
              <a:t>2023</a:t>
            </a:r>
          </a:p>
        </p:txBody>
      </p:sp>
      <p:pic>
        <p:nvPicPr>
          <p:cNvPr id="3" name="Picture 2">
            <a:extLst>
              <a:ext uri="{FF2B5EF4-FFF2-40B4-BE49-F238E27FC236}">
                <a16:creationId xmlns:a16="http://schemas.microsoft.com/office/drawing/2014/main" id="{20A40F94-5DBF-7C62-9AE6-26AFDEC5828A}"/>
              </a:ext>
            </a:extLst>
          </p:cNvPr>
          <p:cNvPicPr>
            <a:picLocks noChangeAspect="1"/>
          </p:cNvPicPr>
          <p:nvPr/>
        </p:nvPicPr>
        <p:blipFill>
          <a:blip r:embed="rId4"/>
          <a:stretch>
            <a:fillRect/>
          </a:stretch>
        </p:blipFill>
        <p:spPr>
          <a:xfrm>
            <a:off x="953451" y="693292"/>
            <a:ext cx="6830951" cy="3438763"/>
          </a:xfrm>
          <a:prstGeom prst="rect">
            <a:avLst/>
          </a:prstGeom>
        </p:spPr>
      </p:pic>
    </p:spTree>
    <p:extLst>
      <p:ext uri="{BB962C8B-B14F-4D97-AF65-F5344CB8AC3E}">
        <p14:creationId xmlns:p14="http://schemas.microsoft.com/office/powerpoint/2010/main" val="2874812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a:t>COMMANDS</a:t>
            </a:r>
          </a:p>
        </p:txBody>
      </p:sp>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11" name="TextBox 10">
            <a:extLst>
              <a:ext uri="{FF2B5EF4-FFF2-40B4-BE49-F238E27FC236}">
                <a16:creationId xmlns:a16="http://schemas.microsoft.com/office/drawing/2014/main" id="{FD7A7F82-AA3C-4CE0-3ECD-A1649FB2DF97}"/>
              </a:ext>
            </a:extLst>
          </p:cNvPr>
          <p:cNvSpPr txBox="1"/>
          <p:nvPr/>
        </p:nvSpPr>
        <p:spPr>
          <a:xfrm>
            <a:off x="6599898" y="4150647"/>
            <a:ext cx="3208256" cy="253916"/>
          </a:xfrm>
          <a:prstGeom prst="rect">
            <a:avLst/>
          </a:prstGeom>
          <a:noFill/>
        </p:spPr>
        <p:txBody>
          <a:bodyPr wrap="square" rtlCol="0">
            <a:spAutoFit/>
          </a:bodyPr>
          <a:lstStyle/>
          <a:p>
            <a:r>
              <a:rPr lang="en-US" sz="1000" dirty="0">
                <a:latin typeface="Abadi MT Condensed Light" panose="020B0306030101010103" pitchFamily="34" charset="77"/>
              </a:rPr>
              <a:t>Garcia-</a:t>
            </a:r>
            <a:r>
              <a:rPr lang="en-US" sz="1000" dirty="0" err="1">
                <a:latin typeface="Abadi MT Condensed Light" panose="020B0306030101010103" pitchFamily="34" charset="77"/>
              </a:rPr>
              <a:t>Manero</a:t>
            </a:r>
            <a:r>
              <a:rPr lang="en-US" sz="1000" dirty="0">
                <a:latin typeface="Abadi MT Condensed Light" panose="020B0306030101010103" pitchFamily="34" charset="77"/>
              </a:rPr>
              <a:t> et al. </a:t>
            </a:r>
            <a:r>
              <a:rPr lang="en-US" sz="1000" i="1" dirty="0">
                <a:latin typeface="Abadi MT Condensed Light" panose="020B0306030101010103" pitchFamily="34" charset="77"/>
              </a:rPr>
              <a:t>ASH </a:t>
            </a:r>
            <a:r>
              <a:rPr lang="en-US" sz="1000" dirty="0">
                <a:latin typeface="Abadi MT Condensed Light" panose="020B0306030101010103" pitchFamily="34" charset="77"/>
              </a:rPr>
              <a:t>2023</a:t>
            </a:r>
          </a:p>
        </p:txBody>
      </p:sp>
      <p:pic>
        <p:nvPicPr>
          <p:cNvPr id="5" name="Picture 4">
            <a:extLst>
              <a:ext uri="{FF2B5EF4-FFF2-40B4-BE49-F238E27FC236}">
                <a16:creationId xmlns:a16="http://schemas.microsoft.com/office/drawing/2014/main" id="{480F0401-08EC-B3E1-6EA7-8A875217F317}"/>
              </a:ext>
            </a:extLst>
          </p:cNvPr>
          <p:cNvPicPr>
            <a:picLocks noChangeAspect="1"/>
          </p:cNvPicPr>
          <p:nvPr/>
        </p:nvPicPr>
        <p:blipFill>
          <a:blip r:embed="rId4"/>
          <a:stretch>
            <a:fillRect/>
          </a:stretch>
        </p:blipFill>
        <p:spPr>
          <a:xfrm>
            <a:off x="0" y="852505"/>
            <a:ext cx="8758641" cy="3298142"/>
          </a:xfrm>
          <a:prstGeom prst="rect">
            <a:avLst/>
          </a:prstGeom>
        </p:spPr>
      </p:pic>
    </p:spTree>
    <p:extLst>
      <p:ext uri="{BB962C8B-B14F-4D97-AF65-F5344CB8AC3E}">
        <p14:creationId xmlns:p14="http://schemas.microsoft.com/office/powerpoint/2010/main" val="3134306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0B4EC-1A94-A40A-C068-4D8DE06234AD}"/>
              </a:ext>
            </a:extLst>
          </p:cNvPr>
          <p:cNvSpPr>
            <a:spLocks noGrp="1"/>
          </p:cNvSpPr>
          <p:nvPr>
            <p:ph type="title"/>
          </p:nvPr>
        </p:nvSpPr>
        <p:spPr/>
        <p:txBody>
          <a:bodyPr/>
          <a:lstStyle/>
          <a:p>
            <a:r>
              <a:rPr lang="en-US" dirty="0"/>
              <a:t>COMMANDS</a:t>
            </a:r>
          </a:p>
        </p:txBody>
      </p:sp>
      <p:pic>
        <p:nvPicPr>
          <p:cNvPr id="7" name="Picture 6" descr="A close-up of a logo&#10;&#10;Description automatically generated">
            <a:extLst>
              <a:ext uri="{FF2B5EF4-FFF2-40B4-BE49-F238E27FC236}">
                <a16:creationId xmlns:a16="http://schemas.microsoft.com/office/drawing/2014/main" id="{1FBFBA0F-FD40-B380-94FB-E084A0F86D21}"/>
              </a:ext>
            </a:extLst>
          </p:cNvPr>
          <p:cNvPicPr>
            <a:picLocks noChangeAspect="1"/>
          </p:cNvPicPr>
          <p:nvPr/>
        </p:nvPicPr>
        <p:blipFill>
          <a:blip r:embed="rId3"/>
          <a:stretch>
            <a:fillRect/>
          </a:stretch>
        </p:blipFill>
        <p:spPr>
          <a:xfrm>
            <a:off x="7666263" y="4454971"/>
            <a:ext cx="1323219" cy="693292"/>
          </a:xfrm>
          <a:prstGeom prst="rect">
            <a:avLst/>
          </a:prstGeom>
        </p:spPr>
      </p:pic>
      <p:pic>
        <p:nvPicPr>
          <p:cNvPr id="5" name="Picture 4">
            <a:extLst>
              <a:ext uri="{FF2B5EF4-FFF2-40B4-BE49-F238E27FC236}">
                <a16:creationId xmlns:a16="http://schemas.microsoft.com/office/drawing/2014/main" id="{7F2C81FA-A027-0776-147A-F9EB7FDAE185}"/>
              </a:ext>
            </a:extLst>
          </p:cNvPr>
          <p:cNvPicPr>
            <a:picLocks noChangeAspect="1"/>
          </p:cNvPicPr>
          <p:nvPr/>
        </p:nvPicPr>
        <p:blipFill>
          <a:blip r:embed="rId4"/>
          <a:stretch>
            <a:fillRect/>
          </a:stretch>
        </p:blipFill>
        <p:spPr>
          <a:xfrm>
            <a:off x="688458" y="743700"/>
            <a:ext cx="7309325" cy="3488058"/>
          </a:xfrm>
          <a:prstGeom prst="rect">
            <a:avLst/>
          </a:prstGeom>
        </p:spPr>
      </p:pic>
      <p:sp>
        <p:nvSpPr>
          <p:cNvPr id="6" name="TextBox 5">
            <a:extLst>
              <a:ext uri="{FF2B5EF4-FFF2-40B4-BE49-F238E27FC236}">
                <a16:creationId xmlns:a16="http://schemas.microsoft.com/office/drawing/2014/main" id="{96886ED8-7159-059F-7B52-FDB27F891B09}"/>
              </a:ext>
            </a:extLst>
          </p:cNvPr>
          <p:cNvSpPr txBox="1"/>
          <p:nvPr/>
        </p:nvSpPr>
        <p:spPr>
          <a:xfrm>
            <a:off x="6880807" y="4150647"/>
            <a:ext cx="3208256" cy="253916"/>
          </a:xfrm>
          <a:prstGeom prst="rect">
            <a:avLst/>
          </a:prstGeom>
          <a:noFill/>
        </p:spPr>
        <p:txBody>
          <a:bodyPr wrap="square" rtlCol="0">
            <a:spAutoFit/>
          </a:bodyPr>
          <a:lstStyle/>
          <a:p>
            <a:r>
              <a:rPr lang="en-US" sz="1000" dirty="0" err="1">
                <a:latin typeface="Abadi MT Condensed Light" panose="020B0306030101010103" pitchFamily="34" charset="77"/>
              </a:rPr>
              <a:t>Komrokji</a:t>
            </a:r>
            <a:r>
              <a:rPr lang="en-US" sz="1000" dirty="0">
                <a:latin typeface="Abadi MT Condensed Light" panose="020B0306030101010103" pitchFamily="34" charset="77"/>
              </a:rPr>
              <a:t> et al. </a:t>
            </a:r>
            <a:r>
              <a:rPr lang="en-US" sz="1000" i="1" dirty="0">
                <a:latin typeface="Abadi MT Condensed Light" panose="020B0306030101010103" pitchFamily="34" charset="77"/>
              </a:rPr>
              <a:t>ASH </a:t>
            </a:r>
            <a:r>
              <a:rPr lang="en-US" sz="1000" dirty="0">
                <a:latin typeface="Abadi MT Condensed Light" panose="020B0306030101010103" pitchFamily="34" charset="77"/>
              </a:rPr>
              <a:t>2023</a:t>
            </a:r>
          </a:p>
        </p:txBody>
      </p:sp>
    </p:spTree>
    <p:extLst>
      <p:ext uri="{BB962C8B-B14F-4D97-AF65-F5344CB8AC3E}">
        <p14:creationId xmlns:p14="http://schemas.microsoft.com/office/powerpoint/2010/main" val="300255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BE3A-72C1-9E2B-437B-530E1AD94D72}"/>
              </a:ext>
            </a:extLst>
          </p:cNvPr>
          <p:cNvSpPr>
            <a:spLocks noGrp="1"/>
          </p:cNvSpPr>
          <p:nvPr>
            <p:ph type="title"/>
          </p:nvPr>
        </p:nvSpPr>
        <p:spPr/>
        <p:txBody>
          <a:bodyPr>
            <a:normAutofit/>
          </a:bodyPr>
          <a:lstStyle/>
          <a:p>
            <a:r>
              <a:rPr lang="en-US" sz="2400" dirty="0"/>
              <a:t>Myelofibrosis Overview</a:t>
            </a:r>
          </a:p>
        </p:txBody>
      </p:sp>
      <p:sp>
        <p:nvSpPr>
          <p:cNvPr id="3" name="Content Placeholder 2">
            <a:extLst>
              <a:ext uri="{FF2B5EF4-FFF2-40B4-BE49-F238E27FC236}">
                <a16:creationId xmlns:a16="http://schemas.microsoft.com/office/drawing/2014/main" id="{18446D51-0353-BD95-E569-3E99E94D96BD}"/>
              </a:ext>
            </a:extLst>
          </p:cNvPr>
          <p:cNvSpPr>
            <a:spLocks noGrp="1"/>
          </p:cNvSpPr>
          <p:nvPr>
            <p:ph idx="1"/>
          </p:nvPr>
        </p:nvSpPr>
        <p:spPr>
          <a:xfrm>
            <a:off x="191204" y="909181"/>
            <a:ext cx="4189068" cy="3849554"/>
          </a:xfrm>
        </p:spPr>
        <p:txBody>
          <a:bodyPr/>
          <a:lstStyle/>
          <a:p>
            <a:r>
              <a:rPr lang="en-US" sz="1800" dirty="0"/>
              <a:t>Classic myeloproliferative neoplasm, Philadelphia chromosome negative</a:t>
            </a:r>
          </a:p>
          <a:p>
            <a:r>
              <a:rPr lang="en-US" sz="1800" dirty="0"/>
              <a:t>Clonal hematopoietic stem cell disorder characterized by marrow fibrosis, myeloproliferation, aberrant inflammatory cytokine signaling</a:t>
            </a:r>
          </a:p>
          <a:p>
            <a:r>
              <a:rPr lang="en-US" sz="1800" dirty="0"/>
              <a:t>Propensity for leukemic transformation and vascular complications</a:t>
            </a:r>
          </a:p>
          <a:p>
            <a:endParaRPr lang="en-US" sz="1800" dirty="0"/>
          </a:p>
          <a:p>
            <a:endParaRPr lang="en-US" sz="1800" dirty="0"/>
          </a:p>
          <a:p>
            <a:endParaRPr lang="en-US" sz="1800" dirty="0"/>
          </a:p>
        </p:txBody>
      </p:sp>
      <p:sp>
        <p:nvSpPr>
          <p:cNvPr id="4" name="Oval 3">
            <a:extLst>
              <a:ext uri="{FF2B5EF4-FFF2-40B4-BE49-F238E27FC236}">
                <a16:creationId xmlns:a16="http://schemas.microsoft.com/office/drawing/2014/main" id="{370E4A2D-75FB-B877-5AD0-46DDA0F9101D}"/>
              </a:ext>
            </a:extLst>
          </p:cNvPr>
          <p:cNvSpPr/>
          <p:nvPr/>
        </p:nvSpPr>
        <p:spPr>
          <a:xfrm>
            <a:off x="4226707" y="1046908"/>
            <a:ext cx="2603261" cy="1883029"/>
          </a:xfrm>
          <a:prstGeom prst="ellipse">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Extramedullary Hematopoiesis</a:t>
            </a:r>
          </a:p>
        </p:txBody>
      </p:sp>
      <p:sp>
        <p:nvSpPr>
          <p:cNvPr id="5" name="Oval 4">
            <a:extLst>
              <a:ext uri="{FF2B5EF4-FFF2-40B4-BE49-F238E27FC236}">
                <a16:creationId xmlns:a16="http://schemas.microsoft.com/office/drawing/2014/main" id="{9AC743FC-5D33-FDE6-2BA9-C5948660BA77}"/>
              </a:ext>
            </a:extLst>
          </p:cNvPr>
          <p:cNvSpPr/>
          <p:nvPr/>
        </p:nvSpPr>
        <p:spPr>
          <a:xfrm>
            <a:off x="6481351" y="1050595"/>
            <a:ext cx="2603261" cy="1883029"/>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Constitutional Symptoms</a:t>
            </a:r>
          </a:p>
        </p:txBody>
      </p:sp>
      <p:sp>
        <p:nvSpPr>
          <p:cNvPr id="6" name="Oval 5">
            <a:extLst>
              <a:ext uri="{FF2B5EF4-FFF2-40B4-BE49-F238E27FC236}">
                <a16:creationId xmlns:a16="http://schemas.microsoft.com/office/drawing/2014/main" id="{7E2495C1-0FDC-C034-FD2D-35CBE78C35EB}"/>
              </a:ext>
            </a:extLst>
          </p:cNvPr>
          <p:cNvSpPr/>
          <p:nvPr/>
        </p:nvSpPr>
        <p:spPr>
          <a:xfrm>
            <a:off x="5312722" y="2466056"/>
            <a:ext cx="2603261" cy="188302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Cytopenias</a:t>
            </a:r>
          </a:p>
        </p:txBody>
      </p:sp>
      <p:sp>
        <p:nvSpPr>
          <p:cNvPr id="7" name="Title 1">
            <a:extLst>
              <a:ext uri="{FF2B5EF4-FFF2-40B4-BE49-F238E27FC236}">
                <a16:creationId xmlns:a16="http://schemas.microsoft.com/office/drawing/2014/main" id="{66C585F6-B10F-AA89-29A7-8EB592D8F12D}"/>
              </a:ext>
            </a:extLst>
          </p:cNvPr>
          <p:cNvSpPr txBox="1">
            <a:spLocks/>
          </p:cNvSpPr>
          <p:nvPr/>
        </p:nvSpPr>
        <p:spPr>
          <a:xfrm>
            <a:off x="0" y="127465"/>
            <a:ext cx="9144000" cy="695496"/>
          </a:xfrm>
          <a:prstGeom prst="rect">
            <a:avLst/>
          </a:prstGeom>
          <a:noFill/>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spcAft>
                <a:spcPts val="600"/>
              </a:spcAft>
            </a:pPr>
            <a:r>
              <a:rPr lang="en-US" i="0" kern="0" dirty="0">
                <a:solidFill>
                  <a:srgbClr val="003465"/>
                </a:solidFill>
                <a:latin typeface="+mn-lt"/>
                <a:ea typeface="+mj-ea"/>
                <a:cs typeface="+mj-cs"/>
              </a:rPr>
              <a:t>Myelofibrosis Overview</a:t>
            </a:r>
          </a:p>
        </p:txBody>
      </p:sp>
    </p:spTree>
    <p:extLst>
      <p:ext uri="{BB962C8B-B14F-4D97-AF65-F5344CB8AC3E}">
        <p14:creationId xmlns:p14="http://schemas.microsoft.com/office/powerpoint/2010/main" val="3218319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7BC908-F1EA-50E9-A8A0-31BED276BAF0}"/>
              </a:ext>
            </a:extLst>
          </p:cNvPr>
          <p:cNvSpPr>
            <a:spLocks noGrp="1"/>
          </p:cNvSpPr>
          <p:nvPr>
            <p:ph sz="half" idx="1"/>
          </p:nvPr>
        </p:nvSpPr>
        <p:spPr>
          <a:xfrm>
            <a:off x="192541" y="1352731"/>
            <a:ext cx="3603281" cy="2936240"/>
          </a:xfrm>
        </p:spPr>
        <p:txBody>
          <a:bodyPr/>
          <a:lstStyle/>
          <a:p>
            <a:pPr marL="285750" indent="-285750">
              <a:buFontTx/>
              <a:buChar char="-"/>
            </a:pPr>
            <a:r>
              <a:rPr lang="en-US" sz="1800" dirty="0" err="1">
                <a:solidFill>
                  <a:srgbClr val="000000"/>
                </a:solidFill>
              </a:rPr>
              <a:t>Imetelstat</a:t>
            </a:r>
            <a:r>
              <a:rPr lang="en-US" sz="1800" dirty="0">
                <a:solidFill>
                  <a:srgbClr val="000000"/>
                </a:solidFill>
              </a:rPr>
              <a:t> </a:t>
            </a:r>
          </a:p>
          <a:p>
            <a:pPr marL="685800" lvl="1">
              <a:buFontTx/>
              <a:buChar char="-"/>
            </a:pPr>
            <a:r>
              <a:rPr lang="en-US" sz="1400" dirty="0">
                <a:solidFill>
                  <a:srgbClr val="000000"/>
                </a:solidFill>
              </a:rPr>
              <a:t>IV q 4 </a:t>
            </a:r>
            <a:r>
              <a:rPr lang="en-US" sz="1400" dirty="0" err="1">
                <a:solidFill>
                  <a:srgbClr val="000000"/>
                </a:solidFill>
              </a:rPr>
              <a:t>wks</a:t>
            </a:r>
            <a:r>
              <a:rPr lang="en-US" sz="1400" dirty="0">
                <a:solidFill>
                  <a:srgbClr val="000000"/>
                </a:solidFill>
              </a:rPr>
              <a:t>- a telomerase inhibitor</a:t>
            </a:r>
          </a:p>
          <a:p>
            <a:pPr marL="685800" lvl="1">
              <a:buFontTx/>
              <a:buChar char="-"/>
            </a:pPr>
            <a:r>
              <a:rPr lang="en-US" sz="1400" dirty="0">
                <a:solidFill>
                  <a:srgbClr val="000000"/>
                </a:solidFill>
              </a:rPr>
              <a:t>Phase III, randomized, double blind trial vs placebo</a:t>
            </a:r>
          </a:p>
          <a:p>
            <a:pPr marL="685800" lvl="1">
              <a:buFontTx/>
              <a:buChar char="-"/>
            </a:pPr>
            <a:r>
              <a:rPr lang="en-US" sz="1400" dirty="0">
                <a:solidFill>
                  <a:srgbClr val="000000"/>
                </a:solidFill>
              </a:rPr>
              <a:t>LR-MDS patients R/R or ineligible to ESA</a:t>
            </a:r>
          </a:p>
          <a:p>
            <a:pPr marL="685800" lvl="1">
              <a:buFontTx/>
              <a:buChar char="-"/>
            </a:pPr>
            <a:r>
              <a:rPr lang="en-US" sz="1400" dirty="0">
                <a:solidFill>
                  <a:srgbClr val="000000"/>
                </a:solidFill>
              </a:rPr>
              <a:t>Highly transfusion dependent population</a:t>
            </a:r>
          </a:p>
          <a:p>
            <a:pPr marL="685800" lvl="1">
              <a:buFontTx/>
              <a:buChar char="-"/>
            </a:pPr>
            <a:r>
              <a:rPr lang="en-US" sz="1400" dirty="0">
                <a:solidFill>
                  <a:srgbClr val="000000"/>
                </a:solidFill>
              </a:rPr>
              <a:t>Reduction of VAF with </a:t>
            </a:r>
            <a:r>
              <a:rPr lang="en-US" sz="1400" dirty="0" err="1">
                <a:solidFill>
                  <a:srgbClr val="000000"/>
                </a:solidFill>
              </a:rPr>
              <a:t>imetelstat</a:t>
            </a:r>
            <a:endParaRPr lang="en-US" sz="1400" dirty="0">
              <a:solidFill>
                <a:srgbClr val="000000"/>
              </a:solidFill>
            </a:endParaRPr>
          </a:p>
          <a:p>
            <a:endParaRPr lang="en-US" sz="1600" dirty="0"/>
          </a:p>
        </p:txBody>
      </p:sp>
      <p:sp>
        <p:nvSpPr>
          <p:cNvPr id="4" name="Title 3">
            <a:extLst>
              <a:ext uri="{FF2B5EF4-FFF2-40B4-BE49-F238E27FC236}">
                <a16:creationId xmlns:a16="http://schemas.microsoft.com/office/drawing/2014/main" id="{C5ED2C5A-4AFB-D752-62D2-E0AEC62D39B3}"/>
              </a:ext>
            </a:extLst>
          </p:cNvPr>
          <p:cNvSpPr>
            <a:spLocks noGrp="1"/>
          </p:cNvSpPr>
          <p:nvPr>
            <p:ph type="title"/>
          </p:nvPr>
        </p:nvSpPr>
        <p:spPr/>
        <p:txBody>
          <a:bodyPr/>
          <a:lstStyle/>
          <a:p>
            <a:r>
              <a:rPr lang="en-US" dirty="0"/>
              <a:t>Future Direction: </a:t>
            </a:r>
            <a:r>
              <a:rPr lang="en-US" dirty="0" err="1"/>
              <a:t>IMerge</a:t>
            </a:r>
            <a:endParaRPr lang="en-US" dirty="0"/>
          </a:p>
        </p:txBody>
      </p:sp>
      <p:graphicFrame>
        <p:nvGraphicFramePr>
          <p:cNvPr id="5" name="Object 4">
            <a:extLst>
              <a:ext uri="{FF2B5EF4-FFF2-40B4-BE49-F238E27FC236}">
                <a16:creationId xmlns:a16="http://schemas.microsoft.com/office/drawing/2014/main" id="{E549D184-3F85-11EF-B9F2-2B44801F1F42}"/>
              </a:ext>
            </a:extLst>
          </p:cNvPr>
          <p:cNvGraphicFramePr>
            <a:graphicFrameLocks noChangeAspect="1"/>
          </p:cNvGraphicFramePr>
          <p:nvPr/>
        </p:nvGraphicFramePr>
        <p:xfrm>
          <a:off x="4503285" y="1533389"/>
          <a:ext cx="4129087" cy="2090738"/>
        </p:xfrm>
        <a:graphic>
          <a:graphicData uri="http://schemas.openxmlformats.org/presentationml/2006/ole">
            <mc:AlternateContent xmlns:mc="http://schemas.openxmlformats.org/markup-compatibility/2006">
              <mc:Choice xmlns:v="urn:schemas-microsoft-com:vml" Requires="v">
                <p:oleObj name="Document" r:id="rId2" imgW="5136621" imgH="2607253" progId="Word.Document.12">
                  <p:embed/>
                </p:oleObj>
              </mc:Choice>
              <mc:Fallback>
                <p:oleObj name="Document" r:id="rId2" imgW="5136621" imgH="2607253" progId="Word.Document.12">
                  <p:embed/>
                  <p:pic>
                    <p:nvPicPr>
                      <p:cNvPr id="5" name="Object 4">
                        <a:extLst>
                          <a:ext uri="{FF2B5EF4-FFF2-40B4-BE49-F238E27FC236}">
                            <a16:creationId xmlns:a16="http://schemas.microsoft.com/office/drawing/2014/main" id="{E549D184-3F85-11EF-B9F2-2B44801F1F42}"/>
                          </a:ext>
                        </a:extLst>
                      </p:cNvPr>
                      <p:cNvPicPr/>
                      <p:nvPr/>
                    </p:nvPicPr>
                    <p:blipFill>
                      <a:blip r:embed="rId3"/>
                      <a:stretch>
                        <a:fillRect/>
                      </a:stretch>
                    </p:blipFill>
                    <p:spPr>
                      <a:xfrm>
                        <a:off x="4503285" y="1533389"/>
                        <a:ext cx="4129087" cy="2090738"/>
                      </a:xfrm>
                      <a:prstGeom prst="rect">
                        <a:avLst/>
                      </a:prstGeom>
                      <a:solidFill>
                        <a:schemeClr val="bg1"/>
                      </a:solidFill>
                    </p:spPr>
                  </p:pic>
                </p:oleObj>
              </mc:Fallback>
            </mc:AlternateContent>
          </a:graphicData>
        </a:graphic>
      </p:graphicFrame>
      <p:pic>
        <p:nvPicPr>
          <p:cNvPr id="6" name="Picture 5" descr="A close-up of a logo&#10;&#10;Description automatically generated">
            <a:extLst>
              <a:ext uri="{FF2B5EF4-FFF2-40B4-BE49-F238E27FC236}">
                <a16:creationId xmlns:a16="http://schemas.microsoft.com/office/drawing/2014/main" id="{278FBA63-4DF6-BFE1-94DC-03A546339B1F}"/>
              </a:ext>
            </a:extLst>
          </p:cNvPr>
          <p:cNvPicPr>
            <a:picLocks noChangeAspect="1"/>
          </p:cNvPicPr>
          <p:nvPr/>
        </p:nvPicPr>
        <p:blipFill>
          <a:blip r:embed="rId4"/>
          <a:stretch>
            <a:fillRect/>
          </a:stretch>
        </p:blipFill>
        <p:spPr>
          <a:xfrm>
            <a:off x="7666263" y="4454971"/>
            <a:ext cx="1323219" cy="693292"/>
          </a:xfrm>
          <a:prstGeom prst="rect">
            <a:avLst/>
          </a:prstGeom>
        </p:spPr>
      </p:pic>
      <p:graphicFrame>
        <p:nvGraphicFramePr>
          <p:cNvPr id="3" name="Table 2">
            <a:extLst>
              <a:ext uri="{FF2B5EF4-FFF2-40B4-BE49-F238E27FC236}">
                <a16:creationId xmlns:a16="http://schemas.microsoft.com/office/drawing/2014/main" id="{4D15C3A1-657C-E280-24B9-41287BE04598}"/>
              </a:ext>
            </a:extLst>
          </p:cNvPr>
          <p:cNvGraphicFramePr>
            <a:graphicFrameLocks noGrp="1"/>
          </p:cNvGraphicFramePr>
          <p:nvPr/>
        </p:nvGraphicFramePr>
        <p:xfrm>
          <a:off x="3900994" y="1609461"/>
          <a:ext cx="5050464" cy="2014666"/>
        </p:xfrm>
        <a:graphic>
          <a:graphicData uri="http://schemas.openxmlformats.org/drawingml/2006/table">
            <a:tbl>
              <a:tblPr firstRow="1" firstCol="1" bandRow="1">
                <a:tableStyleId>{5C22544A-7EE6-4342-B048-85BDC9FD1C3A}</a:tableStyleId>
              </a:tblPr>
              <a:tblGrid>
                <a:gridCol w="1262616">
                  <a:extLst>
                    <a:ext uri="{9D8B030D-6E8A-4147-A177-3AD203B41FA5}">
                      <a16:colId xmlns:a16="http://schemas.microsoft.com/office/drawing/2014/main" val="2374467955"/>
                    </a:ext>
                  </a:extLst>
                </a:gridCol>
                <a:gridCol w="1262616">
                  <a:extLst>
                    <a:ext uri="{9D8B030D-6E8A-4147-A177-3AD203B41FA5}">
                      <a16:colId xmlns:a16="http://schemas.microsoft.com/office/drawing/2014/main" val="1123899087"/>
                    </a:ext>
                  </a:extLst>
                </a:gridCol>
                <a:gridCol w="1262616">
                  <a:extLst>
                    <a:ext uri="{9D8B030D-6E8A-4147-A177-3AD203B41FA5}">
                      <a16:colId xmlns:a16="http://schemas.microsoft.com/office/drawing/2014/main" val="3023793366"/>
                    </a:ext>
                  </a:extLst>
                </a:gridCol>
                <a:gridCol w="1262616">
                  <a:extLst>
                    <a:ext uri="{9D8B030D-6E8A-4147-A177-3AD203B41FA5}">
                      <a16:colId xmlns:a16="http://schemas.microsoft.com/office/drawing/2014/main" val="3607372447"/>
                    </a:ext>
                  </a:extLst>
                </a:gridCol>
              </a:tblGrid>
              <a:tr h="0">
                <a:tc>
                  <a:txBody>
                    <a:bodyPr/>
                    <a:lstStyle/>
                    <a:p>
                      <a:pPr marL="0" marR="0" algn="ctr">
                        <a:lnSpc>
                          <a:spcPct val="107000"/>
                        </a:lnSpc>
                        <a:spcBef>
                          <a:spcPts val="0"/>
                        </a:spcBef>
                        <a:spcAft>
                          <a:spcPts val="0"/>
                        </a:spcAft>
                      </a:pPr>
                      <a:r>
                        <a:rPr lang="en-US" sz="1100" kern="0" dirty="0">
                          <a:solidFill>
                            <a:schemeClr val="tx1"/>
                          </a:solidFill>
                          <a:effectLst/>
                        </a:rPr>
                        <a:t>Measure, n (%)</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47625" marB="47625" anchor="ctr"/>
                </a:tc>
                <a:tc>
                  <a:txBody>
                    <a:bodyPr/>
                    <a:lstStyle/>
                    <a:p>
                      <a:pPr marL="0" marR="0" algn="ctr">
                        <a:lnSpc>
                          <a:spcPct val="107000"/>
                        </a:lnSpc>
                        <a:spcBef>
                          <a:spcPts val="0"/>
                        </a:spcBef>
                        <a:spcAft>
                          <a:spcPts val="0"/>
                        </a:spcAft>
                      </a:pPr>
                      <a:r>
                        <a:rPr lang="en-US" sz="1100" kern="0">
                          <a:solidFill>
                            <a:schemeClr val="tx1"/>
                          </a:solidFill>
                          <a:effectLst/>
                        </a:rPr>
                        <a:t>Imetelstat</a:t>
                      </a:r>
                      <a:br>
                        <a:rPr lang="en-US" sz="1100" kern="0">
                          <a:solidFill>
                            <a:schemeClr val="tx1"/>
                          </a:solidFill>
                          <a:effectLst/>
                        </a:rPr>
                      </a:br>
                      <a:r>
                        <a:rPr lang="en-US" sz="1100" kern="0">
                          <a:solidFill>
                            <a:schemeClr val="tx1"/>
                          </a:solidFill>
                          <a:effectLst/>
                        </a:rPr>
                        <a:t>N=118</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47625" marB="47625" anchor="ctr"/>
                </a:tc>
                <a:tc>
                  <a:txBody>
                    <a:bodyPr/>
                    <a:lstStyle/>
                    <a:p>
                      <a:pPr marL="0" marR="0" algn="ctr">
                        <a:lnSpc>
                          <a:spcPct val="107000"/>
                        </a:lnSpc>
                        <a:spcBef>
                          <a:spcPts val="0"/>
                        </a:spcBef>
                        <a:spcAft>
                          <a:spcPts val="0"/>
                        </a:spcAft>
                      </a:pPr>
                      <a:r>
                        <a:rPr lang="en-US" sz="1100" kern="0">
                          <a:solidFill>
                            <a:schemeClr val="tx1"/>
                          </a:solidFill>
                          <a:effectLst/>
                        </a:rPr>
                        <a:t>Placebo</a:t>
                      </a:r>
                      <a:br>
                        <a:rPr lang="en-US" sz="1100" kern="0">
                          <a:solidFill>
                            <a:schemeClr val="tx1"/>
                          </a:solidFill>
                          <a:effectLst/>
                        </a:rPr>
                      </a:br>
                      <a:r>
                        <a:rPr lang="en-US" sz="1100" kern="0">
                          <a:solidFill>
                            <a:schemeClr val="tx1"/>
                          </a:solidFill>
                          <a:effectLst/>
                        </a:rPr>
                        <a:t>N=60</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47625" marB="47625" anchor="ctr"/>
                </a:tc>
                <a:tc>
                  <a:txBody>
                    <a:bodyPr/>
                    <a:lstStyle/>
                    <a:p>
                      <a:pPr marL="0" marR="0" algn="ctr">
                        <a:lnSpc>
                          <a:spcPct val="107000"/>
                        </a:lnSpc>
                        <a:spcBef>
                          <a:spcPts val="0"/>
                        </a:spcBef>
                        <a:spcAft>
                          <a:spcPts val="0"/>
                        </a:spcAft>
                      </a:pPr>
                      <a:r>
                        <a:rPr lang="en-US" sz="1100" kern="0">
                          <a:solidFill>
                            <a:schemeClr val="tx1"/>
                          </a:solidFill>
                          <a:effectLst/>
                        </a:rPr>
                        <a:t>P</a:t>
                      </a:r>
                      <a:r>
                        <a:rPr lang="en-US" sz="700" kern="0" baseline="30000">
                          <a:solidFill>
                            <a:schemeClr val="tx1"/>
                          </a:solidFill>
                          <a:effectLst/>
                        </a:rPr>
                        <a:t>a</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47625" marB="47625" anchor="ctr"/>
                </a:tc>
                <a:extLst>
                  <a:ext uri="{0D108BD9-81ED-4DB2-BD59-A6C34878D82A}">
                    <a16:rowId xmlns:a16="http://schemas.microsoft.com/office/drawing/2014/main" val="1336451837"/>
                  </a:ext>
                </a:extLst>
              </a:tr>
              <a:tr h="0">
                <a:tc>
                  <a:txBody>
                    <a:bodyPr/>
                    <a:lstStyle/>
                    <a:p>
                      <a:pPr marL="0" marR="0" algn="ctr">
                        <a:lnSpc>
                          <a:spcPct val="107000"/>
                        </a:lnSpc>
                        <a:spcBef>
                          <a:spcPts val="0"/>
                        </a:spcBef>
                        <a:spcAft>
                          <a:spcPts val="0"/>
                        </a:spcAft>
                      </a:pPr>
                      <a:r>
                        <a:rPr lang="en-US" sz="1100" kern="0">
                          <a:solidFill>
                            <a:schemeClr val="tx1"/>
                          </a:solidFill>
                          <a:effectLst/>
                        </a:rPr>
                        <a:t>8-wk TI</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47 (39.8)</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a:solidFill>
                            <a:schemeClr val="tx1"/>
                          </a:solidFill>
                          <a:effectLst/>
                        </a:rPr>
                        <a:t>9 (15.0)</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a:solidFill>
                            <a:schemeClr val="tx1"/>
                          </a:solidFill>
                          <a:effectLst/>
                        </a:rPr>
                        <a:t>&lt;0.001</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extLst>
                  <a:ext uri="{0D108BD9-81ED-4DB2-BD59-A6C34878D82A}">
                    <a16:rowId xmlns:a16="http://schemas.microsoft.com/office/drawing/2014/main" val="3343340109"/>
                  </a:ext>
                </a:extLst>
              </a:tr>
              <a:tr h="0">
                <a:tc>
                  <a:txBody>
                    <a:bodyPr/>
                    <a:lstStyle/>
                    <a:p>
                      <a:pPr marL="0" marR="0" algn="ctr">
                        <a:lnSpc>
                          <a:spcPct val="107000"/>
                        </a:lnSpc>
                        <a:spcBef>
                          <a:spcPts val="0"/>
                        </a:spcBef>
                        <a:spcAft>
                          <a:spcPts val="0"/>
                        </a:spcAft>
                      </a:pPr>
                      <a:r>
                        <a:rPr lang="en-US" sz="1100" kern="0" dirty="0">
                          <a:solidFill>
                            <a:schemeClr val="tx1"/>
                          </a:solidFill>
                          <a:effectLst/>
                        </a:rPr>
                        <a:t>TI duration, median </a:t>
                      </a:r>
                      <a:r>
                        <a:rPr lang="en-US" sz="1100" kern="0" dirty="0" err="1">
                          <a:solidFill>
                            <a:schemeClr val="tx1"/>
                          </a:solidFill>
                          <a:effectLst/>
                        </a:rPr>
                        <a:t>wks</a:t>
                      </a:r>
                      <a:r>
                        <a:rPr lang="en-US" sz="1100" kern="0" dirty="0">
                          <a:solidFill>
                            <a:schemeClr val="tx1"/>
                          </a:solidFill>
                          <a:effectLst/>
                        </a:rPr>
                        <a:t> (95% CI)</a:t>
                      </a:r>
                      <a:r>
                        <a:rPr lang="en-US" sz="700" kern="0" baseline="30000" dirty="0">
                          <a:solidFill>
                            <a:schemeClr val="tx1"/>
                          </a:solidFill>
                          <a:effectLst/>
                        </a:rPr>
                        <a:t>b</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51.6 (26.9–83.9)</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a:solidFill>
                            <a:schemeClr val="tx1"/>
                          </a:solidFill>
                          <a:effectLst/>
                        </a:rPr>
                        <a:t>13.3 (8.0–24.9)</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a:solidFill>
                            <a:schemeClr val="tx1"/>
                          </a:solidFill>
                          <a:effectLst/>
                        </a:rPr>
                        <a:t>&lt;0.001</a:t>
                      </a:r>
                      <a:r>
                        <a:rPr lang="en-US" sz="700" kern="0" baseline="30000">
                          <a:solidFill>
                            <a:schemeClr val="tx1"/>
                          </a:solidFill>
                          <a:effectLst/>
                        </a:rPr>
                        <a:t>d</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extLst>
                  <a:ext uri="{0D108BD9-81ED-4DB2-BD59-A6C34878D82A}">
                    <a16:rowId xmlns:a16="http://schemas.microsoft.com/office/drawing/2014/main" val="3659713041"/>
                  </a:ext>
                </a:extLst>
              </a:tr>
              <a:tr h="0">
                <a:tc>
                  <a:txBody>
                    <a:bodyPr/>
                    <a:lstStyle/>
                    <a:p>
                      <a:pPr marL="0" marR="0" algn="ctr">
                        <a:lnSpc>
                          <a:spcPct val="107000"/>
                        </a:lnSpc>
                        <a:spcBef>
                          <a:spcPts val="0"/>
                        </a:spcBef>
                        <a:spcAft>
                          <a:spcPts val="0"/>
                        </a:spcAft>
                      </a:pPr>
                      <a:r>
                        <a:rPr lang="en-US" sz="1100" kern="0" dirty="0">
                          <a:solidFill>
                            <a:schemeClr val="tx1"/>
                          </a:solidFill>
                          <a:effectLst/>
                        </a:rPr>
                        <a:t>24-wk TI</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a:solidFill>
                            <a:schemeClr val="tx1"/>
                          </a:solidFill>
                          <a:effectLst/>
                        </a:rPr>
                        <a:t>33 (28.0)</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2 (3.3)</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&lt;0.001</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extLst>
                  <a:ext uri="{0D108BD9-81ED-4DB2-BD59-A6C34878D82A}">
                    <a16:rowId xmlns:a16="http://schemas.microsoft.com/office/drawing/2014/main" val="1898543950"/>
                  </a:ext>
                </a:extLst>
              </a:tr>
              <a:tr h="0">
                <a:tc>
                  <a:txBody>
                    <a:bodyPr/>
                    <a:lstStyle/>
                    <a:p>
                      <a:pPr marL="0" marR="0" algn="ctr">
                        <a:lnSpc>
                          <a:spcPct val="107000"/>
                        </a:lnSpc>
                        <a:spcBef>
                          <a:spcPts val="0"/>
                        </a:spcBef>
                        <a:spcAft>
                          <a:spcPts val="0"/>
                        </a:spcAft>
                      </a:pPr>
                      <a:r>
                        <a:rPr lang="en-US" sz="1100" kern="0">
                          <a:solidFill>
                            <a:schemeClr val="tx1"/>
                          </a:solidFill>
                          <a:effectLst/>
                        </a:rPr>
                        <a:t>HI-E</a:t>
                      </a:r>
                      <a:r>
                        <a:rPr lang="en-US" sz="700" kern="0" baseline="30000">
                          <a:solidFill>
                            <a:schemeClr val="tx1"/>
                          </a:solidFill>
                          <a:effectLst/>
                        </a:rPr>
                        <a:t>c</a:t>
                      </a:r>
                      <a:endParaRPr lang="en-US" sz="9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50 (42.4)</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8 (13.3)</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tc>
                  <a:txBody>
                    <a:bodyPr/>
                    <a:lstStyle/>
                    <a:p>
                      <a:pPr marL="0" marR="0" algn="ctr">
                        <a:lnSpc>
                          <a:spcPct val="107000"/>
                        </a:lnSpc>
                        <a:spcBef>
                          <a:spcPts val="0"/>
                        </a:spcBef>
                        <a:spcAft>
                          <a:spcPts val="0"/>
                        </a:spcAft>
                      </a:pPr>
                      <a:r>
                        <a:rPr lang="en-US" sz="1100" kern="0" dirty="0">
                          <a:solidFill>
                            <a:schemeClr val="tx1"/>
                          </a:solidFill>
                          <a:effectLst/>
                        </a:rPr>
                        <a:t>&lt;0.001</a:t>
                      </a:r>
                      <a:endParaRPr lang="en-US" sz="9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66675" marB="66675" anchor="ctr"/>
                </a:tc>
                <a:extLst>
                  <a:ext uri="{0D108BD9-81ED-4DB2-BD59-A6C34878D82A}">
                    <a16:rowId xmlns:a16="http://schemas.microsoft.com/office/drawing/2014/main" val="3585346378"/>
                  </a:ext>
                </a:extLst>
              </a:tr>
            </a:tbl>
          </a:graphicData>
        </a:graphic>
      </p:graphicFrame>
    </p:spTree>
    <p:extLst>
      <p:ext uri="{BB962C8B-B14F-4D97-AF65-F5344CB8AC3E}">
        <p14:creationId xmlns:p14="http://schemas.microsoft.com/office/powerpoint/2010/main" val="3845342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E3280-CCC4-6816-9617-B2B1E56F04F7}"/>
              </a:ext>
            </a:extLst>
          </p:cNvPr>
          <p:cNvSpPr>
            <a:spLocks noGrp="1"/>
          </p:cNvSpPr>
          <p:nvPr>
            <p:ph type="title"/>
          </p:nvPr>
        </p:nvSpPr>
        <p:spPr/>
        <p:txBody>
          <a:bodyPr/>
          <a:lstStyle/>
          <a:p>
            <a:r>
              <a:rPr lang="en-US" dirty="0"/>
              <a:t>High Risk MDS Treatment Algorithm</a:t>
            </a:r>
          </a:p>
        </p:txBody>
      </p:sp>
      <p:graphicFrame>
        <p:nvGraphicFramePr>
          <p:cNvPr id="5" name="Diagram 4">
            <a:extLst>
              <a:ext uri="{FF2B5EF4-FFF2-40B4-BE49-F238E27FC236}">
                <a16:creationId xmlns:a16="http://schemas.microsoft.com/office/drawing/2014/main" id="{B19E80A8-EFB6-2472-D713-01618C7E9383}"/>
              </a:ext>
            </a:extLst>
          </p:cNvPr>
          <p:cNvGraphicFramePr/>
          <p:nvPr/>
        </p:nvGraphicFramePr>
        <p:xfrm>
          <a:off x="1333036" y="980020"/>
          <a:ext cx="6043126" cy="403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0C97F49-F41D-0C7B-B541-45B139B0DB94}"/>
              </a:ext>
            </a:extLst>
          </p:cNvPr>
          <p:cNvPicPr>
            <a:picLocks noChangeAspect="1"/>
          </p:cNvPicPr>
          <p:nvPr/>
        </p:nvPicPr>
        <p:blipFill>
          <a:blip r:embed="rId7"/>
          <a:stretch>
            <a:fillRect/>
          </a:stretch>
        </p:blipFill>
        <p:spPr>
          <a:xfrm>
            <a:off x="5919856" y="980020"/>
            <a:ext cx="3115200" cy="2120231"/>
          </a:xfrm>
          <a:prstGeom prst="rect">
            <a:avLst/>
          </a:prstGeom>
        </p:spPr>
      </p:pic>
      <p:sp>
        <p:nvSpPr>
          <p:cNvPr id="7" name="TextBox 6">
            <a:extLst>
              <a:ext uri="{FF2B5EF4-FFF2-40B4-BE49-F238E27FC236}">
                <a16:creationId xmlns:a16="http://schemas.microsoft.com/office/drawing/2014/main" id="{4EE3E890-4318-02D5-005B-7E3CFEE7D5EA}"/>
              </a:ext>
            </a:extLst>
          </p:cNvPr>
          <p:cNvSpPr txBox="1"/>
          <p:nvPr/>
        </p:nvSpPr>
        <p:spPr>
          <a:xfrm>
            <a:off x="-324977" y="3521912"/>
            <a:ext cx="4679576" cy="646331"/>
          </a:xfrm>
          <a:prstGeom prst="rect">
            <a:avLst/>
          </a:prstGeom>
          <a:noFill/>
        </p:spPr>
        <p:txBody>
          <a:bodyPr wrap="square">
            <a:spAutoFit/>
          </a:bodyPr>
          <a:lstStyle/>
          <a:p>
            <a:pPr lvl="1">
              <a:buClr>
                <a:schemeClr val="tx1"/>
              </a:buClr>
            </a:pPr>
            <a:r>
              <a:rPr lang="en-US" sz="1200" dirty="0"/>
              <a:t>Can consider Hypomethylating agent or Intensive chemotherapy prior to transplant in high risk patients, and those with high blast percent </a:t>
            </a:r>
          </a:p>
        </p:txBody>
      </p:sp>
      <p:pic>
        <p:nvPicPr>
          <p:cNvPr id="8" name="Picture 7" descr="A close-up of a logo&#10;&#10;Description automatically generated">
            <a:extLst>
              <a:ext uri="{FF2B5EF4-FFF2-40B4-BE49-F238E27FC236}">
                <a16:creationId xmlns:a16="http://schemas.microsoft.com/office/drawing/2014/main" id="{0A1CA38A-B5BB-42F6-F8CE-EDFFCC1EAEBF}"/>
              </a:ext>
            </a:extLst>
          </p:cNvPr>
          <p:cNvPicPr>
            <a:picLocks noChangeAspect="1"/>
          </p:cNvPicPr>
          <p:nvPr/>
        </p:nvPicPr>
        <p:blipFill>
          <a:blip r:embed="rId8"/>
          <a:stretch>
            <a:fillRect/>
          </a:stretch>
        </p:blipFill>
        <p:spPr>
          <a:xfrm>
            <a:off x="7666263" y="4454971"/>
            <a:ext cx="1323219" cy="693292"/>
          </a:xfrm>
          <a:prstGeom prst="rect">
            <a:avLst/>
          </a:prstGeom>
        </p:spPr>
      </p:pic>
    </p:spTree>
    <p:extLst>
      <p:ext uri="{BB962C8B-B14F-4D97-AF65-F5344CB8AC3E}">
        <p14:creationId xmlns:p14="http://schemas.microsoft.com/office/powerpoint/2010/main" val="4285359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6C9DBA-9ADF-FE36-188D-EBA58E2D67B2}"/>
              </a:ext>
            </a:extLst>
          </p:cNvPr>
          <p:cNvSpPr>
            <a:spLocks noGrp="1"/>
          </p:cNvSpPr>
          <p:nvPr>
            <p:ph sz="half" idx="1"/>
          </p:nvPr>
        </p:nvSpPr>
        <p:spPr>
          <a:xfrm>
            <a:off x="685800" y="1117600"/>
            <a:ext cx="7696200" cy="2936240"/>
          </a:xfrm>
        </p:spPr>
        <p:txBody>
          <a:bodyPr/>
          <a:lstStyle/>
          <a:p>
            <a:r>
              <a:rPr lang="en-US" sz="1400" dirty="0"/>
              <a:t>Oral </a:t>
            </a:r>
            <a:r>
              <a:rPr lang="en-US" sz="1400" i="1" dirty="0"/>
              <a:t>IDH1</a:t>
            </a:r>
            <a:r>
              <a:rPr lang="en-US" sz="1400" dirty="0"/>
              <a:t> inhibitor</a:t>
            </a:r>
          </a:p>
          <a:p>
            <a:r>
              <a:rPr lang="en-US" sz="1400" dirty="0"/>
              <a:t>500mg daily continuous for 28 day cycles</a:t>
            </a:r>
          </a:p>
          <a:p>
            <a:r>
              <a:rPr lang="en-US" sz="1400" dirty="0"/>
              <a:t>Approved based on a phase 1 single arm multicenter trial of 19 patient with r/r MDS</a:t>
            </a:r>
          </a:p>
        </p:txBody>
      </p:sp>
      <p:sp>
        <p:nvSpPr>
          <p:cNvPr id="3" name="Content Placeholder 2">
            <a:extLst>
              <a:ext uri="{FF2B5EF4-FFF2-40B4-BE49-F238E27FC236}">
                <a16:creationId xmlns:a16="http://schemas.microsoft.com/office/drawing/2014/main" id="{AD902B4D-9E4D-8B4C-51A3-8D6EBCB299E9}"/>
              </a:ext>
            </a:extLst>
          </p:cNvPr>
          <p:cNvSpPr>
            <a:spLocks noGrp="1"/>
          </p:cNvSpPr>
          <p:nvPr>
            <p:ph sz="half" idx="2"/>
          </p:nvPr>
        </p:nvSpPr>
        <p:spPr>
          <a:xfrm>
            <a:off x="762000" y="2393577"/>
            <a:ext cx="3810000" cy="2936240"/>
          </a:xfrm>
        </p:spPr>
        <p:txBody>
          <a:bodyPr/>
          <a:lstStyle/>
          <a:p>
            <a:pPr lvl="1"/>
            <a:endParaRPr lang="en-US" sz="1000" dirty="0"/>
          </a:p>
          <a:p>
            <a:endParaRPr lang="en-US" dirty="0"/>
          </a:p>
        </p:txBody>
      </p:sp>
      <p:sp>
        <p:nvSpPr>
          <p:cNvPr id="4" name="Title 3">
            <a:extLst>
              <a:ext uri="{FF2B5EF4-FFF2-40B4-BE49-F238E27FC236}">
                <a16:creationId xmlns:a16="http://schemas.microsoft.com/office/drawing/2014/main" id="{54D6D15D-E5A8-4875-2873-8F5B4D12D728}"/>
              </a:ext>
            </a:extLst>
          </p:cNvPr>
          <p:cNvSpPr>
            <a:spLocks noGrp="1"/>
          </p:cNvSpPr>
          <p:nvPr>
            <p:ph type="title"/>
          </p:nvPr>
        </p:nvSpPr>
        <p:spPr/>
        <p:txBody>
          <a:bodyPr/>
          <a:lstStyle/>
          <a:p>
            <a:r>
              <a:rPr lang="en-US" dirty="0" err="1"/>
              <a:t>Ivosidenib</a:t>
            </a:r>
            <a:endParaRPr lang="en-US" dirty="0"/>
          </a:p>
        </p:txBody>
      </p:sp>
      <p:pic>
        <p:nvPicPr>
          <p:cNvPr id="5" name="Picture 4" descr="A close-up of a logo&#10;&#10;Description automatically generated">
            <a:extLst>
              <a:ext uri="{FF2B5EF4-FFF2-40B4-BE49-F238E27FC236}">
                <a16:creationId xmlns:a16="http://schemas.microsoft.com/office/drawing/2014/main" id="{DBD8545C-BC56-A7A3-CC71-18326C1D65FD}"/>
              </a:ext>
            </a:extLst>
          </p:cNvPr>
          <p:cNvPicPr>
            <a:picLocks noChangeAspect="1"/>
          </p:cNvPicPr>
          <p:nvPr/>
        </p:nvPicPr>
        <p:blipFill>
          <a:blip r:embed="rId3"/>
          <a:stretch>
            <a:fillRect/>
          </a:stretch>
        </p:blipFill>
        <p:spPr>
          <a:xfrm>
            <a:off x="7666263" y="4454971"/>
            <a:ext cx="1323219" cy="693292"/>
          </a:xfrm>
          <a:prstGeom prst="rect">
            <a:avLst/>
          </a:prstGeom>
        </p:spPr>
      </p:pic>
      <p:graphicFrame>
        <p:nvGraphicFramePr>
          <p:cNvPr id="8" name="Table 7">
            <a:extLst>
              <a:ext uri="{FF2B5EF4-FFF2-40B4-BE49-F238E27FC236}">
                <a16:creationId xmlns:a16="http://schemas.microsoft.com/office/drawing/2014/main" id="{57A8998D-CE95-7893-0188-F2FDF19D5A8B}"/>
              </a:ext>
            </a:extLst>
          </p:cNvPr>
          <p:cNvGraphicFramePr>
            <a:graphicFrameLocks noGrp="1"/>
          </p:cNvGraphicFramePr>
          <p:nvPr/>
        </p:nvGraphicFramePr>
        <p:xfrm>
          <a:off x="564542" y="2235833"/>
          <a:ext cx="7524205" cy="1737360"/>
        </p:xfrm>
        <a:graphic>
          <a:graphicData uri="http://schemas.openxmlformats.org/drawingml/2006/table">
            <a:tbl>
              <a:tblPr firstRow="1" bandRow="1">
                <a:tableStyleId>{93296810-A885-4BE3-A3E7-6D5BEEA58F35}</a:tableStyleId>
              </a:tblPr>
              <a:tblGrid>
                <a:gridCol w="2297927">
                  <a:extLst>
                    <a:ext uri="{9D8B030D-6E8A-4147-A177-3AD203B41FA5}">
                      <a16:colId xmlns:a16="http://schemas.microsoft.com/office/drawing/2014/main" val="2069375610"/>
                    </a:ext>
                  </a:extLst>
                </a:gridCol>
                <a:gridCol w="1121134">
                  <a:extLst>
                    <a:ext uri="{9D8B030D-6E8A-4147-A177-3AD203B41FA5}">
                      <a16:colId xmlns:a16="http://schemas.microsoft.com/office/drawing/2014/main" val="2702857106"/>
                    </a:ext>
                  </a:extLst>
                </a:gridCol>
                <a:gridCol w="906449">
                  <a:extLst>
                    <a:ext uri="{9D8B030D-6E8A-4147-A177-3AD203B41FA5}">
                      <a16:colId xmlns:a16="http://schemas.microsoft.com/office/drawing/2014/main" val="1727588050"/>
                    </a:ext>
                  </a:extLst>
                </a:gridCol>
                <a:gridCol w="1113183">
                  <a:extLst>
                    <a:ext uri="{9D8B030D-6E8A-4147-A177-3AD203B41FA5}">
                      <a16:colId xmlns:a16="http://schemas.microsoft.com/office/drawing/2014/main" val="3142331800"/>
                    </a:ext>
                  </a:extLst>
                </a:gridCol>
                <a:gridCol w="1017767">
                  <a:extLst>
                    <a:ext uri="{9D8B030D-6E8A-4147-A177-3AD203B41FA5}">
                      <a16:colId xmlns:a16="http://schemas.microsoft.com/office/drawing/2014/main" val="2458653812"/>
                    </a:ext>
                  </a:extLst>
                </a:gridCol>
                <a:gridCol w="1067745">
                  <a:extLst>
                    <a:ext uri="{9D8B030D-6E8A-4147-A177-3AD203B41FA5}">
                      <a16:colId xmlns:a16="http://schemas.microsoft.com/office/drawing/2014/main" val="2094896"/>
                    </a:ext>
                  </a:extLst>
                </a:gridCol>
              </a:tblGrid>
              <a:tr h="434340">
                <a:tc>
                  <a:txBody>
                    <a:bodyPr/>
                    <a:lstStyle/>
                    <a:p>
                      <a:r>
                        <a:rPr lang="en-US" sz="1200" dirty="0"/>
                        <a:t>Study</a:t>
                      </a:r>
                    </a:p>
                  </a:txBody>
                  <a:tcPr marL="68580" marR="68580" marT="34290" marB="34290">
                    <a:solidFill>
                      <a:srgbClr val="002E51"/>
                    </a:solidFill>
                  </a:tcPr>
                </a:tc>
                <a:tc>
                  <a:txBody>
                    <a:bodyPr/>
                    <a:lstStyle/>
                    <a:p>
                      <a:r>
                        <a:rPr lang="en-US" sz="1200" dirty="0"/>
                        <a:t>ORR</a:t>
                      </a:r>
                    </a:p>
                  </a:txBody>
                  <a:tcPr marL="68580" marR="68580" marT="34290" marB="34290">
                    <a:solidFill>
                      <a:srgbClr val="002E51"/>
                    </a:solidFill>
                  </a:tcPr>
                </a:tc>
                <a:tc>
                  <a:txBody>
                    <a:bodyPr/>
                    <a:lstStyle/>
                    <a:p>
                      <a:r>
                        <a:rPr lang="en-US" sz="1200" dirty="0"/>
                        <a:t>CR</a:t>
                      </a:r>
                    </a:p>
                  </a:txBody>
                  <a:tcPr marL="68580" marR="68580" marT="34290" marB="34290">
                    <a:solidFill>
                      <a:srgbClr val="002E51"/>
                    </a:solidFill>
                  </a:tcPr>
                </a:tc>
                <a:tc>
                  <a:txBody>
                    <a:bodyPr/>
                    <a:lstStyle/>
                    <a:p>
                      <a:r>
                        <a:rPr lang="en-US" sz="1200" dirty="0"/>
                        <a:t>Time to CR</a:t>
                      </a:r>
                    </a:p>
                  </a:txBody>
                  <a:tcPr marL="68580" marR="68580" marT="34290" marB="34290">
                    <a:solidFill>
                      <a:srgbClr val="002E51"/>
                    </a:solidFill>
                  </a:tcPr>
                </a:tc>
                <a:tc>
                  <a:txBody>
                    <a:bodyPr/>
                    <a:lstStyle/>
                    <a:p>
                      <a:r>
                        <a:rPr lang="en-US" sz="1200" dirty="0"/>
                        <a:t>CR duration</a:t>
                      </a:r>
                    </a:p>
                  </a:txBody>
                  <a:tcPr marL="68580" marR="68580" marT="34290" marB="34290">
                    <a:solidFill>
                      <a:srgbClr val="002E51"/>
                    </a:solidFill>
                  </a:tcPr>
                </a:tc>
                <a:tc>
                  <a:txBody>
                    <a:bodyPr/>
                    <a:lstStyle/>
                    <a:p>
                      <a:r>
                        <a:rPr lang="en-US" sz="1200" dirty="0"/>
                        <a:t>DS</a:t>
                      </a:r>
                    </a:p>
                  </a:txBody>
                  <a:tcPr marL="68580" marR="68580" marT="34290" marB="34290">
                    <a:solidFill>
                      <a:srgbClr val="002E51"/>
                    </a:solidFill>
                  </a:tcPr>
                </a:tc>
                <a:extLst>
                  <a:ext uri="{0D108BD9-81ED-4DB2-BD59-A6C34878D82A}">
                    <a16:rowId xmlns:a16="http://schemas.microsoft.com/office/drawing/2014/main" val="2457424267"/>
                  </a:ext>
                </a:extLst>
              </a:tr>
              <a:tr h="2682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AG120-C-001 r/r* HR MDS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 n=19</a:t>
                      </a:r>
                    </a:p>
                  </a:txBody>
                  <a:tcPr marL="68580" marR="68580" marT="34290" marB="34290"/>
                </a:tc>
                <a:tc>
                  <a:txBody>
                    <a:bodyPr/>
                    <a:lstStyle/>
                    <a:p>
                      <a:pPr algn="ctr"/>
                      <a:r>
                        <a:rPr lang="en-US" sz="1200" dirty="0">
                          <a:highlight>
                            <a:srgbClr val="FFFF00"/>
                          </a:highlight>
                        </a:rPr>
                        <a:t>83.3% (15/18)</a:t>
                      </a:r>
                    </a:p>
                  </a:txBody>
                  <a:tcPr marL="68580" marR="68580" marT="34290" marB="34290"/>
                </a:tc>
                <a:tc>
                  <a:txBody>
                    <a:bodyPr/>
                    <a:lstStyle/>
                    <a:p>
                      <a:pPr algn="ctr"/>
                      <a:r>
                        <a:rPr lang="en-US" sz="1200" dirty="0">
                          <a:highlight>
                            <a:srgbClr val="FFFF00"/>
                          </a:highlight>
                        </a:rPr>
                        <a:t>39% (7/18)</a:t>
                      </a:r>
                    </a:p>
                  </a:txBody>
                  <a:tcPr marL="68580" marR="68580" marT="34290" marB="34290"/>
                </a:tc>
                <a:tc>
                  <a:txBody>
                    <a:bodyPr/>
                    <a:lstStyle/>
                    <a:p>
                      <a:pPr algn="ctr"/>
                      <a:r>
                        <a:rPr lang="en-US" sz="1200" dirty="0">
                          <a:highlight>
                            <a:srgbClr val="FFFF00"/>
                          </a:highlight>
                        </a:rPr>
                        <a:t>1.9 </a:t>
                      </a:r>
                      <a:r>
                        <a:rPr lang="en-US" sz="1200" dirty="0" err="1">
                          <a:highlight>
                            <a:srgbClr val="FFFF00"/>
                          </a:highlight>
                        </a:rPr>
                        <a:t>mo</a:t>
                      </a:r>
                      <a:r>
                        <a:rPr lang="en-US" sz="1200" dirty="0">
                          <a:highlight>
                            <a:srgbClr val="FFFF00"/>
                          </a:highlight>
                        </a:rPr>
                        <a:t> (1-5.6)</a:t>
                      </a:r>
                    </a:p>
                  </a:txBody>
                  <a:tcPr marL="68580" marR="68580" marT="34290" marB="34290"/>
                </a:tc>
                <a:tc>
                  <a:txBody>
                    <a:bodyPr/>
                    <a:lstStyle/>
                    <a:p>
                      <a:pPr algn="ctr"/>
                      <a:r>
                        <a:rPr lang="en-US" sz="1200" dirty="0">
                          <a:highlight>
                            <a:srgbClr val="FFFF00"/>
                          </a:highlight>
                        </a:rPr>
                        <a:t>NR (1.9-NR)</a:t>
                      </a:r>
                    </a:p>
                  </a:txBody>
                  <a:tcPr marL="68580" marR="68580" marT="34290" marB="34290"/>
                </a:tc>
                <a:tc>
                  <a:txBody>
                    <a:bodyPr/>
                    <a:lstStyle/>
                    <a:p>
                      <a:pPr algn="ctr"/>
                      <a:r>
                        <a:rPr lang="en-US" sz="1200" dirty="0">
                          <a:highlight>
                            <a:srgbClr val="FFFF00"/>
                          </a:highlight>
                        </a:rPr>
                        <a:t>11% (2/19) </a:t>
                      </a:r>
                    </a:p>
                    <a:p>
                      <a:pPr algn="ctr"/>
                      <a:r>
                        <a:rPr lang="en-US" sz="1200" dirty="0">
                          <a:highlight>
                            <a:srgbClr val="FFFF00"/>
                          </a:highlight>
                        </a:rPr>
                        <a:t>Grade 2</a:t>
                      </a:r>
                    </a:p>
                  </a:txBody>
                  <a:tcPr marL="68580" marR="68580" marT="34290" marB="34290"/>
                </a:tc>
                <a:extLst>
                  <a:ext uri="{0D108BD9-81ED-4DB2-BD59-A6C34878D82A}">
                    <a16:rowId xmlns:a16="http://schemas.microsoft.com/office/drawing/2014/main" val="4204552201"/>
                  </a:ext>
                </a:extLst>
              </a:tr>
              <a:tr h="268265">
                <a:tc>
                  <a:txBody>
                    <a:bodyPr/>
                    <a:lstStyle/>
                    <a:p>
                      <a:pPr algn="ctr"/>
                      <a:r>
                        <a:rPr lang="en-US" sz="1200" dirty="0"/>
                        <a:t>IDIOME r/r post HMA HR MDS n=13</a:t>
                      </a:r>
                    </a:p>
                  </a:txBody>
                  <a:tcPr marL="68580" marR="68580" marT="34290" marB="34290"/>
                </a:tc>
                <a:tc>
                  <a:txBody>
                    <a:bodyPr/>
                    <a:lstStyle/>
                    <a:p>
                      <a:pPr algn="ctr"/>
                      <a:r>
                        <a:rPr lang="en-US" sz="1200" dirty="0"/>
                        <a:t>54% (7/13)</a:t>
                      </a:r>
                    </a:p>
                  </a:txBody>
                  <a:tcPr marL="68580" marR="68580" marT="34290" marB="34290"/>
                </a:tc>
                <a:tc>
                  <a:txBody>
                    <a:bodyPr/>
                    <a:lstStyle/>
                    <a:p>
                      <a:pPr algn="ctr"/>
                      <a:r>
                        <a:rPr lang="en-US" sz="1200" dirty="0"/>
                        <a:t>23% (3/13) </a:t>
                      </a:r>
                    </a:p>
                  </a:txBody>
                  <a:tcPr marL="68580" marR="68580" marT="34290" marB="34290"/>
                </a:tc>
                <a:tc>
                  <a:txBody>
                    <a:bodyPr/>
                    <a:lstStyle/>
                    <a:p>
                      <a:pPr algn="ctr"/>
                      <a:r>
                        <a:rPr lang="en-US" sz="1200" dirty="0"/>
                        <a:t>Not reported</a:t>
                      </a:r>
                    </a:p>
                  </a:txBody>
                  <a:tcPr marL="68580" marR="68580" marT="34290" marB="34290"/>
                </a:tc>
                <a:tc rowSpan="2">
                  <a:txBody>
                    <a:bodyPr/>
                    <a:lstStyle/>
                    <a:p>
                      <a:pPr algn="ctr"/>
                      <a:r>
                        <a:rPr lang="en-US" sz="1200" dirty="0"/>
                        <a:t>7.4 </a:t>
                      </a:r>
                      <a:r>
                        <a:rPr lang="en-US" sz="1200" dirty="0" err="1"/>
                        <a:t>mo</a:t>
                      </a:r>
                      <a:endParaRPr lang="en-US" sz="1200" dirty="0"/>
                    </a:p>
                  </a:txBody>
                  <a:tcPr marL="68580" marR="68580" marT="34290" marB="34290" anchor="ctr"/>
                </a:tc>
                <a:tc rowSpan="2">
                  <a:txBody>
                    <a:bodyPr/>
                    <a:lstStyle/>
                    <a:p>
                      <a:pPr algn="ctr"/>
                      <a:r>
                        <a:rPr lang="en-US" sz="1200" dirty="0"/>
                        <a:t>13%** (4/32) </a:t>
                      </a:r>
                    </a:p>
                  </a:txBody>
                  <a:tcPr marL="68580" marR="68580" marT="34290" marB="34290" anchor="ctr"/>
                </a:tc>
                <a:extLst>
                  <a:ext uri="{0D108BD9-81ED-4DB2-BD59-A6C34878D82A}">
                    <a16:rowId xmlns:a16="http://schemas.microsoft.com/office/drawing/2014/main" val="2238045120"/>
                  </a:ext>
                </a:extLst>
              </a:tr>
              <a:tr h="278130">
                <a:tc>
                  <a:txBody>
                    <a:bodyPr/>
                    <a:lstStyle/>
                    <a:p>
                      <a:pPr algn="ctr"/>
                      <a:r>
                        <a:rPr lang="en-US" sz="1200" dirty="0"/>
                        <a:t>IDIOME </a:t>
                      </a:r>
                      <a:r>
                        <a:rPr lang="en-US" sz="1200" dirty="0" err="1"/>
                        <a:t>tx</a:t>
                      </a:r>
                      <a:r>
                        <a:rPr lang="en-US" sz="1200" dirty="0"/>
                        <a:t> naïve HR MDS </a:t>
                      </a:r>
                    </a:p>
                    <a:p>
                      <a:pPr algn="ctr"/>
                      <a:r>
                        <a:rPr lang="en-US" sz="1200" dirty="0"/>
                        <a:t>n=11</a:t>
                      </a:r>
                    </a:p>
                  </a:txBody>
                  <a:tcPr marL="68580" marR="68580" marT="34290" marB="34290"/>
                </a:tc>
                <a:tc>
                  <a:txBody>
                    <a:bodyPr/>
                    <a:lstStyle/>
                    <a:p>
                      <a:pPr algn="ctr"/>
                      <a:r>
                        <a:rPr lang="en-US" sz="1200" dirty="0"/>
                        <a:t>91% (10/11)</a:t>
                      </a:r>
                    </a:p>
                  </a:txBody>
                  <a:tcPr marL="68580" marR="68580" marT="34290" marB="34290"/>
                </a:tc>
                <a:tc>
                  <a:txBody>
                    <a:bodyPr/>
                    <a:lstStyle/>
                    <a:p>
                      <a:pPr algn="ctr"/>
                      <a:r>
                        <a:rPr lang="en-US" sz="1200" dirty="0"/>
                        <a:t>72% (8/11)</a:t>
                      </a:r>
                    </a:p>
                  </a:txBody>
                  <a:tcPr marL="68580" marR="68580" marT="34290" marB="34290"/>
                </a:tc>
                <a:tc>
                  <a:txBody>
                    <a:bodyPr/>
                    <a:lstStyle/>
                    <a:p>
                      <a:pPr algn="ctr"/>
                      <a:r>
                        <a:rPr lang="en-US" sz="1200" dirty="0"/>
                        <a:t>Not reported</a:t>
                      </a:r>
                    </a:p>
                  </a:txBody>
                  <a:tcPr marL="68580" marR="68580" marT="34290" marB="34290"/>
                </a:tc>
                <a:tc vMerge="1">
                  <a:txBody>
                    <a:bodyPr/>
                    <a:lstStyle/>
                    <a:p>
                      <a:endParaRPr lang="en-US" sz="1200" dirty="0"/>
                    </a:p>
                  </a:txBody>
                  <a:tcPr marL="68580" marR="68580" marT="34290" marB="34290"/>
                </a:tc>
                <a:tc vMerge="1">
                  <a:txBody>
                    <a:bodyPr/>
                    <a:lstStyle/>
                    <a:p>
                      <a:endParaRPr lang="en-US"/>
                    </a:p>
                  </a:txBody>
                  <a:tcPr/>
                </a:tc>
                <a:extLst>
                  <a:ext uri="{0D108BD9-81ED-4DB2-BD59-A6C34878D82A}">
                    <a16:rowId xmlns:a16="http://schemas.microsoft.com/office/drawing/2014/main" val="689074393"/>
                  </a:ext>
                </a:extLst>
              </a:tr>
            </a:tbl>
          </a:graphicData>
        </a:graphic>
      </p:graphicFrame>
      <p:sp>
        <p:nvSpPr>
          <p:cNvPr id="10" name="TextBox 9">
            <a:extLst>
              <a:ext uri="{FF2B5EF4-FFF2-40B4-BE49-F238E27FC236}">
                <a16:creationId xmlns:a16="http://schemas.microsoft.com/office/drawing/2014/main" id="{E9C60029-ECB7-4255-5E91-AF97730E55D9}"/>
              </a:ext>
            </a:extLst>
          </p:cNvPr>
          <p:cNvSpPr txBox="1"/>
          <p:nvPr/>
        </p:nvSpPr>
        <p:spPr>
          <a:xfrm>
            <a:off x="549302" y="3938424"/>
            <a:ext cx="3951799" cy="230832"/>
          </a:xfrm>
          <a:prstGeom prst="rect">
            <a:avLst/>
          </a:prstGeom>
          <a:noFill/>
        </p:spPr>
        <p:txBody>
          <a:bodyPr wrap="square" rtlCol="0">
            <a:spAutoFit/>
          </a:bodyPr>
          <a:lstStyle/>
          <a:p>
            <a:r>
              <a:rPr lang="en-US" sz="900" dirty="0"/>
              <a:t>*79% post HMA; **</a:t>
            </a:r>
            <a:r>
              <a:rPr lang="en-US" sz="800" dirty="0"/>
              <a:t>Reported SAEs no Grade</a:t>
            </a:r>
            <a:endParaRPr lang="en-US" sz="900" dirty="0"/>
          </a:p>
        </p:txBody>
      </p:sp>
      <p:sp>
        <p:nvSpPr>
          <p:cNvPr id="11" name="TextBox 10">
            <a:extLst>
              <a:ext uri="{FF2B5EF4-FFF2-40B4-BE49-F238E27FC236}">
                <a16:creationId xmlns:a16="http://schemas.microsoft.com/office/drawing/2014/main" id="{EAF0FE72-C7DF-2349-F03D-822E98BED07C}"/>
              </a:ext>
            </a:extLst>
          </p:cNvPr>
          <p:cNvSpPr txBox="1"/>
          <p:nvPr/>
        </p:nvSpPr>
        <p:spPr>
          <a:xfrm>
            <a:off x="5911062" y="4161371"/>
            <a:ext cx="3208256" cy="246221"/>
          </a:xfrm>
          <a:prstGeom prst="rect">
            <a:avLst/>
          </a:prstGeom>
          <a:noFill/>
        </p:spPr>
        <p:txBody>
          <a:bodyPr wrap="square" rtlCol="0">
            <a:spAutoFit/>
          </a:bodyPr>
          <a:lstStyle/>
          <a:p>
            <a:r>
              <a:rPr lang="en-US" sz="1000" dirty="0" err="1">
                <a:latin typeface="Abadi MT Condensed Light" panose="020B0306030101010103" pitchFamily="34" charset="77"/>
              </a:rPr>
              <a:t>Dinardo</a:t>
            </a:r>
            <a:r>
              <a:rPr lang="en-US" sz="1000" dirty="0">
                <a:latin typeface="Abadi MT Condensed Light" panose="020B0306030101010103" pitchFamily="34" charset="77"/>
              </a:rPr>
              <a:t> et al.  </a:t>
            </a:r>
            <a:r>
              <a:rPr lang="en-US" sz="1000" i="1" dirty="0" err="1">
                <a:latin typeface="Abadi MT Condensed Light" panose="020B0306030101010103" pitchFamily="34" charset="77"/>
              </a:rPr>
              <a:t>Hemasphere</a:t>
            </a:r>
            <a:r>
              <a:rPr lang="en-US" sz="1000" i="1" dirty="0">
                <a:latin typeface="Abadi MT Condensed Light" panose="020B0306030101010103" pitchFamily="34" charset="77"/>
              </a:rPr>
              <a:t> 2023; </a:t>
            </a:r>
            <a:r>
              <a:rPr lang="en-US" sz="1000" i="1" dirty="0" err="1">
                <a:latin typeface="Abadi MT Condensed Light" panose="020B0306030101010103" pitchFamily="34" charset="77"/>
              </a:rPr>
              <a:t>Sebert</a:t>
            </a:r>
            <a:r>
              <a:rPr lang="en-US" sz="1000" i="1" dirty="0">
                <a:latin typeface="Abadi MT Condensed Light" panose="020B0306030101010103" pitchFamily="34" charset="77"/>
              </a:rPr>
              <a:t> et al.  ASH 2021</a:t>
            </a:r>
            <a:endParaRPr lang="en-US" sz="1000" dirty="0">
              <a:latin typeface="Abadi MT Condensed Light" panose="020B0306030101010103" pitchFamily="34" charset="77"/>
            </a:endParaRPr>
          </a:p>
        </p:txBody>
      </p:sp>
    </p:spTree>
    <p:extLst>
      <p:ext uri="{BB962C8B-B14F-4D97-AF65-F5344CB8AC3E}">
        <p14:creationId xmlns:p14="http://schemas.microsoft.com/office/powerpoint/2010/main" val="2002718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589BF-0D91-A077-EA16-731582AEF50B}"/>
              </a:ext>
            </a:extLst>
          </p:cNvPr>
          <p:cNvSpPr>
            <a:spLocks noGrp="1"/>
          </p:cNvSpPr>
          <p:nvPr>
            <p:ph type="title"/>
          </p:nvPr>
        </p:nvSpPr>
        <p:spPr/>
        <p:txBody>
          <a:bodyPr/>
          <a:lstStyle/>
          <a:p>
            <a:r>
              <a:rPr lang="en-US" dirty="0"/>
              <a:t>HMA Combinations</a:t>
            </a:r>
          </a:p>
        </p:txBody>
      </p:sp>
      <p:pic>
        <p:nvPicPr>
          <p:cNvPr id="6" name="Picture 5" descr="A close-up of a logo&#10;&#10;Description automatically generated">
            <a:extLst>
              <a:ext uri="{FF2B5EF4-FFF2-40B4-BE49-F238E27FC236}">
                <a16:creationId xmlns:a16="http://schemas.microsoft.com/office/drawing/2014/main" id="{9F87DC0F-CAE8-EE9B-0C05-05BDDD662D7E}"/>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2" name="Rectangle 1">
            <a:extLst>
              <a:ext uri="{FF2B5EF4-FFF2-40B4-BE49-F238E27FC236}">
                <a16:creationId xmlns:a16="http://schemas.microsoft.com/office/drawing/2014/main" id="{DAD2B1CB-B8F6-E317-1507-A50338AA26E3}"/>
              </a:ext>
            </a:extLst>
          </p:cNvPr>
          <p:cNvSpPr/>
          <p:nvPr/>
        </p:nvSpPr>
        <p:spPr>
          <a:xfrm>
            <a:off x="421085" y="1678244"/>
            <a:ext cx="3253070" cy="400110"/>
          </a:xfrm>
          <a:prstGeom prst="rect">
            <a:avLst/>
          </a:prstGeom>
          <a:noFill/>
        </p:spPr>
        <p:txBody>
          <a:bodyPr wrap="none" lIns="91440" tIns="45720" rIns="91440" bIns="45720">
            <a:spAutoFit/>
          </a:bodyPr>
          <a:lstStyle/>
          <a:p>
            <a:pPr algn="ctr"/>
            <a:r>
              <a:rPr lang="en-US" sz="2000" cap="none" spc="0" dirty="0">
                <a:ln w="0"/>
                <a:solidFill>
                  <a:schemeClr val="tx1"/>
                </a:solidFill>
                <a:effectLst>
                  <a:outerShdw blurRad="38100" dist="19050" dir="2700000" algn="tl" rotWithShape="0">
                    <a:schemeClr val="dk1">
                      <a:alpha val="40000"/>
                    </a:schemeClr>
                  </a:outerShdw>
                </a:effectLst>
              </a:rPr>
              <a:t>Hypomethylating Agent   + </a:t>
            </a:r>
          </a:p>
        </p:txBody>
      </p:sp>
      <p:sp>
        <p:nvSpPr>
          <p:cNvPr id="3" name="Rectangle 2">
            <a:extLst>
              <a:ext uri="{FF2B5EF4-FFF2-40B4-BE49-F238E27FC236}">
                <a16:creationId xmlns:a16="http://schemas.microsoft.com/office/drawing/2014/main" id="{FFF77015-6BA4-75A9-3D67-D0AA63BD0A5D}"/>
              </a:ext>
            </a:extLst>
          </p:cNvPr>
          <p:cNvSpPr/>
          <p:nvPr/>
        </p:nvSpPr>
        <p:spPr>
          <a:xfrm>
            <a:off x="3638889" y="1678244"/>
            <a:ext cx="1866217"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Eprenetoapopt</a:t>
            </a:r>
          </a:p>
        </p:txBody>
      </p:sp>
      <p:sp>
        <p:nvSpPr>
          <p:cNvPr id="7" name="Rectangle 6">
            <a:extLst>
              <a:ext uri="{FF2B5EF4-FFF2-40B4-BE49-F238E27FC236}">
                <a16:creationId xmlns:a16="http://schemas.microsoft.com/office/drawing/2014/main" id="{BF68C0BA-3B06-46F8-713B-EAEBB39A67CE}"/>
              </a:ext>
            </a:extLst>
          </p:cNvPr>
          <p:cNvSpPr/>
          <p:nvPr/>
        </p:nvSpPr>
        <p:spPr>
          <a:xfrm>
            <a:off x="3809609" y="2663805"/>
            <a:ext cx="152477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Magrolimab</a:t>
            </a:r>
          </a:p>
        </p:txBody>
      </p:sp>
      <p:sp>
        <p:nvSpPr>
          <p:cNvPr id="8" name="Rectangle 7">
            <a:extLst>
              <a:ext uri="{FF2B5EF4-FFF2-40B4-BE49-F238E27FC236}">
                <a16:creationId xmlns:a16="http://schemas.microsoft.com/office/drawing/2014/main" id="{DD9F19B9-FA5A-924E-6777-4E1173A626AC}"/>
              </a:ext>
            </a:extLst>
          </p:cNvPr>
          <p:cNvSpPr/>
          <p:nvPr/>
        </p:nvSpPr>
        <p:spPr>
          <a:xfrm>
            <a:off x="3738275" y="2167242"/>
            <a:ext cx="1667444"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Pevonedistat</a:t>
            </a:r>
          </a:p>
        </p:txBody>
      </p:sp>
      <p:sp>
        <p:nvSpPr>
          <p:cNvPr id="10" name="TextBox 9">
            <a:extLst>
              <a:ext uri="{FF2B5EF4-FFF2-40B4-BE49-F238E27FC236}">
                <a16:creationId xmlns:a16="http://schemas.microsoft.com/office/drawing/2014/main" id="{5FBBF2B8-31E3-9571-EC08-0EFBAB9D3F06}"/>
              </a:ext>
            </a:extLst>
          </p:cNvPr>
          <p:cNvSpPr txBox="1"/>
          <p:nvPr/>
        </p:nvSpPr>
        <p:spPr>
          <a:xfrm>
            <a:off x="2267390" y="3187324"/>
            <a:ext cx="4609214" cy="400110"/>
          </a:xfrm>
          <a:prstGeom prst="rect">
            <a:avLst/>
          </a:prstGeom>
          <a:noFill/>
        </p:spPr>
        <p:txBody>
          <a:bodyPr wrap="square">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Sabatolimab</a:t>
            </a:r>
          </a:p>
        </p:txBody>
      </p:sp>
      <p:sp>
        <p:nvSpPr>
          <p:cNvPr id="11" name="TextBox 10">
            <a:extLst>
              <a:ext uri="{FF2B5EF4-FFF2-40B4-BE49-F238E27FC236}">
                <a16:creationId xmlns:a16="http://schemas.microsoft.com/office/drawing/2014/main" id="{FA17E5FB-607D-14A0-1A02-D49746B358AB}"/>
              </a:ext>
            </a:extLst>
          </p:cNvPr>
          <p:cNvSpPr txBox="1"/>
          <p:nvPr/>
        </p:nvSpPr>
        <p:spPr>
          <a:xfrm>
            <a:off x="2267393" y="3694501"/>
            <a:ext cx="4609214" cy="400110"/>
          </a:xfrm>
          <a:prstGeom prst="rect">
            <a:avLst/>
          </a:prstGeom>
          <a:noFill/>
        </p:spPr>
        <p:txBody>
          <a:bodyPr wrap="square">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Venetoclax</a:t>
            </a:r>
            <a:r>
              <a:rPr lang="en-US" sz="2000" dirty="0">
                <a:ln w="0"/>
                <a:effectLst>
                  <a:outerShdw blurRad="38100" dist="19050" dir="2700000" algn="tl" rotWithShape="0">
                    <a:schemeClr val="dk1">
                      <a:alpha val="40000"/>
                    </a:schemeClr>
                  </a:outerShdw>
                </a:effectLst>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0CB31B0C-5757-E527-BF1D-717C9DA49F35}"/>
              </a:ext>
            </a:extLst>
          </p:cNvPr>
          <p:cNvSpPr/>
          <p:nvPr/>
        </p:nvSpPr>
        <p:spPr>
          <a:xfrm>
            <a:off x="5307771" y="3540613"/>
            <a:ext cx="187007" cy="707886"/>
          </a:xfrm>
          <a:prstGeom prst="rect">
            <a:avLst/>
          </a:prstGeom>
          <a:noFill/>
        </p:spPr>
        <p:txBody>
          <a:bodyPr wrap="square" lIns="91440" tIns="45720" rIns="91440" bIns="45720">
            <a:spAutoFit/>
          </a:bodyPr>
          <a:lstStyle/>
          <a:p>
            <a:pPr algn="ctr"/>
            <a:r>
              <a:rPr lang="en-US" sz="4000" b="0" cap="none" spc="0" dirty="0">
                <a:ln w="0"/>
                <a:solidFill>
                  <a:srgbClr val="00B050"/>
                </a:solidFill>
                <a:effectLst>
                  <a:outerShdw blurRad="38100" dist="19050" dir="2700000" algn="tl" rotWithShape="0">
                    <a:schemeClr val="dk1">
                      <a:alpha val="40000"/>
                    </a:schemeClr>
                  </a:outerShdw>
                </a:effectLst>
              </a:rPr>
              <a:t>?</a:t>
            </a:r>
          </a:p>
        </p:txBody>
      </p:sp>
      <p:sp>
        <p:nvSpPr>
          <p:cNvPr id="27" name="Rectangle 26">
            <a:extLst>
              <a:ext uri="{FF2B5EF4-FFF2-40B4-BE49-F238E27FC236}">
                <a16:creationId xmlns:a16="http://schemas.microsoft.com/office/drawing/2014/main" id="{7AD8348B-EA34-15CD-5020-B77D0B564BDE}"/>
              </a:ext>
            </a:extLst>
          </p:cNvPr>
          <p:cNvSpPr/>
          <p:nvPr/>
        </p:nvSpPr>
        <p:spPr>
          <a:xfrm>
            <a:off x="4248834" y="1432300"/>
            <a:ext cx="646331"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X</a:t>
            </a:r>
          </a:p>
        </p:txBody>
      </p:sp>
      <p:sp>
        <p:nvSpPr>
          <p:cNvPr id="29" name="Rectangle 28">
            <a:extLst>
              <a:ext uri="{FF2B5EF4-FFF2-40B4-BE49-F238E27FC236}">
                <a16:creationId xmlns:a16="http://schemas.microsoft.com/office/drawing/2014/main" id="{A6C2DF33-4BF9-D83D-530C-C9F6C605489F}"/>
              </a:ext>
            </a:extLst>
          </p:cNvPr>
          <p:cNvSpPr/>
          <p:nvPr/>
        </p:nvSpPr>
        <p:spPr>
          <a:xfrm>
            <a:off x="4248828" y="1939010"/>
            <a:ext cx="646331"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X</a:t>
            </a:r>
          </a:p>
        </p:txBody>
      </p:sp>
      <p:sp>
        <p:nvSpPr>
          <p:cNvPr id="30" name="Rectangle 29">
            <a:extLst>
              <a:ext uri="{FF2B5EF4-FFF2-40B4-BE49-F238E27FC236}">
                <a16:creationId xmlns:a16="http://schemas.microsoft.com/office/drawing/2014/main" id="{608F94C7-3922-CAD2-69CC-669312A3163A}"/>
              </a:ext>
            </a:extLst>
          </p:cNvPr>
          <p:cNvSpPr/>
          <p:nvPr/>
        </p:nvSpPr>
        <p:spPr>
          <a:xfrm>
            <a:off x="4248831" y="2448963"/>
            <a:ext cx="646331"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X</a:t>
            </a:r>
          </a:p>
        </p:txBody>
      </p:sp>
      <p:sp>
        <p:nvSpPr>
          <p:cNvPr id="31" name="Rectangle 30">
            <a:extLst>
              <a:ext uri="{FF2B5EF4-FFF2-40B4-BE49-F238E27FC236}">
                <a16:creationId xmlns:a16="http://schemas.microsoft.com/office/drawing/2014/main" id="{9FC98671-086A-E1EB-61A5-FF8B98E78A6E}"/>
              </a:ext>
            </a:extLst>
          </p:cNvPr>
          <p:cNvSpPr/>
          <p:nvPr/>
        </p:nvSpPr>
        <p:spPr>
          <a:xfrm>
            <a:off x="4248834" y="2976169"/>
            <a:ext cx="646331"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X</a:t>
            </a:r>
          </a:p>
        </p:txBody>
      </p:sp>
      <p:sp>
        <p:nvSpPr>
          <p:cNvPr id="32" name="Rectangle 31">
            <a:extLst>
              <a:ext uri="{FF2B5EF4-FFF2-40B4-BE49-F238E27FC236}">
                <a16:creationId xmlns:a16="http://schemas.microsoft.com/office/drawing/2014/main" id="{30B86795-D54F-5865-6923-83640352BF3C}"/>
              </a:ext>
            </a:extLst>
          </p:cNvPr>
          <p:cNvSpPr/>
          <p:nvPr/>
        </p:nvSpPr>
        <p:spPr>
          <a:xfrm>
            <a:off x="348742" y="1031913"/>
            <a:ext cx="4816154" cy="646331"/>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Phase III clinical Trials</a:t>
            </a:r>
          </a:p>
        </p:txBody>
      </p:sp>
    </p:spTree>
    <p:extLst>
      <p:ext uri="{BB962C8B-B14F-4D97-AF65-F5344CB8AC3E}">
        <p14:creationId xmlns:p14="http://schemas.microsoft.com/office/powerpoint/2010/main" val="139519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0"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al-World Duration of Venetoclax Treatment Varied From Approved Dosing  Schedule | Cancer Nursing Today">
            <a:extLst>
              <a:ext uri="{FF2B5EF4-FFF2-40B4-BE49-F238E27FC236}">
                <a16:creationId xmlns:a16="http://schemas.microsoft.com/office/drawing/2014/main" id="{E367C3B0-40E9-5B04-D252-A653BA36A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05" y="2575548"/>
            <a:ext cx="2877639" cy="17265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C8D909-B01B-3CA0-F11E-665ED2D3F64B}"/>
              </a:ext>
            </a:extLst>
          </p:cNvPr>
          <p:cNvSpPr>
            <a:spLocks noGrp="1"/>
          </p:cNvSpPr>
          <p:nvPr>
            <p:ph sz="half" idx="2"/>
          </p:nvPr>
        </p:nvSpPr>
        <p:spPr>
          <a:xfrm>
            <a:off x="0" y="1036342"/>
            <a:ext cx="3810000" cy="2936240"/>
          </a:xfrm>
        </p:spPr>
        <p:txBody>
          <a:bodyPr/>
          <a:lstStyle/>
          <a:p>
            <a:r>
              <a:rPr lang="en-US" sz="1800" dirty="0"/>
              <a:t>Phase 1b expansion (n=107)</a:t>
            </a:r>
          </a:p>
          <a:p>
            <a:pPr lvl="1"/>
            <a:r>
              <a:rPr lang="en-US" sz="1200" dirty="0"/>
              <a:t>Azacitidine + </a:t>
            </a:r>
            <a:r>
              <a:rPr lang="en-US" sz="1200" dirty="0" err="1"/>
              <a:t>venetoclax</a:t>
            </a:r>
            <a:r>
              <a:rPr lang="en-US" sz="1200" dirty="0"/>
              <a:t> (14 days)</a:t>
            </a:r>
          </a:p>
          <a:p>
            <a:pPr lvl="1"/>
            <a:r>
              <a:rPr lang="en-US" sz="1200" dirty="0"/>
              <a:t>64 % with intermediate or poor cytogenetics</a:t>
            </a:r>
          </a:p>
          <a:p>
            <a:pPr lvl="1"/>
            <a:r>
              <a:rPr lang="en-US" sz="1200" dirty="0"/>
              <a:t>90% with ≥ 5 % blasts</a:t>
            </a:r>
          </a:p>
          <a:p>
            <a:pPr lvl="1"/>
            <a:r>
              <a:rPr lang="en-US" sz="1200" i="1" dirty="0"/>
              <a:t>ASXL1</a:t>
            </a:r>
            <a:r>
              <a:rPr lang="en-US" sz="1200" dirty="0"/>
              <a:t> 34.5%, </a:t>
            </a:r>
            <a:r>
              <a:rPr lang="en-US" sz="1200" i="1" dirty="0"/>
              <a:t>TP53</a:t>
            </a:r>
            <a:r>
              <a:rPr lang="en-US" sz="1200" dirty="0"/>
              <a:t> 23.8%</a:t>
            </a:r>
          </a:p>
          <a:p>
            <a:pPr lvl="1"/>
            <a:endParaRPr lang="en-US" sz="1200" dirty="0"/>
          </a:p>
          <a:p>
            <a:pPr lvl="1"/>
            <a:endParaRPr lang="en-US" sz="1200" dirty="0"/>
          </a:p>
          <a:p>
            <a:pPr lvl="1"/>
            <a:endParaRPr lang="en-US" dirty="0"/>
          </a:p>
        </p:txBody>
      </p:sp>
      <p:sp>
        <p:nvSpPr>
          <p:cNvPr id="4" name="Title 3">
            <a:extLst>
              <a:ext uri="{FF2B5EF4-FFF2-40B4-BE49-F238E27FC236}">
                <a16:creationId xmlns:a16="http://schemas.microsoft.com/office/drawing/2014/main" id="{046E24DE-5FB1-DD87-622D-B3203C02F5D6}"/>
              </a:ext>
            </a:extLst>
          </p:cNvPr>
          <p:cNvSpPr>
            <a:spLocks noGrp="1"/>
          </p:cNvSpPr>
          <p:nvPr>
            <p:ph type="title"/>
          </p:nvPr>
        </p:nvSpPr>
        <p:spPr/>
        <p:txBody>
          <a:bodyPr/>
          <a:lstStyle/>
          <a:p>
            <a:r>
              <a:rPr lang="en-US" dirty="0"/>
              <a:t>Venetoclax in MDS</a:t>
            </a:r>
          </a:p>
        </p:txBody>
      </p:sp>
      <p:pic>
        <p:nvPicPr>
          <p:cNvPr id="7" name="Picture 6">
            <a:extLst>
              <a:ext uri="{FF2B5EF4-FFF2-40B4-BE49-F238E27FC236}">
                <a16:creationId xmlns:a16="http://schemas.microsoft.com/office/drawing/2014/main" id="{75D060A9-90D5-42AE-3BEC-32626398DD46}"/>
              </a:ext>
            </a:extLst>
          </p:cNvPr>
          <p:cNvPicPr>
            <a:picLocks noChangeAspect="1"/>
          </p:cNvPicPr>
          <p:nvPr/>
        </p:nvPicPr>
        <p:blipFill>
          <a:blip r:embed="rId3"/>
          <a:stretch>
            <a:fillRect/>
          </a:stretch>
        </p:blipFill>
        <p:spPr>
          <a:xfrm>
            <a:off x="3613285" y="1036342"/>
            <a:ext cx="5446897" cy="2648215"/>
          </a:xfrm>
          <a:prstGeom prst="rect">
            <a:avLst/>
          </a:prstGeom>
        </p:spPr>
      </p:pic>
      <p:sp>
        <p:nvSpPr>
          <p:cNvPr id="8" name="TextBox 7">
            <a:extLst>
              <a:ext uri="{FF2B5EF4-FFF2-40B4-BE49-F238E27FC236}">
                <a16:creationId xmlns:a16="http://schemas.microsoft.com/office/drawing/2014/main" id="{5262BECC-2CE0-D28E-6328-DC041F3FE99B}"/>
              </a:ext>
            </a:extLst>
          </p:cNvPr>
          <p:cNvSpPr txBox="1"/>
          <p:nvPr/>
        </p:nvSpPr>
        <p:spPr>
          <a:xfrm>
            <a:off x="6599898" y="4166555"/>
            <a:ext cx="3208256" cy="253916"/>
          </a:xfrm>
          <a:prstGeom prst="rect">
            <a:avLst/>
          </a:prstGeom>
          <a:noFill/>
        </p:spPr>
        <p:txBody>
          <a:bodyPr wrap="square" rtlCol="0">
            <a:spAutoFit/>
          </a:bodyPr>
          <a:lstStyle/>
          <a:p>
            <a:r>
              <a:rPr lang="en-US" sz="1000" dirty="0">
                <a:latin typeface="Abadi MT Condensed Light" panose="020B0306030101010103" pitchFamily="34" charset="77"/>
              </a:rPr>
              <a:t>Garcia et al. ASH 2023</a:t>
            </a:r>
          </a:p>
        </p:txBody>
      </p:sp>
      <p:pic>
        <p:nvPicPr>
          <p:cNvPr id="9" name="Picture 8" descr="A close-up of a logo&#10;&#10;Description automatically generated">
            <a:extLst>
              <a:ext uri="{FF2B5EF4-FFF2-40B4-BE49-F238E27FC236}">
                <a16:creationId xmlns:a16="http://schemas.microsoft.com/office/drawing/2014/main" id="{F239756D-6F11-EDF0-FBE6-41CCACD26F62}"/>
              </a:ext>
            </a:extLst>
          </p:cNvPr>
          <p:cNvPicPr>
            <a:picLocks noChangeAspect="1"/>
          </p:cNvPicPr>
          <p:nvPr/>
        </p:nvPicPr>
        <p:blipFill>
          <a:blip r:embed="rId4"/>
          <a:stretch>
            <a:fillRect/>
          </a:stretch>
        </p:blipFill>
        <p:spPr>
          <a:xfrm>
            <a:off x="7666263" y="4454971"/>
            <a:ext cx="1323219" cy="693292"/>
          </a:xfrm>
          <a:prstGeom prst="rect">
            <a:avLst/>
          </a:prstGeom>
        </p:spPr>
      </p:pic>
      <p:sp>
        <p:nvSpPr>
          <p:cNvPr id="5" name="Content Placeholder 4">
            <a:extLst>
              <a:ext uri="{FF2B5EF4-FFF2-40B4-BE49-F238E27FC236}">
                <a16:creationId xmlns:a16="http://schemas.microsoft.com/office/drawing/2014/main" id="{D7F783ED-F90A-7A84-1852-D1AFCBD93965}"/>
              </a:ext>
            </a:extLst>
          </p:cNvPr>
          <p:cNvSpPr>
            <a:spLocks noGrp="1"/>
          </p:cNvSpPr>
          <p:nvPr>
            <p:ph sz="half" idx="1"/>
          </p:nvPr>
        </p:nvSpPr>
        <p:spPr>
          <a:xfrm>
            <a:off x="1974125" y="1406911"/>
            <a:ext cx="4460966" cy="17562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33CC"/>
                </a:solidFill>
                <a:latin typeface="Arial" panose="020B0604020202020204" pitchFamily="34" charset="0"/>
                <a:cs typeface="Arial" panose="020B0604020202020204" pitchFamily="34" charset="0"/>
              </a:rPr>
              <a:t>Ongoing study: VERONA</a:t>
            </a:r>
          </a:p>
          <a:p>
            <a:pPr marL="0" indent="0" algn="ctr">
              <a:buNone/>
            </a:pPr>
            <a:r>
              <a:rPr lang="en-US" sz="1600" b="1" dirty="0">
                <a:solidFill>
                  <a:srgbClr val="0033CC"/>
                </a:solidFill>
                <a:latin typeface="Arial" panose="020B0604020202020204" pitchFamily="34" charset="0"/>
                <a:cs typeface="Arial" panose="020B0604020202020204" pitchFamily="34" charset="0"/>
              </a:rPr>
              <a:t> </a:t>
            </a:r>
          </a:p>
          <a:p>
            <a:pPr algn="ctr"/>
            <a:r>
              <a:rPr lang="en-US" sz="1600" b="1" dirty="0">
                <a:solidFill>
                  <a:schemeClr val="tx1"/>
                </a:solidFill>
                <a:latin typeface="Arial" panose="020B0604020202020204" pitchFamily="34" charset="0"/>
                <a:cs typeface="Arial" panose="020B0604020202020204" pitchFamily="34" charset="0"/>
              </a:rPr>
              <a:t>Phase 3 of Azacitidine/Venetoclax Versus Azacitidine in Newly Diagnosed High Risk (IPSS-R &gt;3) MDS Patients</a:t>
            </a:r>
          </a:p>
        </p:txBody>
      </p:sp>
    </p:spTree>
    <p:extLst>
      <p:ext uri="{BB962C8B-B14F-4D97-AF65-F5344CB8AC3E}">
        <p14:creationId xmlns:p14="http://schemas.microsoft.com/office/powerpoint/2010/main" val="19415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02B4D-9E4D-8B4C-51A3-8D6EBCB299E9}"/>
              </a:ext>
            </a:extLst>
          </p:cNvPr>
          <p:cNvSpPr>
            <a:spLocks noGrp="1"/>
          </p:cNvSpPr>
          <p:nvPr>
            <p:ph sz="half" idx="2"/>
          </p:nvPr>
        </p:nvSpPr>
        <p:spPr>
          <a:xfrm>
            <a:off x="762000" y="2393577"/>
            <a:ext cx="3810000" cy="2936240"/>
          </a:xfrm>
        </p:spPr>
        <p:txBody>
          <a:bodyPr/>
          <a:lstStyle/>
          <a:p>
            <a:pPr lvl="1"/>
            <a:endParaRPr lang="en-US" sz="1000" dirty="0"/>
          </a:p>
          <a:p>
            <a:endParaRPr lang="en-US" dirty="0"/>
          </a:p>
        </p:txBody>
      </p:sp>
      <p:sp>
        <p:nvSpPr>
          <p:cNvPr id="4" name="Title 3">
            <a:extLst>
              <a:ext uri="{FF2B5EF4-FFF2-40B4-BE49-F238E27FC236}">
                <a16:creationId xmlns:a16="http://schemas.microsoft.com/office/drawing/2014/main" id="{54D6D15D-E5A8-4875-2873-8F5B4D12D728}"/>
              </a:ext>
            </a:extLst>
          </p:cNvPr>
          <p:cNvSpPr>
            <a:spLocks noGrp="1"/>
          </p:cNvSpPr>
          <p:nvPr>
            <p:ph type="title"/>
          </p:nvPr>
        </p:nvSpPr>
        <p:spPr/>
        <p:txBody>
          <a:bodyPr/>
          <a:lstStyle/>
          <a:p>
            <a:r>
              <a:rPr lang="en-US" dirty="0"/>
              <a:t>Conclusion</a:t>
            </a:r>
          </a:p>
        </p:txBody>
      </p:sp>
      <p:pic>
        <p:nvPicPr>
          <p:cNvPr id="5" name="Picture 4" descr="A close-up of a logo&#10;&#10;Description automatically generated">
            <a:extLst>
              <a:ext uri="{FF2B5EF4-FFF2-40B4-BE49-F238E27FC236}">
                <a16:creationId xmlns:a16="http://schemas.microsoft.com/office/drawing/2014/main" id="{DBD8545C-BC56-A7A3-CC71-18326C1D65F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9" name="Content Placeholder 1">
            <a:extLst>
              <a:ext uri="{FF2B5EF4-FFF2-40B4-BE49-F238E27FC236}">
                <a16:creationId xmlns:a16="http://schemas.microsoft.com/office/drawing/2014/main" id="{AD8139E7-A3DB-774F-6227-9E490ADC96CE}"/>
              </a:ext>
            </a:extLst>
          </p:cNvPr>
          <p:cNvSpPr>
            <a:spLocks noGrp="1"/>
          </p:cNvSpPr>
          <p:nvPr>
            <p:ph sz="half" idx="1"/>
          </p:nvPr>
        </p:nvSpPr>
        <p:spPr>
          <a:xfrm>
            <a:off x="685800" y="1117600"/>
            <a:ext cx="7696200" cy="2936875"/>
          </a:xfrm>
        </p:spPr>
        <p:txBody>
          <a:bodyPr/>
          <a:lstStyle/>
          <a:p>
            <a:pPr marL="285750" indent="-285750">
              <a:buFontTx/>
              <a:buChar char="-"/>
            </a:pPr>
            <a:r>
              <a:rPr lang="en-US" sz="1800" dirty="0">
                <a:solidFill>
                  <a:srgbClr val="000000"/>
                </a:solidFill>
              </a:rPr>
              <a:t>The classification and prognostication of MDS is evolving with better understanding of molecular subsets driving these changes</a:t>
            </a:r>
          </a:p>
          <a:p>
            <a:pPr marL="285750" indent="-285750">
              <a:buFontTx/>
              <a:buChar char="-"/>
            </a:pPr>
            <a:endParaRPr lang="en-US" sz="1800" dirty="0">
              <a:solidFill>
                <a:srgbClr val="000000"/>
              </a:solidFill>
            </a:endParaRPr>
          </a:p>
          <a:p>
            <a:pPr marL="285750" indent="-285750">
              <a:buFontTx/>
              <a:buChar char="-"/>
            </a:pPr>
            <a:r>
              <a:rPr lang="en-US" sz="1800" dirty="0">
                <a:solidFill>
                  <a:srgbClr val="000000"/>
                </a:solidFill>
              </a:rPr>
              <a:t>Many important changes have occurred in the last year in the way we treat lower risk MDS where we now need to incorporate these novel therapies into our day-to-day practice</a:t>
            </a:r>
          </a:p>
          <a:p>
            <a:pPr marL="285750" indent="-285750">
              <a:buFontTx/>
              <a:buChar char="-"/>
            </a:pPr>
            <a:endParaRPr lang="en-US" sz="1800" dirty="0">
              <a:solidFill>
                <a:srgbClr val="000000"/>
              </a:solidFill>
            </a:endParaRPr>
          </a:p>
          <a:p>
            <a:pPr marL="285750" indent="-285750">
              <a:buFontTx/>
              <a:buChar char="-"/>
            </a:pPr>
            <a:r>
              <a:rPr lang="en-US" sz="1800" dirty="0">
                <a:solidFill>
                  <a:srgbClr val="000000"/>
                </a:solidFill>
              </a:rPr>
              <a:t>High risk MDS is still a work in progress with transplant still being the backbone in treatment in those who are eligible, hopefully </a:t>
            </a:r>
            <a:r>
              <a:rPr lang="en-US" sz="1800" dirty="0" err="1">
                <a:solidFill>
                  <a:srgbClr val="000000"/>
                </a:solidFill>
              </a:rPr>
              <a:t>venetoclax</a:t>
            </a:r>
            <a:r>
              <a:rPr lang="en-US" sz="1800" dirty="0">
                <a:solidFill>
                  <a:srgbClr val="000000"/>
                </a:solidFill>
              </a:rPr>
              <a:t> based regimens will allow us to take another step forward</a:t>
            </a:r>
          </a:p>
          <a:p>
            <a:pPr marL="285750" indent="-285750">
              <a:buFontTx/>
              <a:buChar char="-"/>
            </a:pPr>
            <a:endParaRPr lang="en-US" sz="1400" dirty="0">
              <a:solidFill>
                <a:srgbClr val="000000"/>
              </a:solidFill>
            </a:endParaRPr>
          </a:p>
          <a:p>
            <a:endParaRPr lang="en-US" sz="1600" dirty="0"/>
          </a:p>
        </p:txBody>
      </p:sp>
    </p:spTree>
    <p:extLst>
      <p:ext uri="{BB962C8B-B14F-4D97-AF65-F5344CB8AC3E}">
        <p14:creationId xmlns:p14="http://schemas.microsoft.com/office/powerpoint/2010/main" val="3881108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endParaRPr lang="en-US" b="1" dirty="0">
              <a:solidFill>
                <a:srgbClr val="002E51"/>
              </a:solidFill>
            </a:endParaRPr>
          </a:p>
        </p:txBody>
      </p:sp>
      <p:pic>
        <p:nvPicPr>
          <p:cNvPr id="5" name="Picture 4" descr="A close-up of a logo&#10;&#10;Description automatically generated">
            <a:extLst>
              <a:ext uri="{FF2B5EF4-FFF2-40B4-BE49-F238E27FC236}">
                <a16:creationId xmlns:a16="http://schemas.microsoft.com/office/drawing/2014/main" id="{64E57150-8B06-49ED-FEF1-6D9C888AB10D}"/>
              </a:ext>
            </a:extLst>
          </p:cNvPr>
          <p:cNvPicPr>
            <a:picLocks noChangeAspect="1"/>
          </p:cNvPicPr>
          <p:nvPr/>
        </p:nvPicPr>
        <p:blipFill>
          <a:blip r:embed="rId3"/>
          <a:stretch>
            <a:fillRect/>
          </a:stretch>
        </p:blipFill>
        <p:spPr>
          <a:xfrm>
            <a:off x="7666263" y="4454971"/>
            <a:ext cx="1323219" cy="693292"/>
          </a:xfrm>
          <a:prstGeom prst="rect">
            <a:avLst/>
          </a:prstGeom>
        </p:spPr>
      </p:pic>
      <p:sp>
        <p:nvSpPr>
          <p:cNvPr id="10" name="Content Placeholder 1">
            <a:extLst>
              <a:ext uri="{FF2B5EF4-FFF2-40B4-BE49-F238E27FC236}">
                <a16:creationId xmlns:a16="http://schemas.microsoft.com/office/drawing/2014/main" id="{A8AABEF7-8A79-9D4E-BFA4-B7F2C851F75A}"/>
              </a:ext>
            </a:extLst>
          </p:cNvPr>
          <p:cNvSpPr txBox="1">
            <a:spLocks/>
          </p:cNvSpPr>
          <p:nvPr/>
        </p:nvSpPr>
        <p:spPr bwMode="auto">
          <a:xfrm>
            <a:off x="641099" y="1427744"/>
            <a:ext cx="7368762" cy="25559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7200" indent="-457200">
              <a:buFont typeface="+mj-lt"/>
              <a:buAutoNum type="arabicPeriod"/>
            </a:pPr>
            <a:r>
              <a:rPr lang="en-US" sz="2000" kern="0" dirty="0"/>
              <a:t>Final thoughts?</a:t>
            </a:r>
          </a:p>
          <a:p>
            <a:pPr marL="457200" indent="-457200">
              <a:buFont typeface="+mj-lt"/>
              <a:buAutoNum type="arabicPeriod"/>
            </a:pPr>
            <a:endParaRPr lang="en-US" sz="2000" kern="0" dirty="0"/>
          </a:p>
          <a:p>
            <a:pPr marL="457200" indent="-457200">
              <a:buFont typeface="+mj-lt"/>
              <a:buAutoNum type="arabicPeriod"/>
            </a:pPr>
            <a:r>
              <a:rPr lang="en-US" sz="2000" kern="0" dirty="0"/>
              <a:t>Any new agent you are exciting about that could potentially contribute in this setting?</a:t>
            </a:r>
          </a:p>
          <a:p>
            <a:pPr marL="0" indent="0">
              <a:buNone/>
            </a:pPr>
            <a:endParaRPr lang="en-US" sz="2000" kern="0" dirty="0"/>
          </a:p>
        </p:txBody>
      </p:sp>
      <p:pic>
        <p:nvPicPr>
          <p:cNvPr id="2" name="Picture 1">
            <a:extLst>
              <a:ext uri="{FF2B5EF4-FFF2-40B4-BE49-F238E27FC236}">
                <a16:creationId xmlns:a16="http://schemas.microsoft.com/office/drawing/2014/main" id="{31304B17-6CFC-8BB6-2CA8-57EEB1C9A1F4}"/>
              </a:ext>
            </a:extLst>
          </p:cNvPr>
          <p:cNvPicPr>
            <a:picLocks noChangeAspect="1"/>
          </p:cNvPicPr>
          <p:nvPr/>
        </p:nvPicPr>
        <p:blipFill>
          <a:blip r:embed="rId4"/>
          <a:stretch>
            <a:fillRect/>
          </a:stretch>
        </p:blipFill>
        <p:spPr>
          <a:xfrm>
            <a:off x="-95759" y="0"/>
            <a:ext cx="9309427" cy="5236553"/>
          </a:xfrm>
          <a:prstGeom prst="rect">
            <a:avLst/>
          </a:prstGeom>
        </p:spPr>
      </p:pic>
    </p:spTree>
    <p:extLst>
      <p:ext uri="{BB962C8B-B14F-4D97-AF65-F5344CB8AC3E}">
        <p14:creationId xmlns:p14="http://schemas.microsoft.com/office/powerpoint/2010/main" val="1371955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1"/>
          <p:cNvSpPr txBox="1">
            <a:spLocks noChangeArrowheads="1"/>
          </p:cNvSpPr>
          <p:nvPr/>
        </p:nvSpPr>
        <p:spPr bwMode="auto">
          <a:xfrm>
            <a:off x="121118" y="355142"/>
            <a:ext cx="676973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800" eaLnBrk="1" fontAlgn="auto" hangingPunct="1">
              <a:spcBef>
                <a:spcPts val="0"/>
              </a:spcBef>
              <a:spcAft>
                <a:spcPts val="0"/>
              </a:spcAft>
              <a:defRPr/>
            </a:pPr>
            <a:r>
              <a:rPr lang="en-US" sz="2700" b="1" dirty="0">
                <a:solidFill>
                  <a:srgbClr val="2F2B20"/>
                </a:solidFill>
                <a:latin typeface="Calibri"/>
                <a:cs typeface="Helvetica"/>
              </a:rPr>
              <a:t>Treatment Sequencing of BTK Inhibitors in CLL</a:t>
            </a:r>
          </a:p>
        </p:txBody>
      </p:sp>
      <p:sp>
        <p:nvSpPr>
          <p:cNvPr id="5" name="Subtitle 2"/>
          <p:cNvSpPr txBox="1">
            <a:spLocks/>
          </p:cNvSpPr>
          <p:nvPr/>
        </p:nvSpPr>
        <p:spPr>
          <a:xfrm>
            <a:off x="5743790" y="1075849"/>
            <a:ext cx="3632382" cy="131445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fontAlgn="auto">
              <a:spcAft>
                <a:spcPts val="0"/>
              </a:spcAft>
              <a:buNone/>
              <a:defRPr/>
            </a:pPr>
            <a:r>
              <a:rPr lang="en-US" sz="1500" b="1" dirty="0">
                <a:solidFill>
                  <a:prstClr val="black"/>
                </a:solidFill>
                <a:latin typeface="Corbel"/>
                <a:cs typeface="Corbel"/>
              </a:rPr>
              <a:t>Javier Pinilla-</a:t>
            </a:r>
            <a:r>
              <a:rPr lang="en-US" sz="1500" b="1" dirty="0" err="1">
                <a:solidFill>
                  <a:prstClr val="black"/>
                </a:solidFill>
                <a:latin typeface="Corbel"/>
                <a:cs typeface="Corbel"/>
              </a:rPr>
              <a:t>Ibarz</a:t>
            </a:r>
            <a:r>
              <a:rPr lang="en-US" sz="1500" b="1" dirty="0">
                <a:solidFill>
                  <a:prstClr val="black"/>
                </a:solidFill>
                <a:latin typeface="Corbel"/>
                <a:cs typeface="Corbel"/>
              </a:rPr>
              <a:t>, MD, PhD.</a:t>
            </a:r>
            <a:endParaRPr lang="en-US" sz="1500" dirty="0">
              <a:solidFill>
                <a:prstClr val="black"/>
              </a:solidFill>
              <a:latin typeface="Corbel"/>
              <a:cs typeface="Corbel"/>
            </a:endParaRPr>
          </a:p>
          <a:p>
            <a:pPr marL="0" indent="0" algn="ctr" defTabSz="685800" fontAlgn="auto">
              <a:spcAft>
                <a:spcPts val="0"/>
              </a:spcAft>
              <a:buNone/>
              <a:defRPr/>
            </a:pPr>
            <a:r>
              <a:rPr lang="en-US" sz="1350" i="1" dirty="0">
                <a:solidFill>
                  <a:prstClr val="black"/>
                </a:solidFill>
                <a:latin typeface="Arial"/>
                <a:cs typeface="Arial"/>
              </a:rPr>
              <a:t>Senior Member </a:t>
            </a:r>
          </a:p>
          <a:p>
            <a:pPr marL="0" indent="0" algn="ctr" defTabSz="685800" fontAlgn="auto">
              <a:spcAft>
                <a:spcPts val="0"/>
              </a:spcAft>
              <a:buNone/>
              <a:defRPr/>
            </a:pPr>
            <a:r>
              <a:rPr lang="en-US" sz="1350" i="1" dirty="0">
                <a:solidFill>
                  <a:prstClr val="black"/>
                </a:solidFill>
                <a:latin typeface="Arial"/>
                <a:cs typeface="Arial"/>
              </a:rPr>
              <a:t>Head of Lymphoma section and </a:t>
            </a:r>
          </a:p>
          <a:p>
            <a:pPr marL="0" indent="0" algn="ctr" defTabSz="685800" fontAlgn="auto">
              <a:spcAft>
                <a:spcPts val="0"/>
              </a:spcAft>
              <a:buNone/>
              <a:defRPr/>
            </a:pPr>
            <a:r>
              <a:rPr lang="en-US" sz="1350" i="1" dirty="0">
                <a:solidFill>
                  <a:prstClr val="black"/>
                </a:solidFill>
                <a:latin typeface="Arial"/>
                <a:cs typeface="Arial"/>
              </a:rPr>
              <a:t>Director of Immunotherapy</a:t>
            </a:r>
          </a:p>
          <a:p>
            <a:pPr marL="0" indent="0" algn="ctr" defTabSz="685800" fontAlgn="auto">
              <a:spcAft>
                <a:spcPts val="0"/>
              </a:spcAft>
              <a:buNone/>
              <a:defRPr/>
            </a:pPr>
            <a:r>
              <a:rPr lang="en-US" sz="1350" i="1" dirty="0">
                <a:solidFill>
                  <a:prstClr val="black"/>
                </a:solidFill>
                <a:latin typeface="Arial"/>
                <a:cs typeface="Arial"/>
              </a:rPr>
              <a:t>Malignant Hematology Department</a:t>
            </a:r>
            <a:endParaRPr lang="en-US" sz="1350" dirty="0">
              <a:solidFill>
                <a:prstClr val="black"/>
              </a:solidFill>
              <a:latin typeface="Arial"/>
              <a:cs typeface="Arial"/>
            </a:endParaRPr>
          </a:p>
        </p:txBody>
      </p:sp>
      <p:pic>
        <p:nvPicPr>
          <p:cNvPr id="4" name="Picture 2" descr="Panoramic Moffitt Exterior Bridge_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33" y="1075851"/>
            <a:ext cx="5936399" cy="397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6407456" y="4305073"/>
            <a:ext cx="2476500" cy="619125"/>
          </a:xfrm>
          <a:prstGeom prst="rect">
            <a:avLst/>
          </a:prstGeom>
        </p:spPr>
      </p:pic>
    </p:spTree>
    <p:extLst>
      <p:ext uri="{BB962C8B-B14F-4D97-AF65-F5344CB8AC3E}">
        <p14:creationId xmlns:p14="http://schemas.microsoft.com/office/powerpoint/2010/main" val="734415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9203BF-C9D4-6647-B25E-CE5855E88BE9}"/>
              </a:ext>
            </a:extLst>
          </p:cNvPr>
          <p:cNvSpPr>
            <a:spLocks noGrp="1"/>
          </p:cNvSpPr>
          <p:nvPr>
            <p:ph type="subTitle" idx="1"/>
          </p:nvPr>
        </p:nvSpPr>
        <p:spPr>
          <a:xfrm>
            <a:off x="1374559" y="368920"/>
            <a:ext cx="6394879" cy="2913540"/>
          </a:xfrm>
        </p:spPr>
        <p:txBody>
          <a:bodyPr/>
          <a:lstStyle/>
          <a:p>
            <a:pPr algn="ctr"/>
            <a:r>
              <a:rPr lang="en-US" sz="3197" dirty="0">
                <a:latin typeface="Arial" panose="020B0604020202020204" pitchFamily="34" charset="0"/>
                <a:cs typeface="Arial" panose="020B0604020202020204" pitchFamily="34" charset="0"/>
              </a:rPr>
              <a:t>The dilemma continue between long term therapy vs fixed duration</a:t>
            </a:r>
          </a:p>
        </p:txBody>
      </p:sp>
      <p:pic>
        <p:nvPicPr>
          <p:cNvPr id="3" name="Picture 2" descr="Free Yin Yang vector and picture">
            <a:extLst>
              <a:ext uri="{FF2B5EF4-FFF2-40B4-BE49-F238E27FC236}">
                <a16:creationId xmlns:a16="http://schemas.microsoft.com/office/drawing/2014/main" id="{83ADB323-C30C-2CA6-CCD8-CFFF43373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577" y="1935039"/>
            <a:ext cx="2694842" cy="26948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CF80E3-E701-F1ED-652D-8F995314371D}"/>
              </a:ext>
            </a:extLst>
          </p:cNvPr>
          <p:cNvSpPr txBox="1"/>
          <p:nvPr/>
        </p:nvSpPr>
        <p:spPr>
          <a:xfrm>
            <a:off x="114300" y="4732642"/>
            <a:ext cx="1394549" cy="369332"/>
          </a:xfrm>
          <a:prstGeom prst="rect">
            <a:avLst/>
          </a:prstGeom>
          <a:noFill/>
        </p:spPr>
        <p:txBody>
          <a:bodyPr wrap="none" rtlCol="0">
            <a:spAutoFit/>
          </a:bodyPr>
          <a:lstStyle/>
          <a:p>
            <a:r>
              <a:rPr lang="en-US" sz="1800" dirty="0" err="1"/>
              <a:t>Author’slide</a:t>
            </a:r>
            <a:endParaRPr lang="en-US" sz="1800" dirty="0"/>
          </a:p>
        </p:txBody>
      </p:sp>
    </p:spTree>
    <p:extLst>
      <p:ext uri="{BB962C8B-B14F-4D97-AF65-F5344CB8AC3E}">
        <p14:creationId xmlns:p14="http://schemas.microsoft.com/office/powerpoint/2010/main" val="3034038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BF5C-6B70-E3DE-5846-D2D1C19F84DB}"/>
              </a:ext>
            </a:extLst>
          </p:cNvPr>
          <p:cNvSpPr>
            <a:spLocks noGrp="1"/>
          </p:cNvSpPr>
          <p:nvPr>
            <p:ph type="title"/>
          </p:nvPr>
        </p:nvSpPr>
        <p:spPr>
          <a:xfrm>
            <a:off x="645412" y="415419"/>
            <a:ext cx="8094134" cy="3819923"/>
          </a:xfrm>
        </p:spPr>
        <p:txBody>
          <a:bodyPr/>
          <a:lstStyle/>
          <a:p>
            <a:br>
              <a:rPr lang="en-US" sz="2100" dirty="0">
                <a:solidFill>
                  <a:srgbClr val="001E5E"/>
                </a:solidFill>
                <a:latin typeface="Arial" panose="020B0604020202020204" pitchFamily="34" charset="0"/>
                <a:cs typeface="Arial" panose="020B0604020202020204" pitchFamily="34" charset="0"/>
              </a:rPr>
            </a:b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A 63-year-old male presents to his PCP with worsening fatigue, early satiety, and night sweats. He has T2DM (HgA1c 6.2%) and well controlled HTN on lisinopril. He is otherwise healthy with good performance status.</a:t>
            </a: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 Exam: Bilateral, non-tender lymphadenopathy in cervical chains; Palpable splenomegaly 4cm UCM </a:t>
            </a: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 Labs:</a:t>
            </a: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 WBC – 105 K/</a:t>
            </a:r>
            <a:r>
              <a:rPr lang="el-GR" sz="2100" dirty="0">
                <a:solidFill>
                  <a:srgbClr val="001E5E"/>
                </a:solidFill>
                <a:latin typeface="Arial" panose="020B0604020202020204" pitchFamily="34" charset="0"/>
                <a:cs typeface="Arial" panose="020B0604020202020204" pitchFamily="34" charset="0"/>
              </a:rPr>
              <a:t>μ</a:t>
            </a:r>
            <a:r>
              <a:rPr lang="en-US" sz="2100" dirty="0">
                <a:solidFill>
                  <a:srgbClr val="001E5E"/>
                </a:solidFill>
                <a:latin typeface="Arial" panose="020B0604020202020204" pitchFamily="34" charset="0"/>
                <a:cs typeface="Arial" panose="020B0604020202020204" pitchFamily="34" charset="0"/>
              </a:rPr>
              <a:t>L, lymphocyte predominant • Hgb–9.4g/dL</a:t>
            </a: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 </a:t>
            </a:r>
            <a:r>
              <a:rPr lang="en-US" sz="2100" dirty="0" err="1">
                <a:solidFill>
                  <a:srgbClr val="001E5E"/>
                </a:solidFill>
                <a:latin typeface="Arial" panose="020B0604020202020204" pitchFamily="34" charset="0"/>
                <a:cs typeface="Arial" panose="020B0604020202020204" pitchFamily="34" charset="0"/>
              </a:rPr>
              <a:t>Plt</a:t>
            </a:r>
            <a:r>
              <a:rPr lang="en-US" sz="2100" dirty="0">
                <a:solidFill>
                  <a:srgbClr val="001E5E"/>
                </a:solidFill>
                <a:latin typeface="Arial" panose="020B0604020202020204" pitchFamily="34" charset="0"/>
                <a:cs typeface="Arial" panose="020B0604020202020204" pitchFamily="34" charset="0"/>
              </a:rPr>
              <a:t>–120,000K/mm3</a:t>
            </a: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 Cytogenetics by FISH: </a:t>
            </a:r>
            <a:r>
              <a:rPr lang="en-US" sz="2100" b="1" dirty="0">
                <a:solidFill>
                  <a:srgbClr val="FF0000"/>
                </a:solidFill>
                <a:latin typeface="Arial" panose="020B0604020202020204" pitchFamily="34" charset="0"/>
                <a:cs typeface="Arial" panose="020B0604020202020204" pitchFamily="34" charset="0"/>
              </a:rPr>
              <a:t>11q deletion and </a:t>
            </a:r>
            <a:r>
              <a:rPr lang="en-US" sz="2100" b="1" dirty="0" err="1">
                <a:solidFill>
                  <a:srgbClr val="FF0000"/>
                </a:solidFill>
                <a:latin typeface="Arial" panose="020B0604020202020204" pitchFamily="34" charset="0"/>
                <a:cs typeface="Arial" panose="020B0604020202020204" pitchFamily="34" charset="0"/>
              </a:rPr>
              <a:t>IgHV</a:t>
            </a:r>
            <a:r>
              <a:rPr lang="en-US" sz="2100" b="1" dirty="0">
                <a:solidFill>
                  <a:srgbClr val="FF0000"/>
                </a:solidFill>
                <a:latin typeface="Arial" panose="020B0604020202020204" pitchFamily="34" charset="0"/>
                <a:cs typeface="Arial" panose="020B0604020202020204" pitchFamily="34" charset="0"/>
              </a:rPr>
              <a:t> unmutated</a:t>
            </a:r>
            <a:br>
              <a:rPr lang="en-US" sz="2100" b="1" dirty="0">
                <a:solidFill>
                  <a:srgbClr val="FF0000"/>
                </a:solidFill>
                <a:latin typeface="Arial" panose="020B0604020202020204" pitchFamily="34" charset="0"/>
                <a:cs typeface="Arial" panose="020B0604020202020204" pitchFamily="34" charset="0"/>
              </a:rPr>
            </a:br>
            <a:br>
              <a:rPr lang="en-US" sz="2100" dirty="0">
                <a:solidFill>
                  <a:srgbClr val="001E5E"/>
                </a:solidFill>
                <a:latin typeface="Arial" panose="020B0604020202020204" pitchFamily="34" charset="0"/>
                <a:cs typeface="Arial" panose="020B0604020202020204" pitchFamily="34" charset="0"/>
              </a:rPr>
            </a:br>
            <a:r>
              <a:rPr lang="en-US" sz="2100" dirty="0">
                <a:solidFill>
                  <a:srgbClr val="001E5E"/>
                </a:solidFill>
                <a:latin typeface="Arial" panose="020B0604020202020204" pitchFamily="34" charset="0"/>
                <a:cs typeface="Arial" panose="020B0604020202020204" pitchFamily="34" charset="0"/>
              </a:rPr>
              <a:t>The patient is diagnosed with CLL (Rai stage III) and is referred to your clinic for treatment.</a:t>
            </a:r>
            <a:endParaRPr lang="en-US" sz="21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F17DAF6-54EA-E993-7B11-E1C14893A6EE}"/>
              </a:ext>
            </a:extLst>
          </p:cNvPr>
          <p:cNvSpPr>
            <a:spLocks noGrp="1"/>
          </p:cNvSpPr>
          <p:nvPr>
            <p:ph type="sldNum" sz="quarter" idx="12"/>
          </p:nvPr>
        </p:nvSpPr>
        <p:spPr/>
        <p:txBody>
          <a:bodyPr/>
          <a:lstStyle/>
          <a:p>
            <a:pPr defTabSz="685800" fontAlgn="auto">
              <a:spcBef>
                <a:spcPts val="0"/>
              </a:spcBef>
              <a:spcAft>
                <a:spcPts val="0"/>
              </a:spcAft>
              <a:defRPr/>
            </a:pPr>
            <a:fld id="{17A5BC1C-EA77-624E-AE9C-1D1F020B9860}" type="slidenum">
              <a:rPr lang="en-US">
                <a:solidFill>
                  <a:srgbClr val="CA8341"/>
                </a:solidFill>
                <a:latin typeface="Franklin Gothic Book" panose="020B0503020102020204"/>
                <a:ea typeface="+mn-ea"/>
                <a:cs typeface="+mn-cs"/>
              </a:rPr>
              <a:pPr defTabSz="685800" fontAlgn="auto">
                <a:spcBef>
                  <a:spcPts val="0"/>
                </a:spcBef>
                <a:spcAft>
                  <a:spcPts val="0"/>
                </a:spcAft>
                <a:defRPr/>
              </a:pPr>
              <a:t>59</a:t>
            </a:fld>
            <a:endParaRPr lang="en-US" dirty="0">
              <a:solidFill>
                <a:srgbClr val="CA8341"/>
              </a:solidFill>
              <a:latin typeface="Franklin Gothic Book" panose="020B0503020102020204"/>
              <a:ea typeface="+mn-ea"/>
              <a:cs typeface="+mn-cs"/>
            </a:endParaRPr>
          </a:p>
        </p:txBody>
      </p:sp>
    </p:spTree>
    <p:extLst>
      <p:ext uri="{BB962C8B-B14F-4D97-AF65-F5344CB8AC3E}">
        <p14:creationId xmlns:p14="http://schemas.microsoft.com/office/powerpoint/2010/main" val="181709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6DECA-69BC-136F-D7D7-0A3EE3FD3F8A}"/>
              </a:ext>
            </a:extLst>
          </p:cNvPr>
          <p:cNvSpPr>
            <a:spLocks noGrp="1"/>
          </p:cNvSpPr>
          <p:nvPr>
            <p:ph type="title"/>
          </p:nvPr>
        </p:nvSpPr>
        <p:spPr>
          <a:xfrm>
            <a:off x="0" y="161021"/>
            <a:ext cx="9144000" cy="695496"/>
          </a:xfrm>
        </p:spPr>
        <p:txBody>
          <a:bodyPr/>
          <a:lstStyle/>
          <a:p>
            <a:r>
              <a:rPr lang="en-US" sz="2400" dirty="0"/>
              <a:t>Activated JAK-STAT Signaling is Central to MF Pathogenesis</a:t>
            </a:r>
          </a:p>
        </p:txBody>
      </p:sp>
      <p:pic>
        <p:nvPicPr>
          <p:cNvPr id="5" name="Picture 2">
            <a:extLst>
              <a:ext uri="{FF2B5EF4-FFF2-40B4-BE49-F238E27FC236}">
                <a16:creationId xmlns:a16="http://schemas.microsoft.com/office/drawing/2014/main" id="{8E26C124-6245-4D89-0983-3AD04BD742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1454" y="1073207"/>
            <a:ext cx="5591581" cy="2900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94B291-724B-611B-A74F-F61B3835C71F}"/>
              </a:ext>
            </a:extLst>
          </p:cNvPr>
          <p:cNvSpPr txBox="1"/>
          <p:nvPr/>
        </p:nvSpPr>
        <p:spPr>
          <a:xfrm>
            <a:off x="3451782" y="4668958"/>
            <a:ext cx="5059956" cy="246221"/>
          </a:xfrm>
          <a:prstGeom prst="rect">
            <a:avLst/>
          </a:prstGeom>
          <a:noFill/>
        </p:spPr>
        <p:txBody>
          <a:bodyPr wrap="square" rtlCol="0">
            <a:spAutoFit/>
          </a:bodyPr>
          <a:lstStyle/>
          <a:p>
            <a:r>
              <a:rPr lang="en-US" sz="1000" b="0" i="0" dirty="0">
                <a:effectLst/>
                <a:latin typeface="BlinkMacSystemFont"/>
              </a:rPr>
              <a:t>Marneth AE, Mullally A. </a:t>
            </a:r>
            <a:r>
              <a:rPr lang="en-US" sz="1000" b="0" i="1" dirty="0">
                <a:effectLst/>
                <a:latin typeface="BlinkMacSystemFont"/>
              </a:rPr>
              <a:t>Cold Spring Harb Perspect Med</a:t>
            </a:r>
            <a:r>
              <a:rPr lang="en-US" sz="1000" b="0" i="0" dirty="0">
                <a:effectLst/>
                <a:latin typeface="BlinkMacSystemFont"/>
              </a:rPr>
              <a:t>. 2020 Feb 3;10(2):a034876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16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46C8D77-F44D-E580-C88A-B110A7BC9773}"/>
              </a:ext>
            </a:extLst>
          </p:cNvPr>
          <p:cNvSpPr/>
          <p:nvPr/>
        </p:nvSpPr>
        <p:spPr>
          <a:xfrm>
            <a:off x="5610280" y="1176410"/>
            <a:ext cx="2972606" cy="2447212"/>
          </a:xfrm>
          <a:prstGeom prst="rect">
            <a:avLst/>
          </a:prstGeom>
          <a:solidFill>
            <a:schemeClr val="accent3">
              <a:lumMod val="40000"/>
              <a:lumOff val="60000"/>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25" fontAlgn="auto">
              <a:spcBef>
                <a:spcPts val="0"/>
              </a:spcBef>
              <a:spcAft>
                <a:spcPts val="0"/>
              </a:spcAft>
              <a:buClr>
                <a:srgbClr val="000000"/>
              </a:buClr>
              <a:defRPr/>
            </a:pPr>
            <a:endParaRPr lang="en-US" sz="1013" kern="0" dirty="0">
              <a:solidFill>
                <a:srgbClr val="FFFFFF"/>
              </a:solidFill>
              <a:latin typeface="Arial"/>
              <a:sym typeface="Arial"/>
            </a:endParaRPr>
          </a:p>
        </p:txBody>
      </p:sp>
      <p:sp>
        <p:nvSpPr>
          <p:cNvPr id="38" name="Title 1">
            <a:extLst>
              <a:ext uri="{FF2B5EF4-FFF2-40B4-BE49-F238E27FC236}">
                <a16:creationId xmlns:a16="http://schemas.microsoft.com/office/drawing/2014/main" id="{501B79ED-495C-9E23-A5DC-3F617F34EDDB}"/>
              </a:ext>
            </a:extLst>
          </p:cNvPr>
          <p:cNvSpPr txBox="1">
            <a:spLocks noChangeArrowheads="1"/>
          </p:cNvSpPr>
          <p:nvPr/>
        </p:nvSpPr>
        <p:spPr bwMode="auto">
          <a:xfrm>
            <a:off x="5610281" y="1186381"/>
            <a:ext cx="1396319" cy="32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384563" fontAlgn="auto">
              <a:lnSpc>
                <a:spcPct val="90000"/>
              </a:lnSpc>
              <a:spcBef>
                <a:spcPts val="0"/>
              </a:spcBef>
              <a:spcAft>
                <a:spcPts val="0"/>
              </a:spcAft>
              <a:buClr>
                <a:srgbClr val="000000"/>
              </a:buClr>
              <a:defRPr/>
            </a:pPr>
            <a:r>
              <a:rPr lang="en-US" altLang="en-US" sz="1400" b="1" kern="0" dirty="0">
                <a:solidFill>
                  <a:srgbClr val="636569"/>
                </a:solidFill>
                <a:latin typeface="Franklin Gothic Book" panose="020B0503020102020204"/>
                <a:cs typeface="Helvetica" panose="020B0604020202020204" pitchFamily="34" charset="0"/>
                <a:sym typeface="Arial"/>
              </a:rPr>
              <a:t>Noncovalent</a:t>
            </a:r>
          </a:p>
        </p:txBody>
      </p:sp>
      <p:sp>
        <p:nvSpPr>
          <p:cNvPr id="49" name="Rectangle 48">
            <a:extLst>
              <a:ext uri="{FF2B5EF4-FFF2-40B4-BE49-F238E27FC236}">
                <a16:creationId xmlns:a16="http://schemas.microsoft.com/office/drawing/2014/main" id="{724404EF-C3C0-4835-92B1-53A16D99F8CF}"/>
              </a:ext>
            </a:extLst>
          </p:cNvPr>
          <p:cNvSpPr/>
          <p:nvPr/>
        </p:nvSpPr>
        <p:spPr>
          <a:xfrm>
            <a:off x="528375" y="1176410"/>
            <a:ext cx="4917158" cy="3366142"/>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25" fontAlgn="auto">
              <a:spcBef>
                <a:spcPts val="0"/>
              </a:spcBef>
              <a:spcAft>
                <a:spcPts val="0"/>
              </a:spcAft>
              <a:buClr>
                <a:srgbClr val="000000"/>
              </a:buClr>
              <a:defRPr/>
            </a:pPr>
            <a:endParaRPr lang="en-US" sz="1013" kern="0" dirty="0">
              <a:solidFill>
                <a:srgbClr val="FFFFFF"/>
              </a:solidFill>
              <a:latin typeface="Arial"/>
              <a:sym typeface="Arial"/>
            </a:endParaRPr>
          </a:p>
        </p:txBody>
      </p:sp>
      <p:sp>
        <p:nvSpPr>
          <p:cNvPr id="11" name="Title 10">
            <a:extLst>
              <a:ext uri="{FF2B5EF4-FFF2-40B4-BE49-F238E27FC236}">
                <a16:creationId xmlns:a16="http://schemas.microsoft.com/office/drawing/2014/main" id="{1A89EB71-4653-49EA-B5FF-6161DB736DFD}"/>
              </a:ext>
            </a:extLst>
          </p:cNvPr>
          <p:cNvSpPr>
            <a:spLocks noGrp="1"/>
          </p:cNvSpPr>
          <p:nvPr>
            <p:ph type="title"/>
          </p:nvPr>
        </p:nvSpPr>
        <p:spPr/>
        <p:txBody>
          <a:bodyPr>
            <a:normAutofit fontScale="90000"/>
          </a:bodyPr>
          <a:lstStyle/>
          <a:p>
            <a:r>
              <a:rPr lang="en-US" sz="2400" b="1" dirty="0">
                <a:latin typeface="Arial" panose="020B0604020202020204" pitchFamily="34" charset="0"/>
                <a:cs typeface="Arial" panose="020B0604020202020204" pitchFamily="34" charset="0"/>
              </a:rPr>
              <a:t>Several Covalent BTKi to Consider With Differences in BTKi Specificity, MOA, and Potential for Off-Target Effects </a:t>
            </a:r>
          </a:p>
        </p:txBody>
      </p:sp>
      <p:sp>
        <p:nvSpPr>
          <p:cNvPr id="2" name="Slide Number Placeholder 1">
            <a:extLst>
              <a:ext uri="{FF2B5EF4-FFF2-40B4-BE49-F238E27FC236}">
                <a16:creationId xmlns:a16="http://schemas.microsoft.com/office/drawing/2014/main" id="{820E78A5-A02B-B848-A614-33B7914C0D9C}"/>
              </a:ext>
            </a:extLst>
          </p:cNvPr>
          <p:cNvSpPr>
            <a:spLocks noGrp="1"/>
          </p:cNvSpPr>
          <p:nvPr>
            <p:ph type="sldNum" sz="quarter" idx="12"/>
          </p:nvPr>
        </p:nvSpPr>
        <p:spPr/>
        <p:txBody>
          <a:bodyPr/>
          <a:lstStyle/>
          <a:p>
            <a:pPr defTabSz="685783" fontAlgn="auto">
              <a:spcBef>
                <a:spcPts val="0"/>
              </a:spcBef>
              <a:spcAft>
                <a:spcPts val="0"/>
              </a:spcAft>
              <a:buClr>
                <a:srgbClr val="000000"/>
              </a:buClr>
              <a:defRPr/>
            </a:pPr>
            <a:fld id="{D02699DE-8633-4E96-BE3D-DAA3910DD488}" type="slidenum">
              <a:rPr lang="en-US" sz="900" kern="0">
                <a:solidFill>
                  <a:srgbClr val="CA8341"/>
                </a:solidFill>
                <a:latin typeface="Franklin Gothic Book" panose="020B0503020102020204"/>
                <a:cs typeface="Calibri"/>
                <a:sym typeface="Calibri"/>
              </a:rPr>
              <a:pPr defTabSz="685783" fontAlgn="auto">
                <a:spcBef>
                  <a:spcPts val="0"/>
                </a:spcBef>
                <a:spcAft>
                  <a:spcPts val="0"/>
                </a:spcAft>
                <a:buClr>
                  <a:srgbClr val="000000"/>
                </a:buClr>
                <a:defRPr/>
              </a:pPr>
              <a:t>60</a:t>
            </a:fld>
            <a:endParaRPr lang="en-US" sz="900" kern="0" dirty="0">
              <a:solidFill>
                <a:srgbClr val="CA8341"/>
              </a:solidFill>
              <a:latin typeface="Franklin Gothic Book" panose="020B0503020102020204"/>
              <a:cs typeface="Calibri"/>
              <a:sym typeface="Calibri"/>
            </a:endParaRPr>
          </a:p>
        </p:txBody>
      </p:sp>
      <p:sp>
        <p:nvSpPr>
          <p:cNvPr id="40" name="Content Placeholder 2">
            <a:extLst>
              <a:ext uri="{FF2B5EF4-FFF2-40B4-BE49-F238E27FC236}">
                <a16:creationId xmlns:a16="http://schemas.microsoft.com/office/drawing/2014/main" id="{731B4C3C-6550-4A6F-817B-BCAFEF32FAF5}"/>
              </a:ext>
            </a:extLst>
          </p:cNvPr>
          <p:cNvSpPr>
            <a:spLocks noGrp="1"/>
          </p:cNvSpPr>
          <p:nvPr>
            <p:ph type="body" sz="quarter" idx="13"/>
          </p:nvPr>
        </p:nvSpPr>
        <p:spPr/>
        <p:txBody>
          <a:bodyPr/>
          <a:lstStyle/>
          <a:p>
            <a:r>
              <a:rPr lang="nl-NL" dirty="0">
                <a:solidFill>
                  <a:schemeClr val="tx1"/>
                </a:solidFill>
              </a:rPr>
              <a:t>1. </a:t>
            </a:r>
            <a:r>
              <a:rPr lang="da-DK" dirty="0" err="1"/>
              <a:t>Shadman</a:t>
            </a:r>
            <a:r>
              <a:rPr lang="da-DK" dirty="0"/>
              <a:t> M, et al. </a:t>
            </a:r>
            <a:r>
              <a:rPr lang="da-DK" i="1" dirty="0"/>
              <a:t>Lancet </a:t>
            </a:r>
            <a:r>
              <a:rPr lang="da-DK" i="1" dirty="0" err="1"/>
              <a:t>Haematol</a:t>
            </a:r>
            <a:r>
              <a:rPr lang="da-DK" dirty="0"/>
              <a:t>. 2023;10(1):</a:t>
            </a:r>
            <a:r>
              <a:rPr lang="da-DK" dirty="0" err="1"/>
              <a:t>e35-e45</a:t>
            </a:r>
            <a:r>
              <a:rPr lang="en-US" dirty="0">
                <a:solidFill>
                  <a:schemeClr val="tx1"/>
                </a:solidFill>
              </a:rPr>
              <a:t>. 2. Reiff SD, et al. </a:t>
            </a:r>
            <a:r>
              <a:rPr lang="en-US" i="1" dirty="0">
                <a:solidFill>
                  <a:schemeClr val="tx1"/>
                </a:solidFill>
              </a:rPr>
              <a:t>Cancer Discov</a:t>
            </a:r>
            <a:r>
              <a:rPr lang="en-US" dirty="0">
                <a:solidFill>
                  <a:schemeClr val="tx1"/>
                </a:solidFill>
              </a:rPr>
              <a:t>. 2018;8(10):1300-1315. </a:t>
            </a:r>
            <a:br>
              <a:rPr lang="en-US" dirty="0">
                <a:solidFill>
                  <a:schemeClr val="tx1"/>
                </a:solidFill>
              </a:rPr>
            </a:br>
            <a:r>
              <a:rPr lang="en-US" dirty="0">
                <a:solidFill>
                  <a:schemeClr val="tx1"/>
                </a:solidFill>
              </a:rPr>
              <a:t>3. Brandhuber B, et al. SOHO 2018. Abstract CLL-200.</a:t>
            </a:r>
          </a:p>
        </p:txBody>
      </p:sp>
      <p:sp>
        <p:nvSpPr>
          <p:cNvPr id="34" name="Title 1">
            <a:extLst>
              <a:ext uri="{FF2B5EF4-FFF2-40B4-BE49-F238E27FC236}">
                <a16:creationId xmlns:a16="http://schemas.microsoft.com/office/drawing/2014/main" id="{D5404C1F-54A0-4FC8-AD25-A9F7151278A2}"/>
              </a:ext>
            </a:extLst>
          </p:cNvPr>
          <p:cNvSpPr txBox="1">
            <a:spLocks noChangeArrowheads="1"/>
          </p:cNvSpPr>
          <p:nvPr/>
        </p:nvSpPr>
        <p:spPr bwMode="auto">
          <a:xfrm>
            <a:off x="561116" y="1186819"/>
            <a:ext cx="1396319" cy="32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384563" fontAlgn="auto">
              <a:lnSpc>
                <a:spcPct val="90000"/>
              </a:lnSpc>
              <a:spcBef>
                <a:spcPts val="0"/>
              </a:spcBef>
              <a:spcAft>
                <a:spcPts val="0"/>
              </a:spcAft>
              <a:buClr>
                <a:srgbClr val="000000"/>
              </a:buClr>
              <a:defRPr/>
            </a:pPr>
            <a:r>
              <a:rPr lang="en-US" altLang="en-US" sz="1400" b="1" kern="0" dirty="0">
                <a:solidFill>
                  <a:srgbClr val="636569"/>
                </a:solidFill>
                <a:latin typeface="Franklin Gothic Book" panose="020B0503020102020204"/>
                <a:cs typeface="Helvetica" panose="020B0604020202020204" pitchFamily="34" charset="0"/>
                <a:sym typeface="Arial"/>
              </a:rPr>
              <a:t>Covalent</a:t>
            </a:r>
          </a:p>
        </p:txBody>
      </p:sp>
      <p:sp>
        <p:nvSpPr>
          <p:cNvPr id="39" name="Rectangle 38">
            <a:extLst>
              <a:ext uri="{FF2B5EF4-FFF2-40B4-BE49-F238E27FC236}">
                <a16:creationId xmlns:a16="http://schemas.microsoft.com/office/drawing/2014/main" id="{8E9AE290-DE57-3DA2-8FBB-21C8CB7E31E8}"/>
              </a:ext>
            </a:extLst>
          </p:cNvPr>
          <p:cNvSpPr/>
          <p:nvPr/>
        </p:nvSpPr>
        <p:spPr>
          <a:xfrm>
            <a:off x="5769212" y="1532910"/>
            <a:ext cx="1291449" cy="194925"/>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r>
              <a:rPr lang="en-US" sz="1200" b="1" kern="0" dirty="0">
                <a:solidFill>
                  <a:srgbClr val="FFFFFF"/>
                </a:solidFill>
                <a:latin typeface="Franklin Gothic Book" panose="020B0503020102020204"/>
                <a:sym typeface="Arial"/>
              </a:rPr>
              <a:t>Nemtabrutinib</a:t>
            </a:r>
            <a:r>
              <a:rPr lang="en-US" sz="1200" b="1" kern="0" baseline="30000" dirty="0">
                <a:solidFill>
                  <a:srgbClr val="FFFFFF"/>
                </a:solidFill>
                <a:latin typeface="Franklin Gothic Book" panose="020B0503020102020204"/>
                <a:sym typeface="Arial"/>
              </a:rPr>
              <a:t>2</a:t>
            </a:r>
            <a:endParaRPr lang="en-US" sz="1200" b="1" kern="0" dirty="0">
              <a:solidFill>
                <a:srgbClr val="FFFFFF"/>
              </a:solidFill>
              <a:latin typeface="Franklin Gothic Book" panose="020B0503020102020204"/>
              <a:sym typeface="Arial"/>
            </a:endParaRPr>
          </a:p>
        </p:txBody>
      </p:sp>
      <p:sp>
        <p:nvSpPr>
          <p:cNvPr id="41" name="Rectangle 40">
            <a:extLst>
              <a:ext uri="{FF2B5EF4-FFF2-40B4-BE49-F238E27FC236}">
                <a16:creationId xmlns:a16="http://schemas.microsoft.com/office/drawing/2014/main" id="{02CA2680-11F1-A284-9824-EFD937392E61}"/>
              </a:ext>
            </a:extLst>
          </p:cNvPr>
          <p:cNvSpPr/>
          <p:nvPr/>
        </p:nvSpPr>
        <p:spPr>
          <a:xfrm>
            <a:off x="7149601" y="1531834"/>
            <a:ext cx="1289456" cy="194925"/>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r>
              <a:rPr lang="en-US" sz="1200" b="1" kern="0" dirty="0">
                <a:solidFill>
                  <a:srgbClr val="FFFFFF"/>
                </a:solidFill>
                <a:latin typeface="Franklin Gothic Book" panose="020B0503020102020204"/>
                <a:sym typeface="Arial"/>
              </a:rPr>
              <a:t>Pirtobrutinib</a:t>
            </a:r>
            <a:r>
              <a:rPr lang="en-US" sz="1200" b="1" kern="0" baseline="30000" dirty="0">
                <a:solidFill>
                  <a:srgbClr val="FFFFFF"/>
                </a:solidFill>
                <a:latin typeface="Franklin Gothic Book" panose="020B0503020102020204"/>
                <a:sym typeface="Arial"/>
              </a:rPr>
              <a:t>3</a:t>
            </a:r>
            <a:endParaRPr lang="en-US" sz="1200" b="1" kern="0" dirty="0">
              <a:solidFill>
                <a:srgbClr val="FFFFFF"/>
              </a:solidFill>
              <a:latin typeface="Franklin Gothic Book" panose="020B0503020102020204"/>
              <a:sym typeface="Arial"/>
            </a:endParaRPr>
          </a:p>
        </p:txBody>
      </p:sp>
      <p:grpSp>
        <p:nvGrpSpPr>
          <p:cNvPr id="7" name="Group 6">
            <a:extLst>
              <a:ext uri="{FF2B5EF4-FFF2-40B4-BE49-F238E27FC236}">
                <a16:creationId xmlns:a16="http://schemas.microsoft.com/office/drawing/2014/main" id="{80609EB4-CA36-BF05-DDA5-D98FB5253CD2}"/>
              </a:ext>
            </a:extLst>
          </p:cNvPr>
          <p:cNvGrpSpPr/>
          <p:nvPr/>
        </p:nvGrpSpPr>
        <p:grpSpPr>
          <a:xfrm>
            <a:off x="5769212" y="1720471"/>
            <a:ext cx="1291449" cy="1431473"/>
            <a:chOff x="3060778" y="4153355"/>
            <a:chExt cx="1721932" cy="1908631"/>
          </a:xfrm>
        </p:grpSpPr>
        <p:sp>
          <p:nvSpPr>
            <p:cNvPr id="4" name="Rectangle 3">
              <a:extLst>
                <a:ext uri="{FF2B5EF4-FFF2-40B4-BE49-F238E27FC236}">
                  <a16:creationId xmlns:a16="http://schemas.microsoft.com/office/drawing/2014/main" id="{6A5168CB-DEEA-EE4C-CD54-8C877FB1A0DD}"/>
                </a:ext>
              </a:extLst>
            </p:cNvPr>
            <p:cNvSpPr/>
            <p:nvPr/>
          </p:nvSpPr>
          <p:spPr>
            <a:xfrm>
              <a:off x="3060778" y="4153355"/>
              <a:ext cx="1721932" cy="1908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endParaRPr lang="en-US" sz="1350" kern="0" dirty="0">
                <a:solidFill>
                  <a:srgbClr val="FFFFFF"/>
                </a:solidFill>
                <a:latin typeface="Franklin Gothic Book" panose="020B0503020102020204"/>
                <a:sym typeface="Arial"/>
              </a:endParaRPr>
            </a:p>
          </p:txBody>
        </p:sp>
        <p:pic>
          <p:nvPicPr>
            <p:cNvPr id="3" name="New picture">
              <a:extLst>
                <a:ext uri="{FF2B5EF4-FFF2-40B4-BE49-F238E27FC236}">
                  <a16:creationId xmlns:a16="http://schemas.microsoft.com/office/drawing/2014/main" id="{EF3A6247-EF24-E545-C6B9-80A061284BCF}"/>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35191" t="36367" r="269"/>
            <a:stretch/>
          </p:blipFill>
          <p:spPr bwMode="auto">
            <a:xfrm>
              <a:off x="3133151" y="4244741"/>
              <a:ext cx="1577185" cy="179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Rectangle 5">
              <a:extLst>
                <a:ext uri="{FF2B5EF4-FFF2-40B4-BE49-F238E27FC236}">
                  <a16:creationId xmlns:a16="http://schemas.microsoft.com/office/drawing/2014/main" id="{2D7CED6E-F085-3AFC-F91B-5614777BABDB}"/>
                </a:ext>
              </a:extLst>
            </p:cNvPr>
            <p:cNvSpPr/>
            <p:nvPr/>
          </p:nvSpPr>
          <p:spPr>
            <a:xfrm>
              <a:off x="3176191" y="4218703"/>
              <a:ext cx="167688" cy="15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endParaRPr lang="en-US" sz="1350" kern="0" dirty="0">
                <a:solidFill>
                  <a:srgbClr val="FFFFFF"/>
                </a:solidFill>
                <a:latin typeface="Franklin Gothic Book" panose="020B0503020102020204"/>
                <a:sym typeface="Arial"/>
              </a:endParaRPr>
            </a:p>
          </p:txBody>
        </p:sp>
      </p:grpSp>
      <p:grpSp>
        <p:nvGrpSpPr>
          <p:cNvPr id="14" name="Group 13">
            <a:extLst>
              <a:ext uri="{FF2B5EF4-FFF2-40B4-BE49-F238E27FC236}">
                <a16:creationId xmlns:a16="http://schemas.microsoft.com/office/drawing/2014/main" id="{097C96C2-72DB-39D2-3793-BB1E820565E1}"/>
              </a:ext>
            </a:extLst>
          </p:cNvPr>
          <p:cNvGrpSpPr/>
          <p:nvPr/>
        </p:nvGrpSpPr>
        <p:grpSpPr>
          <a:xfrm>
            <a:off x="7147610" y="1722783"/>
            <a:ext cx="1291449" cy="1431473"/>
            <a:chOff x="6093343" y="4111305"/>
            <a:chExt cx="1721932" cy="1908631"/>
          </a:xfrm>
        </p:grpSpPr>
        <p:sp>
          <p:nvSpPr>
            <p:cNvPr id="10" name="Rectangle 9">
              <a:extLst>
                <a:ext uri="{FF2B5EF4-FFF2-40B4-BE49-F238E27FC236}">
                  <a16:creationId xmlns:a16="http://schemas.microsoft.com/office/drawing/2014/main" id="{158C216E-BD8A-0370-B6C1-570E6A06349F}"/>
                </a:ext>
              </a:extLst>
            </p:cNvPr>
            <p:cNvSpPr/>
            <p:nvPr/>
          </p:nvSpPr>
          <p:spPr>
            <a:xfrm>
              <a:off x="6093343" y="4111305"/>
              <a:ext cx="1721932" cy="1908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endParaRPr lang="en-US" sz="1350" kern="0" dirty="0">
                <a:solidFill>
                  <a:srgbClr val="FFFFFF"/>
                </a:solidFill>
                <a:latin typeface="Franklin Gothic Book" panose="020B0503020102020204"/>
                <a:sym typeface="Arial"/>
              </a:endParaRPr>
            </a:p>
          </p:txBody>
        </p:sp>
        <p:pic>
          <p:nvPicPr>
            <p:cNvPr id="9" name="Picture 8">
              <a:extLst>
                <a:ext uri="{FF2B5EF4-FFF2-40B4-BE49-F238E27FC236}">
                  <a16:creationId xmlns:a16="http://schemas.microsoft.com/office/drawing/2014/main" id="{31DB356D-1B19-036A-8E2E-A933BF42E197}"/>
                </a:ext>
              </a:extLst>
            </p:cNvPr>
            <p:cNvPicPr>
              <a:picLocks noChangeAspect="1"/>
            </p:cNvPicPr>
            <p:nvPr/>
          </p:nvPicPr>
          <p:blipFill>
            <a:blip r:embed="rId6"/>
            <a:stretch>
              <a:fillRect/>
            </a:stretch>
          </p:blipFill>
          <p:spPr>
            <a:xfrm>
              <a:off x="6227868" y="4120757"/>
              <a:ext cx="1520052" cy="1889654"/>
            </a:xfrm>
            <a:prstGeom prst="rect">
              <a:avLst/>
            </a:prstGeom>
          </p:spPr>
        </p:pic>
        <p:pic>
          <p:nvPicPr>
            <p:cNvPr id="13" name="Picture 12">
              <a:extLst>
                <a:ext uri="{FF2B5EF4-FFF2-40B4-BE49-F238E27FC236}">
                  <a16:creationId xmlns:a16="http://schemas.microsoft.com/office/drawing/2014/main" id="{F48340DB-EE35-0881-8486-3B19D5A47060}"/>
                </a:ext>
              </a:extLst>
            </p:cNvPr>
            <p:cNvPicPr>
              <a:picLocks noChangeAspect="1"/>
            </p:cNvPicPr>
            <p:nvPr/>
          </p:nvPicPr>
          <p:blipFill>
            <a:blip r:embed="rId7"/>
            <a:stretch>
              <a:fillRect/>
            </a:stretch>
          </p:blipFill>
          <p:spPr>
            <a:xfrm>
              <a:off x="6157141" y="5630780"/>
              <a:ext cx="486289" cy="336929"/>
            </a:xfrm>
            <a:prstGeom prst="rect">
              <a:avLst/>
            </a:prstGeom>
          </p:spPr>
        </p:pic>
      </p:grpSp>
      <p:pic>
        <p:nvPicPr>
          <p:cNvPr id="15" name="Picture 14" descr="A diagram of a plant&#10;&#10;Description automatically generated with medium confidence">
            <a:extLst>
              <a:ext uri="{FF2B5EF4-FFF2-40B4-BE49-F238E27FC236}">
                <a16:creationId xmlns:a16="http://schemas.microsoft.com/office/drawing/2014/main" id="{35AE7459-68C9-FDDB-7F34-9F099B91B84E}"/>
              </a:ext>
            </a:extLst>
          </p:cNvPr>
          <p:cNvPicPr>
            <a:picLocks noChangeAspect="1"/>
          </p:cNvPicPr>
          <p:nvPr/>
        </p:nvPicPr>
        <p:blipFill rotWithShape="1">
          <a:blip r:embed="rId8"/>
          <a:srcRect l="42823" t="41531" r="34199" b="42383"/>
          <a:stretch/>
        </p:blipFill>
        <p:spPr>
          <a:xfrm>
            <a:off x="725855" y="3623621"/>
            <a:ext cx="790089" cy="687971"/>
          </a:xfrm>
          <a:prstGeom prst="rect">
            <a:avLst/>
          </a:prstGeom>
        </p:spPr>
      </p:pic>
      <p:grpSp>
        <p:nvGrpSpPr>
          <p:cNvPr id="21" name="Group 20">
            <a:extLst>
              <a:ext uri="{FF2B5EF4-FFF2-40B4-BE49-F238E27FC236}">
                <a16:creationId xmlns:a16="http://schemas.microsoft.com/office/drawing/2014/main" id="{9984C9F6-623E-DFCE-0DDE-A5C038B189AE}"/>
              </a:ext>
            </a:extLst>
          </p:cNvPr>
          <p:cNvGrpSpPr/>
          <p:nvPr/>
        </p:nvGrpSpPr>
        <p:grpSpPr>
          <a:xfrm>
            <a:off x="725854" y="1550236"/>
            <a:ext cx="4474184" cy="1865764"/>
            <a:chOff x="2036007" y="2029130"/>
            <a:chExt cx="5965579" cy="2487685"/>
          </a:xfrm>
        </p:grpSpPr>
        <p:grpSp>
          <p:nvGrpSpPr>
            <p:cNvPr id="20" name="Group 19">
              <a:extLst>
                <a:ext uri="{FF2B5EF4-FFF2-40B4-BE49-F238E27FC236}">
                  <a16:creationId xmlns:a16="http://schemas.microsoft.com/office/drawing/2014/main" id="{54DA57AA-59EC-6C5B-61D7-B051D2D1147A}"/>
                </a:ext>
              </a:extLst>
            </p:cNvPr>
            <p:cNvGrpSpPr/>
            <p:nvPr/>
          </p:nvGrpSpPr>
          <p:grpSpPr>
            <a:xfrm>
              <a:off x="2036007" y="2029130"/>
              <a:ext cx="5965579" cy="2487685"/>
              <a:chOff x="2153322" y="1658841"/>
              <a:chExt cx="5965579" cy="2487685"/>
            </a:xfrm>
          </p:grpSpPr>
          <p:sp>
            <p:nvSpPr>
              <p:cNvPr id="5" name="Rectangle 4">
                <a:extLst>
                  <a:ext uri="{FF2B5EF4-FFF2-40B4-BE49-F238E27FC236}">
                    <a16:creationId xmlns:a16="http://schemas.microsoft.com/office/drawing/2014/main" id="{48361D12-D01D-B3FA-B9F1-B55E0134B867}"/>
                  </a:ext>
                </a:extLst>
              </p:cNvPr>
              <p:cNvSpPr/>
              <p:nvPr/>
            </p:nvSpPr>
            <p:spPr>
              <a:xfrm>
                <a:off x="6333147" y="1658841"/>
                <a:ext cx="1775107" cy="291975"/>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r>
                  <a:rPr lang="en-US" sz="1200" b="1" kern="0" dirty="0" err="1">
                    <a:solidFill>
                      <a:srgbClr val="000000"/>
                    </a:solidFill>
                    <a:latin typeface="Franklin Gothic Book" panose="020B0503020102020204"/>
                    <a:sym typeface="Arial"/>
                  </a:rPr>
                  <a:t>Zanubrutinib</a:t>
                </a:r>
                <a:r>
                  <a:rPr lang="en-US" sz="1200" b="1" kern="0" baseline="30000" dirty="0" err="1">
                    <a:solidFill>
                      <a:srgbClr val="FFFFFF"/>
                    </a:solidFill>
                    <a:latin typeface="Franklin Gothic Book" panose="020B0503020102020204"/>
                    <a:sym typeface="Arial"/>
                  </a:rPr>
                  <a:t>1</a:t>
                </a:r>
                <a:endParaRPr lang="en-US" sz="1200" b="1" kern="0" dirty="0">
                  <a:solidFill>
                    <a:srgbClr val="FFFFFF"/>
                  </a:solidFill>
                  <a:latin typeface="Franklin Gothic Book" panose="020B0503020102020204"/>
                  <a:sym typeface="Arial"/>
                </a:endParaRPr>
              </a:p>
            </p:txBody>
          </p:sp>
          <p:sp>
            <p:nvSpPr>
              <p:cNvPr id="31" name="Rectangle 30">
                <a:extLst>
                  <a:ext uri="{FF2B5EF4-FFF2-40B4-BE49-F238E27FC236}">
                    <a16:creationId xmlns:a16="http://schemas.microsoft.com/office/drawing/2014/main" id="{2D29C772-4F69-240D-068C-D94EFF6B92F2}"/>
                  </a:ext>
                </a:extLst>
              </p:cNvPr>
              <p:cNvSpPr/>
              <p:nvPr/>
            </p:nvSpPr>
            <p:spPr>
              <a:xfrm>
                <a:off x="2153322" y="1664263"/>
                <a:ext cx="1828800" cy="291975"/>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r>
                  <a:rPr lang="en-US" sz="1200" b="1" kern="0" dirty="0">
                    <a:solidFill>
                      <a:srgbClr val="000000"/>
                    </a:solidFill>
                    <a:latin typeface="Franklin Gothic Book" panose="020B0503020102020204"/>
                    <a:sym typeface="Arial"/>
                  </a:rPr>
                  <a:t>I</a:t>
                </a:r>
                <a:r>
                  <a:rPr lang="en-US" sz="1200" b="1" kern="0" dirty="0" err="1">
                    <a:solidFill>
                      <a:srgbClr val="000000"/>
                    </a:solidFill>
                    <a:latin typeface="Franklin Gothic Book" panose="020B0503020102020204"/>
                    <a:sym typeface="Arial"/>
                  </a:rPr>
                  <a:t>brutinib</a:t>
                </a:r>
                <a:r>
                  <a:rPr lang="en-US" sz="1200" b="1" kern="0" baseline="30000" dirty="0" err="1">
                    <a:solidFill>
                      <a:srgbClr val="FFFFFF"/>
                    </a:solidFill>
                    <a:latin typeface="Franklin Gothic Book" panose="020B0503020102020204"/>
                    <a:sym typeface="Arial"/>
                  </a:rPr>
                  <a:t>1</a:t>
                </a:r>
                <a:endParaRPr lang="en-US" sz="1200" b="1" kern="0" dirty="0">
                  <a:solidFill>
                    <a:srgbClr val="FFFFFF"/>
                  </a:solidFill>
                  <a:latin typeface="Franklin Gothic Book" panose="020B0503020102020204"/>
                  <a:sym typeface="Arial"/>
                </a:endParaRPr>
              </a:p>
            </p:txBody>
          </p:sp>
          <p:sp>
            <p:nvSpPr>
              <p:cNvPr id="33" name="Rectangle 32">
                <a:extLst>
                  <a:ext uri="{FF2B5EF4-FFF2-40B4-BE49-F238E27FC236}">
                    <a16:creationId xmlns:a16="http://schemas.microsoft.com/office/drawing/2014/main" id="{B7448D63-821F-502C-0FAD-9EAF047C2A97}"/>
                  </a:ext>
                </a:extLst>
              </p:cNvPr>
              <p:cNvSpPr/>
              <p:nvPr/>
            </p:nvSpPr>
            <p:spPr>
              <a:xfrm>
                <a:off x="4257065" y="1664465"/>
                <a:ext cx="1820873" cy="275646"/>
              </a:xfrm>
              <a:prstGeom prst="rect">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r>
                  <a:rPr lang="en-US" sz="1200" b="1" kern="0" dirty="0" err="1">
                    <a:solidFill>
                      <a:srgbClr val="000000"/>
                    </a:solidFill>
                    <a:latin typeface="Franklin Gothic Book" panose="020B0503020102020204"/>
                    <a:sym typeface="Arial"/>
                  </a:rPr>
                  <a:t>Acalabrutinib</a:t>
                </a:r>
                <a:r>
                  <a:rPr lang="en-US" sz="1200" b="1" kern="0" baseline="30000" dirty="0" err="1">
                    <a:solidFill>
                      <a:srgbClr val="FFFFFF"/>
                    </a:solidFill>
                    <a:latin typeface="Franklin Gothic Book" panose="020B0503020102020204"/>
                    <a:sym typeface="Arial"/>
                  </a:rPr>
                  <a:t>1</a:t>
                </a:r>
                <a:endParaRPr lang="en-US" sz="1200" b="1" kern="0" dirty="0">
                  <a:solidFill>
                    <a:srgbClr val="FFFFFF"/>
                  </a:solidFill>
                  <a:latin typeface="Franklin Gothic Book" panose="020B0503020102020204"/>
                  <a:sym typeface="Arial"/>
                </a:endParaRPr>
              </a:p>
            </p:txBody>
          </p:sp>
          <p:pic>
            <p:nvPicPr>
              <p:cNvPr id="16" name="Picture 15" descr="A diagram of a plant&#10;&#10;Description automatically generated with medium confidence">
                <a:extLst>
                  <a:ext uri="{FF2B5EF4-FFF2-40B4-BE49-F238E27FC236}">
                    <a16:creationId xmlns:a16="http://schemas.microsoft.com/office/drawing/2014/main" id="{1A21CE7D-8610-85F7-B25B-A282946D6FC0}"/>
                  </a:ext>
                </a:extLst>
              </p:cNvPr>
              <p:cNvPicPr>
                <a:picLocks noChangeAspect="1"/>
              </p:cNvPicPr>
              <p:nvPr/>
            </p:nvPicPr>
            <p:blipFill rotWithShape="1">
              <a:blip r:embed="rId8"/>
              <a:srcRect t="59086" r="57510"/>
              <a:stretch/>
            </p:blipFill>
            <p:spPr>
              <a:xfrm>
                <a:off x="4249138" y="1956238"/>
                <a:ext cx="1828800" cy="2190288"/>
              </a:xfrm>
              <a:prstGeom prst="rect">
                <a:avLst/>
              </a:prstGeom>
            </p:spPr>
          </p:pic>
          <p:pic>
            <p:nvPicPr>
              <p:cNvPr id="17" name="Picture 16" descr="A diagram of a plant&#10;&#10;Description automatically generated with medium confidence">
                <a:extLst>
                  <a:ext uri="{FF2B5EF4-FFF2-40B4-BE49-F238E27FC236}">
                    <a16:creationId xmlns:a16="http://schemas.microsoft.com/office/drawing/2014/main" id="{1906537A-BF92-5C35-5E33-5C2B864A654D}"/>
                  </a:ext>
                </a:extLst>
              </p:cNvPr>
              <p:cNvPicPr>
                <a:picLocks noChangeAspect="1"/>
              </p:cNvPicPr>
              <p:nvPr/>
            </p:nvPicPr>
            <p:blipFill rotWithShape="1">
              <a:blip r:embed="rId8"/>
              <a:srcRect l="55424" t="5559" r="2889" b="54478"/>
              <a:stretch/>
            </p:blipFill>
            <p:spPr>
              <a:xfrm>
                <a:off x="2153322" y="1946529"/>
                <a:ext cx="1840607" cy="2194560"/>
              </a:xfrm>
              <a:prstGeom prst="rect">
                <a:avLst/>
              </a:prstGeom>
            </p:spPr>
          </p:pic>
          <p:pic>
            <p:nvPicPr>
              <p:cNvPr id="18" name="Picture 17" descr="A diagram of a plant&#10;&#10;Description automatically generated with medium confidence">
                <a:extLst>
                  <a:ext uri="{FF2B5EF4-FFF2-40B4-BE49-F238E27FC236}">
                    <a16:creationId xmlns:a16="http://schemas.microsoft.com/office/drawing/2014/main" id="{FC71D577-EDC2-9CD9-475F-90693283B2F0}"/>
                  </a:ext>
                </a:extLst>
              </p:cNvPr>
              <p:cNvPicPr>
                <a:picLocks noChangeAspect="1"/>
              </p:cNvPicPr>
              <p:nvPr/>
            </p:nvPicPr>
            <p:blipFill rotWithShape="1">
              <a:blip r:embed="rId8"/>
              <a:srcRect t="4819" r="57632" b="53319"/>
              <a:stretch/>
            </p:blipFill>
            <p:spPr>
              <a:xfrm>
                <a:off x="6333147" y="1946344"/>
                <a:ext cx="1785754" cy="2194560"/>
              </a:xfrm>
              <a:prstGeom prst="rect">
                <a:avLst/>
              </a:prstGeom>
            </p:spPr>
          </p:pic>
        </p:grpSp>
        <p:sp>
          <p:nvSpPr>
            <p:cNvPr id="19" name="Rectangle 18">
              <a:extLst>
                <a:ext uri="{FF2B5EF4-FFF2-40B4-BE49-F238E27FC236}">
                  <a16:creationId xmlns:a16="http://schemas.microsoft.com/office/drawing/2014/main" id="{955DCE5D-72BC-3925-5486-C8116C06AFD6}"/>
                </a:ext>
              </a:extLst>
            </p:cNvPr>
            <p:cNvSpPr/>
            <p:nvPr/>
          </p:nvSpPr>
          <p:spPr>
            <a:xfrm>
              <a:off x="2040383" y="4252902"/>
              <a:ext cx="452003" cy="26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buClr>
                  <a:srgbClr val="000000"/>
                </a:buClr>
                <a:defRPr/>
              </a:pPr>
              <a:endParaRPr lang="en-US" sz="1350" kern="0">
                <a:solidFill>
                  <a:prstClr val="white"/>
                </a:solidFill>
                <a:latin typeface="Calibri" panose="020F0502020204030204"/>
                <a:sym typeface="Arial"/>
              </a:endParaRPr>
            </a:p>
          </p:txBody>
        </p:sp>
      </p:grpSp>
    </p:spTree>
    <p:custDataLst>
      <p:tags r:id="rId1"/>
    </p:custDataLst>
    <p:extLst>
      <p:ext uri="{BB962C8B-B14F-4D97-AF65-F5344CB8AC3E}">
        <p14:creationId xmlns:p14="http://schemas.microsoft.com/office/powerpoint/2010/main" val="1120819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398E-37CD-485B-F3FB-1CFA0B797744}"/>
              </a:ext>
            </a:extLst>
          </p:cNvPr>
          <p:cNvSpPr>
            <a:spLocks noGrp="1"/>
          </p:cNvSpPr>
          <p:nvPr>
            <p:ph type="title"/>
          </p:nvPr>
        </p:nvSpPr>
        <p:spPr>
          <a:xfrm>
            <a:off x="131885" y="287599"/>
            <a:ext cx="9144000" cy="832824"/>
          </a:xfrm>
        </p:spPr>
        <p:txBody>
          <a:bodyPr>
            <a:normAutofit/>
          </a:bodyPr>
          <a:lstStyle/>
          <a:p>
            <a:r>
              <a:rPr lang="en-US" sz="2400" b="1" dirty="0">
                <a:latin typeface="Arial" panose="020B0604020202020204" pitchFamily="34" charset="0"/>
                <a:cs typeface="Arial" panose="020B0604020202020204" pitchFamily="34" charset="0"/>
              </a:rPr>
              <a:t>Key Clinical Trials of 1st-Generation BTKi Ibrutinib in TN CLL</a:t>
            </a:r>
          </a:p>
        </p:txBody>
      </p:sp>
      <p:sp>
        <p:nvSpPr>
          <p:cNvPr id="4" name="Slide Number Placeholder 3">
            <a:extLst>
              <a:ext uri="{FF2B5EF4-FFF2-40B4-BE49-F238E27FC236}">
                <a16:creationId xmlns:a16="http://schemas.microsoft.com/office/drawing/2014/main" id="{2727D6A4-A416-8859-FAE9-178E69A41C33}"/>
              </a:ext>
            </a:extLst>
          </p:cNvPr>
          <p:cNvSpPr>
            <a:spLocks noGrp="1"/>
          </p:cNvSpPr>
          <p:nvPr>
            <p:ph type="sldNum" sz="quarter" idx="12"/>
          </p:nvPr>
        </p:nvSpPr>
        <p:spPr/>
        <p:txBody>
          <a:bodyPr/>
          <a:lstStyle/>
          <a:p>
            <a:pPr algn="r" defTabSz="685800" fontAlgn="auto">
              <a:spcBef>
                <a:spcPts val="0"/>
              </a:spcBef>
              <a:spcAft>
                <a:spcPts val="0"/>
              </a:spcAft>
              <a:defRPr/>
            </a:pPr>
            <a:fld id="{BB62AC7C-FB03-2240-B1BE-6CBF02C08197}" type="slidenum">
              <a:rPr lang="en-US" sz="900">
                <a:solidFill>
                  <a:prstClr val="black">
                    <a:tint val="75000"/>
                  </a:prstClr>
                </a:solidFill>
                <a:latin typeface="Calibri" panose="020F0502020204030204"/>
                <a:ea typeface="+mn-ea"/>
                <a:cs typeface="+mn-cs"/>
              </a:rPr>
              <a:pPr algn="r" defTabSz="685800" fontAlgn="auto">
                <a:spcBef>
                  <a:spcPts val="0"/>
                </a:spcBef>
                <a:spcAft>
                  <a:spcPts val="0"/>
                </a:spcAft>
                <a:defRPr/>
              </a:pPr>
              <a:t>61</a:t>
            </a:fld>
            <a:endParaRPr lang="en-US" sz="900">
              <a:solidFill>
                <a:prstClr val="black">
                  <a:tint val="75000"/>
                </a:prstClr>
              </a:solidFill>
              <a:latin typeface="Calibri" panose="020F0502020204030204"/>
              <a:ea typeface="+mn-ea"/>
              <a:cs typeface="+mn-cs"/>
            </a:endParaRPr>
          </a:p>
        </p:txBody>
      </p:sp>
      <p:sp>
        <p:nvSpPr>
          <p:cNvPr id="5" name="Text Placeholder 4">
            <a:extLst>
              <a:ext uri="{FF2B5EF4-FFF2-40B4-BE49-F238E27FC236}">
                <a16:creationId xmlns:a16="http://schemas.microsoft.com/office/drawing/2014/main" id="{025C1D3C-7507-C0C6-8132-F660F68D954B}"/>
              </a:ext>
            </a:extLst>
          </p:cNvPr>
          <p:cNvSpPr>
            <a:spLocks noGrp="1"/>
          </p:cNvSpPr>
          <p:nvPr>
            <p:ph type="body" sz="quarter" idx="13"/>
          </p:nvPr>
        </p:nvSpPr>
        <p:spPr/>
        <p:txBody>
          <a:bodyPr/>
          <a:lstStyle/>
          <a:p>
            <a:r>
              <a:rPr lang="en-US" dirty="0"/>
              <a:t>1. Barr PB, et al. ASCO 2021. Abstract 7523. 2. Moreno C, et al. </a:t>
            </a:r>
            <a:r>
              <a:rPr lang="en-US" i="1" dirty="0"/>
              <a:t>Lancet Oncol. </a:t>
            </a:r>
            <a:r>
              <a:rPr lang="en-US" dirty="0"/>
              <a:t>2018;20(1):</a:t>
            </a:r>
            <a:r>
              <a:rPr lang="en-US" dirty="0" err="1"/>
              <a:t>P43</a:t>
            </a:r>
            <a:r>
              <a:rPr lang="en-US" dirty="0"/>
              <a:t>-56. 3. </a:t>
            </a:r>
            <a:r>
              <a:rPr lang="en-US" dirty="0">
                <a:solidFill>
                  <a:schemeClr val="tx1"/>
                </a:solidFill>
              </a:rPr>
              <a:t>Shanafelt TD, et al. ASH 2019. Abstract 33. </a:t>
            </a:r>
            <a:r>
              <a:rPr lang="en-US" dirty="0"/>
              <a:t>4</a:t>
            </a:r>
            <a:r>
              <a:rPr lang="en-US" b="1" dirty="0">
                <a:solidFill>
                  <a:schemeClr val="tx1"/>
                </a:solidFill>
              </a:rPr>
              <a:t>. </a:t>
            </a:r>
            <a:r>
              <a:rPr lang="en-US" dirty="0">
                <a:solidFill>
                  <a:schemeClr val="tx1"/>
                </a:solidFill>
              </a:rPr>
              <a:t>Shanafelt TD, et al. </a:t>
            </a:r>
            <a:r>
              <a:rPr lang="en-US" i="1" dirty="0">
                <a:solidFill>
                  <a:schemeClr val="tx1"/>
                </a:solidFill>
              </a:rPr>
              <a:t>Blood</a:t>
            </a:r>
            <a:r>
              <a:rPr lang="en-US" dirty="0">
                <a:solidFill>
                  <a:schemeClr val="tx1"/>
                </a:solidFill>
              </a:rPr>
              <a:t>. 2022;140(2):112-120. 5. </a:t>
            </a:r>
            <a:r>
              <a:rPr lang="en-US" dirty="0" err="1">
                <a:solidFill>
                  <a:schemeClr val="tx1"/>
                </a:solidFill>
              </a:rPr>
              <a:t>Woyach</a:t>
            </a:r>
            <a:r>
              <a:rPr lang="en-US" dirty="0">
                <a:solidFill>
                  <a:schemeClr val="tx1"/>
                </a:solidFill>
              </a:rPr>
              <a:t> JA, et al. ASH 2021. Abstract 639.</a:t>
            </a:r>
            <a:endParaRPr lang="en-US" strike="sngStrike" dirty="0"/>
          </a:p>
        </p:txBody>
      </p:sp>
      <p:graphicFrame>
        <p:nvGraphicFramePr>
          <p:cNvPr id="10" name="Table 6">
            <a:extLst>
              <a:ext uri="{FF2B5EF4-FFF2-40B4-BE49-F238E27FC236}">
                <a16:creationId xmlns:a16="http://schemas.microsoft.com/office/drawing/2014/main" id="{B95F66BC-3FA8-D762-6F59-F65C0392B14E}"/>
              </a:ext>
            </a:extLst>
          </p:cNvPr>
          <p:cNvGraphicFramePr>
            <a:graphicFrameLocks noGrp="1"/>
          </p:cNvGraphicFramePr>
          <p:nvPr>
            <p:ph idx="1"/>
          </p:nvPr>
        </p:nvGraphicFramePr>
        <p:xfrm>
          <a:off x="457200" y="1200150"/>
          <a:ext cx="8338929" cy="3133362"/>
        </p:xfrm>
        <a:graphic>
          <a:graphicData uri="http://schemas.openxmlformats.org/drawingml/2006/table">
            <a:tbl>
              <a:tblPr firstRow="1" bandRow="1">
                <a:tableStyleId>{B301B821-A1FF-4177-AEE7-76D212191A09}</a:tableStyleId>
              </a:tblPr>
              <a:tblGrid>
                <a:gridCol w="2084732">
                  <a:extLst>
                    <a:ext uri="{9D8B030D-6E8A-4147-A177-3AD203B41FA5}">
                      <a16:colId xmlns:a16="http://schemas.microsoft.com/office/drawing/2014/main" val="3130495807"/>
                    </a:ext>
                  </a:extLst>
                </a:gridCol>
                <a:gridCol w="2084732">
                  <a:extLst>
                    <a:ext uri="{9D8B030D-6E8A-4147-A177-3AD203B41FA5}">
                      <a16:colId xmlns:a16="http://schemas.microsoft.com/office/drawing/2014/main" val="2898434171"/>
                    </a:ext>
                  </a:extLst>
                </a:gridCol>
                <a:gridCol w="2084732">
                  <a:extLst>
                    <a:ext uri="{9D8B030D-6E8A-4147-A177-3AD203B41FA5}">
                      <a16:colId xmlns:a16="http://schemas.microsoft.com/office/drawing/2014/main" val="3910717249"/>
                    </a:ext>
                  </a:extLst>
                </a:gridCol>
                <a:gridCol w="2084732">
                  <a:extLst>
                    <a:ext uri="{9D8B030D-6E8A-4147-A177-3AD203B41FA5}">
                      <a16:colId xmlns:a16="http://schemas.microsoft.com/office/drawing/2014/main" val="3914898677"/>
                    </a:ext>
                  </a:extLst>
                </a:gridCol>
              </a:tblGrid>
              <a:tr h="275862">
                <a:tc>
                  <a:txBody>
                    <a:bodyPr/>
                    <a:lstStyle/>
                    <a:p>
                      <a:pPr algn="ctr"/>
                      <a:r>
                        <a:rPr lang="en-US" sz="1400" dirty="0"/>
                        <a:t>RESONATE-2</a:t>
                      </a:r>
                      <a:r>
                        <a:rPr lang="en-US" sz="1400" baseline="30000" dirty="0"/>
                        <a:t>1</a:t>
                      </a:r>
                      <a:endParaRPr lang="en-US" sz="1400" dirty="0"/>
                    </a:p>
                  </a:txBody>
                  <a:tcPr marL="34290" marR="34290" marT="34290" marB="34290" anchor="ctr"/>
                </a:tc>
                <a:tc>
                  <a:txBody>
                    <a:bodyPr/>
                    <a:lstStyle/>
                    <a:p>
                      <a:pPr algn="ctr"/>
                      <a:r>
                        <a:rPr lang="en-US" sz="1400" dirty="0" err="1"/>
                        <a:t>iLLUMINATE</a:t>
                      </a:r>
                      <a:r>
                        <a:rPr lang="en-US" sz="1400" baseline="30000" dirty="0" err="1"/>
                        <a:t>2</a:t>
                      </a:r>
                      <a:endParaRPr lang="en-US" sz="1400" dirty="0"/>
                    </a:p>
                  </a:txBody>
                  <a:tcPr marL="34290" marR="34290" marT="34290" marB="34290" anchor="ctr"/>
                </a:tc>
                <a:tc>
                  <a:txBody>
                    <a:bodyPr/>
                    <a:lstStyle/>
                    <a:p>
                      <a:pPr algn="ctr"/>
                      <a:r>
                        <a:rPr lang="en-US" sz="1400" dirty="0"/>
                        <a:t>ECOG </a:t>
                      </a:r>
                      <a:r>
                        <a:rPr lang="en-US" sz="1400" dirty="0" err="1"/>
                        <a:t>E1912</a:t>
                      </a:r>
                      <a:r>
                        <a:rPr lang="en-US" sz="1400" baseline="30000" dirty="0" err="1"/>
                        <a:t>3</a:t>
                      </a:r>
                      <a:r>
                        <a:rPr lang="en-US" sz="1400" baseline="30000" dirty="0"/>
                        <a:t>-4</a:t>
                      </a:r>
                      <a:endParaRPr lang="en-US" sz="1400" dirty="0"/>
                    </a:p>
                  </a:txBody>
                  <a:tcPr marL="34290" marR="34290" marT="34290" marB="34290" anchor="ctr"/>
                </a:tc>
                <a:tc>
                  <a:txBody>
                    <a:bodyPr/>
                    <a:lstStyle/>
                    <a:p>
                      <a:pPr algn="ctr"/>
                      <a:r>
                        <a:rPr lang="en-US" sz="1400" dirty="0"/>
                        <a:t>Alliance (</a:t>
                      </a:r>
                      <a:r>
                        <a:rPr lang="en-US" sz="1400" dirty="0" err="1"/>
                        <a:t>A041202</a:t>
                      </a:r>
                      <a:r>
                        <a:rPr lang="en-US" sz="1400" dirty="0"/>
                        <a:t>)</a:t>
                      </a:r>
                      <a:r>
                        <a:rPr lang="en-US" sz="1400" baseline="30000" dirty="0"/>
                        <a:t>5</a:t>
                      </a:r>
                      <a:endParaRPr lang="en-US" sz="1400" dirty="0"/>
                    </a:p>
                  </a:txBody>
                  <a:tcPr marL="34290" marR="34290" marT="34290" marB="34290" anchor="ctr"/>
                </a:tc>
                <a:extLst>
                  <a:ext uri="{0D108BD9-81ED-4DB2-BD59-A6C34878D82A}">
                    <a16:rowId xmlns:a16="http://schemas.microsoft.com/office/drawing/2014/main" val="3256246099"/>
                  </a:ext>
                </a:extLst>
              </a:tr>
              <a:tr h="35204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Aged </a:t>
                      </a:r>
                      <a:r>
                        <a:rPr lang="en-US" sz="1100" kern="1200" dirty="0">
                          <a:solidFill>
                            <a:schemeClr val="dk1"/>
                          </a:solidFill>
                          <a:effectLst/>
                          <a:latin typeface="+mn-lt"/>
                          <a:ea typeface="+mn-ea"/>
                          <a:cs typeface="+mn-cs"/>
                          <a:sym typeface="Symbol" pitchFamily="2" charset="2"/>
                        </a:rPr>
                        <a:t></a:t>
                      </a:r>
                      <a:r>
                        <a:rPr lang="en-US" sz="1200" dirty="0">
                          <a:solidFill>
                            <a:schemeClr val="tx1"/>
                          </a:solidFill>
                        </a:rPr>
                        <a:t>65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Non-del(</a:t>
                      </a:r>
                      <a:r>
                        <a:rPr lang="en-US" sz="1200" dirty="0" err="1">
                          <a:solidFill>
                            <a:schemeClr val="tx1"/>
                          </a:solidFill>
                        </a:rPr>
                        <a:t>17p</a:t>
                      </a:r>
                      <a:r>
                        <a:rPr lang="en-US" sz="1200" dirty="0">
                          <a:solidFill>
                            <a:schemeClr val="tx1"/>
                          </a:solidFill>
                        </a:rPr>
                        <a:t>)</a:t>
                      </a:r>
                      <a:endParaRPr lang="en-US" sz="12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solidFill>
                        </a:rPr>
                        <a:t>Ibrutinib vs Clb</a:t>
                      </a:r>
                    </a:p>
                    <a:p>
                      <a:pPr marL="285750" indent="-285750">
                        <a:buFont typeface="Arial" panose="020B0604020202020204" pitchFamily="34" charset="0"/>
                        <a:buChar char="•"/>
                      </a:pPr>
                      <a:r>
                        <a:rPr lang="en-US" sz="1200" dirty="0">
                          <a:solidFill>
                            <a:schemeClr val="tx1"/>
                          </a:solidFill>
                        </a:rPr>
                        <a:t>With up to 7 years of follow-up, median PFS was not reached vs 15.0 months</a:t>
                      </a:r>
                    </a:p>
                    <a:p>
                      <a:pPr marL="285750" indent="-285750">
                        <a:buFont typeface="Arial" panose="020B0604020202020204" pitchFamily="34" charset="0"/>
                        <a:buChar char="•"/>
                      </a:pPr>
                      <a:r>
                        <a:rPr lang="en-US" sz="1200" dirty="0">
                          <a:solidFill>
                            <a:schemeClr val="tx1"/>
                          </a:solidFill>
                        </a:rPr>
                        <a:t>6.5-year PFS: 61% vs 9%</a:t>
                      </a:r>
                    </a:p>
                    <a:p>
                      <a:pPr marL="285750" indent="-285750">
                        <a:buFont typeface="Arial" panose="020B0604020202020204" pitchFamily="34" charset="0"/>
                        <a:buChar char="•"/>
                      </a:pPr>
                      <a:r>
                        <a:rPr lang="en-US" sz="1200" dirty="0">
                          <a:solidFill>
                            <a:schemeClr val="tx1"/>
                          </a:solidFill>
                        </a:rPr>
                        <a:t>6.5-year PFS by </a:t>
                      </a:r>
                      <a:r>
                        <a:rPr lang="en-US" sz="1200" i="1" dirty="0">
                          <a:solidFill>
                            <a:schemeClr val="tx1"/>
                          </a:solidFill>
                        </a:rPr>
                        <a:t>IGHV</a:t>
                      </a:r>
                      <a:r>
                        <a:rPr lang="en-US" sz="1200" dirty="0">
                          <a:solidFill>
                            <a:schemeClr val="tx1"/>
                          </a:solidFill>
                        </a:rPr>
                        <a:t> status</a:t>
                      </a:r>
                    </a:p>
                    <a:p>
                      <a:pPr marL="579438" lvl="1" indent="-234950">
                        <a:buFont typeface="System Font Regular"/>
                        <a:buChar char="–"/>
                        <a:tabLst/>
                      </a:pPr>
                      <a:r>
                        <a:rPr lang="en-US" sz="1100" dirty="0">
                          <a:solidFill>
                            <a:schemeClr val="tx1"/>
                          </a:solidFill>
                        </a:rPr>
                        <a:t>Mut: 67% vs 18% </a:t>
                      </a:r>
                    </a:p>
                    <a:p>
                      <a:pPr marL="579438" lvl="1" indent="-234950">
                        <a:buFont typeface="System Font Regular"/>
                        <a:buChar char="–"/>
                        <a:tabLst/>
                      </a:pPr>
                      <a:r>
                        <a:rPr lang="en-US" sz="1100" dirty="0" err="1">
                          <a:solidFill>
                            <a:schemeClr val="tx1"/>
                          </a:solidFill>
                        </a:rPr>
                        <a:t>Unmut</a:t>
                      </a:r>
                      <a:r>
                        <a:rPr lang="en-US" sz="1100" dirty="0">
                          <a:solidFill>
                            <a:schemeClr val="tx1"/>
                          </a:solidFill>
                        </a:rPr>
                        <a:t>: 62% vs 2%</a:t>
                      </a:r>
                    </a:p>
                    <a:p>
                      <a:pPr marL="285750" indent="-285750">
                        <a:buFont typeface="Arial" panose="020B0604020202020204" pitchFamily="34" charset="0"/>
                        <a:buChar char="•"/>
                      </a:pPr>
                      <a:r>
                        <a:rPr lang="en-US" sz="1200" dirty="0">
                          <a:solidFill>
                            <a:schemeClr val="tx1"/>
                          </a:solidFill>
                        </a:rPr>
                        <a:t>6.5-year PFS </a:t>
                      </a:r>
                      <a:r>
                        <a:rPr lang="en-US" sz="1200" i="0" dirty="0">
                          <a:solidFill>
                            <a:schemeClr val="tx1"/>
                          </a:solidFill>
                        </a:rPr>
                        <a:t>by del(</a:t>
                      </a:r>
                      <a:r>
                        <a:rPr lang="en-US" sz="1200" i="0" dirty="0" err="1">
                          <a:solidFill>
                            <a:schemeClr val="tx1"/>
                          </a:solidFill>
                        </a:rPr>
                        <a:t>11q</a:t>
                      </a:r>
                      <a:r>
                        <a:rPr lang="en-US" sz="1200" i="0" dirty="0">
                          <a:solidFill>
                            <a:schemeClr val="tx1"/>
                          </a:solidFill>
                        </a:rPr>
                        <a:t>) </a:t>
                      </a:r>
                      <a:r>
                        <a:rPr lang="en-US" sz="1200" dirty="0">
                          <a:solidFill>
                            <a:schemeClr val="tx1"/>
                          </a:solidFill>
                        </a:rPr>
                        <a:t>status</a:t>
                      </a:r>
                    </a:p>
                    <a:p>
                      <a:pPr marL="579438" lvl="1" indent="-234950">
                        <a:buFont typeface="System Font Regular"/>
                        <a:buChar char="–"/>
                        <a:tabLst/>
                      </a:pPr>
                      <a:r>
                        <a:rPr lang="en-US" sz="1100" dirty="0">
                          <a:solidFill>
                            <a:schemeClr val="tx1"/>
                          </a:solidFill>
                        </a:rPr>
                        <a:t>With: 60% vs 0% </a:t>
                      </a:r>
                    </a:p>
                    <a:p>
                      <a:pPr marL="579438" lvl="1" indent="-234950">
                        <a:buFont typeface="System Font Regular"/>
                        <a:buChar char="–"/>
                        <a:tabLst/>
                      </a:pPr>
                      <a:r>
                        <a:rPr lang="en-US" sz="1100" dirty="0">
                          <a:solidFill>
                            <a:schemeClr val="tx1"/>
                          </a:solidFill>
                        </a:rPr>
                        <a:t>Without: 67% vs 13%  </a:t>
                      </a:r>
                    </a:p>
                  </a:txBody>
                  <a:tcPr marL="34290" marR="34290" marT="34290" marB="34290"/>
                </a:tc>
                <a:tc>
                  <a:txBody>
                    <a:bodyPr/>
                    <a:lstStyle/>
                    <a:p>
                      <a:pPr marL="285750" indent="-285750">
                        <a:buFont typeface="Arial" panose="020B0604020202020204" pitchFamily="34" charset="0"/>
                        <a:buChar char="•"/>
                      </a:pPr>
                      <a:r>
                        <a:rPr lang="en-US" sz="1200" dirty="0">
                          <a:solidFill>
                            <a:schemeClr val="tx1"/>
                          </a:solidFill>
                        </a:rPr>
                        <a:t>Aged </a:t>
                      </a:r>
                      <a:r>
                        <a:rPr lang="en-US" sz="1200" dirty="0"/>
                        <a:t>&gt;65 years or ≤65 years with comorbidities</a:t>
                      </a:r>
                    </a:p>
                    <a:p>
                      <a:pPr marL="285750" indent="-285750">
                        <a:buFont typeface="Arial" panose="020B0604020202020204" pitchFamily="34" charset="0"/>
                        <a:buChar char="•"/>
                      </a:pPr>
                      <a:r>
                        <a:rPr lang="en-US" sz="1200" b="1" dirty="0">
                          <a:solidFill>
                            <a:schemeClr val="tx1"/>
                          </a:solidFill>
                        </a:rPr>
                        <a:t>Ibrutinib + G vs Clb + G</a:t>
                      </a:r>
                    </a:p>
                    <a:p>
                      <a:pPr marL="285750" indent="-285750">
                        <a:buFont typeface="Arial" panose="020B0604020202020204" pitchFamily="34" charset="0"/>
                        <a:buChar char="•"/>
                      </a:pPr>
                      <a:r>
                        <a:rPr lang="en-US" sz="1200" dirty="0">
                          <a:solidFill>
                            <a:schemeClr val="tx1"/>
                          </a:solidFill>
                        </a:rPr>
                        <a:t>With a median follow-up of 31.3 months, median PFS was significantly longer with </a:t>
                      </a:r>
                      <a:r>
                        <a:rPr lang="en-US" sz="1200" dirty="0" err="1">
                          <a:solidFill>
                            <a:schemeClr val="tx1"/>
                          </a:solidFill>
                        </a:rPr>
                        <a:t>Ibr+G</a:t>
                      </a:r>
                      <a:r>
                        <a:rPr lang="en-US" sz="1200" dirty="0">
                          <a:solidFill>
                            <a:schemeClr val="tx1"/>
                          </a:solidFill>
                        </a:rPr>
                        <a:t> vs Clb+G (NR vs 19.0 months; HR 0.23; </a:t>
                      </a:r>
                      <a:r>
                        <a:rPr lang="en-US" sz="1200" i="1" dirty="0">
                          <a:solidFill>
                            <a:schemeClr val="tx1"/>
                          </a:solidFill>
                        </a:rPr>
                        <a:t>P</a:t>
                      </a:r>
                      <a:r>
                        <a:rPr lang="en-US" sz="1200" dirty="0">
                          <a:solidFill>
                            <a:schemeClr val="tx1"/>
                          </a:solidFill>
                        </a:rPr>
                        <a:t>&lt;0.0001) </a:t>
                      </a:r>
                    </a:p>
                    <a:p>
                      <a:pPr marL="285750" indent="-285750">
                        <a:buFont typeface="Arial" panose="020B0604020202020204" pitchFamily="34" charset="0"/>
                        <a:buChar char="•"/>
                      </a:pPr>
                      <a:r>
                        <a:rPr lang="en-US" sz="1200" dirty="0">
                          <a:solidFill>
                            <a:schemeClr val="tx1"/>
                          </a:solidFill>
                        </a:rPr>
                        <a:t>30-month PFS was </a:t>
                      </a:r>
                      <a:br>
                        <a:rPr lang="en-US" sz="1200" dirty="0">
                          <a:solidFill>
                            <a:schemeClr val="tx1"/>
                          </a:solidFill>
                        </a:rPr>
                      </a:br>
                      <a:r>
                        <a:rPr lang="en-US" sz="1200" dirty="0">
                          <a:solidFill>
                            <a:schemeClr val="tx1"/>
                          </a:solidFill>
                        </a:rPr>
                        <a:t>79% vs 31%</a:t>
                      </a:r>
                      <a:endParaRPr lang="en-US" sz="1200" dirty="0">
                        <a:solidFill>
                          <a:schemeClr val="tx1"/>
                        </a:solidFill>
                        <a:highlight>
                          <a:srgbClr val="FFFF00"/>
                        </a:highlight>
                      </a:endParaRPr>
                    </a:p>
                  </a:txBody>
                  <a:tcPr marL="34290" marR="34290" marT="34290" marB="34290"/>
                </a:tc>
                <a:tc>
                  <a:txBody>
                    <a:bodyPr/>
                    <a:lstStyle/>
                    <a:p>
                      <a:pPr marL="285750" indent="-285750">
                        <a:buFont typeface="Arial" panose="020B0604020202020204" pitchFamily="34" charset="0"/>
                        <a:buChar char="•"/>
                      </a:pPr>
                      <a:r>
                        <a:rPr lang="en-US" sz="1200" dirty="0">
                          <a:solidFill>
                            <a:schemeClr val="tx1"/>
                          </a:solidFill>
                        </a:rPr>
                        <a:t>Aged </a:t>
                      </a:r>
                      <a:r>
                        <a:rPr lang="en-US" sz="1200" dirty="0"/>
                        <a:t>&gt;70 years </a:t>
                      </a:r>
                    </a:p>
                    <a:p>
                      <a:pPr marL="285750" indent="-285750">
                        <a:buFont typeface="Arial" panose="020B0604020202020204" pitchFamily="34" charset="0"/>
                        <a:buChar char="•"/>
                      </a:pPr>
                      <a:r>
                        <a:rPr lang="en-US" sz="1200" dirty="0">
                          <a:solidFill>
                            <a:schemeClr val="tx1"/>
                          </a:solidFill>
                        </a:rPr>
                        <a:t>Non-del(</a:t>
                      </a:r>
                      <a:r>
                        <a:rPr lang="en-US" sz="1200" dirty="0" err="1">
                          <a:solidFill>
                            <a:schemeClr val="tx1"/>
                          </a:solidFill>
                        </a:rPr>
                        <a:t>17p</a:t>
                      </a:r>
                      <a:r>
                        <a:rPr lang="en-US" sz="1200" dirty="0">
                          <a:solidFill>
                            <a:schemeClr val="tx1"/>
                          </a:solidFill>
                        </a:rPr>
                        <a:t>)</a:t>
                      </a:r>
                    </a:p>
                    <a:p>
                      <a:pPr marL="285750" indent="-285750">
                        <a:buFont typeface="Arial" panose="020B0604020202020204" pitchFamily="34" charset="0"/>
                        <a:buChar char="•"/>
                      </a:pPr>
                      <a:r>
                        <a:rPr lang="en-US" sz="1200" b="1" dirty="0">
                          <a:solidFill>
                            <a:schemeClr val="tx1"/>
                          </a:solidFill>
                        </a:rPr>
                        <a:t>Ibrutinib + R (IR) vs </a:t>
                      </a:r>
                      <a:r>
                        <a:rPr lang="en-US" sz="1200" b="1" dirty="0" err="1">
                          <a:solidFill>
                            <a:schemeClr val="tx1"/>
                          </a:solidFill>
                        </a:rPr>
                        <a:t>FCR</a:t>
                      </a:r>
                      <a:endParaRPr lang="en-US" sz="1200" b="1" dirty="0">
                        <a:solidFill>
                          <a:schemeClr val="tx1"/>
                        </a:solidFill>
                      </a:endParaRPr>
                    </a:p>
                    <a:p>
                      <a:pPr marL="285750" indent="-285750">
                        <a:buFont typeface="Arial" panose="020B0604020202020204" pitchFamily="34" charset="0"/>
                        <a:buChar char="•"/>
                      </a:pPr>
                      <a:r>
                        <a:rPr lang="en-US" sz="1200" dirty="0">
                          <a:solidFill>
                            <a:schemeClr val="tx1"/>
                          </a:solidFill>
                        </a:rPr>
                        <a:t>With a median follow-up of 70 months, 5-year PFS was 78% vs 51%, respectively (</a:t>
                      </a:r>
                      <a:r>
                        <a:rPr lang="en-US" sz="1200" i="1" dirty="0">
                          <a:solidFill>
                            <a:schemeClr val="tx1"/>
                          </a:solidFill>
                        </a:rPr>
                        <a:t>P</a:t>
                      </a:r>
                      <a:r>
                        <a:rPr lang="en-US" sz="1200" dirty="0">
                          <a:solidFill>
                            <a:schemeClr val="tx1"/>
                          </a:solidFill>
                        </a:rPr>
                        <a:t>&lt;0.0001)</a:t>
                      </a:r>
                    </a:p>
                    <a:p>
                      <a:pPr marL="285750" indent="-285750">
                        <a:buFont typeface="Arial" panose="020B0604020202020204" pitchFamily="34" charset="0"/>
                        <a:buChar char="•"/>
                      </a:pPr>
                      <a:r>
                        <a:rPr lang="en-US" sz="1200" dirty="0">
                          <a:solidFill>
                            <a:schemeClr val="tx1"/>
                          </a:solidFill>
                        </a:rPr>
                        <a:t>PFS with IR vs </a:t>
                      </a:r>
                      <a:r>
                        <a:rPr lang="en-US" sz="1200" dirty="0" err="1">
                          <a:solidFill>
                            <a:schemeClr val="tx1"/>
                          </a:solidFill>
                        </a:rPr>
                        <a:t>FCR</a:t>
                      </a:r>
                      <a:r>
                        <a:rPr lang="en-US" sz="1200" dirty="0">
                          <a:solidFill>
                            <a:schemeClr val="tx1"/>
                          </a:solidFill>
                        </a:rPr>
                        <a:t> was statistically significant in </a:t>
                      </a:r>
                      <a:r>
                        <a:rPr lang="en-US" sz="1200" i="1" dirty="0" err="1">
                          <a:solidFill>
                            <a:schemeClr val="tx1"/>
                          </a:solidFill>
                        </a:rPr>
                        <a:t>IGHV</a:t>
                      </a:r>
                      <a:r>
                        <a:rPr lang="en-US" sz="1200" dirty="0" err="1">
                          <a:solidFill>
                            <a:schemeClr val="tx1"/>
                          </a:solidFill>
                        </a:rPr>
                        <a:t>mut</a:t>
                      </a:r>
                      <a:r>
                        <a:rPr lang="en-US" sz="1200" dirty="0">
                          <a:solidFill>
                            <a:schemeClr val="tx1"/>
                          </a:solidFill>
                        </a:rPr>
                        <a:t> (HR 0.27, </a:t>
                      </a:r>
                      <a:r>
                        <a:rPr lang="en-US" sz="1200" i="1" dirty="0">
                          <a:solidFill>
                            <a:schemeClr val="tx1"/>
                          </a:solidFill>
                        </a:rPr>
                        <a:t>P</a:t>
                      </a:r>
                      <a:r>
                        <a:rPr lang="en-US" sz="1200" dirty="0">
                          <a:solidFill>
                            <a:schemeClr val="tx1"/>
                          </a:solidFill>
                        </a:rPr>
                        <a:t>=0.001) and -</a:t>
                      </a:r>
                      <a:r>
                        <a:rPr lang="en-US" sz="1200" dirty="0" err="1">
                          <a:solidFill>
                            <a:schemeClr val="tx1"/>
                          </a:solidFill>
                        </a:rPr>
                        <a:t>unmut</a:t>
                      </a:r>
                      <a:r>
                        <a:rPr lang="en-US" sz="1200" dirty="0">
                          <a:solidFill>
                            <a:schemeClr val="tx1"/>
                          </a:solidFill>
                        </a:rPr>
                        <a:t> (HR 0.27, </a:t>
                      </a:r>
                      <a:r>
                        <a:rPr lang="en-US" sz="1200" i="1" dirty="0">
                          <a:solidFill>
                            <a:schemeClr val="tx1"/>
                          </a:solidFill>
                        </a:rPr>
                        <a:t>P</a:t>
                      </a:r>
                      <a:r>
                        <a:rPr lang="en-US" sz="1200" dirty="0">
                          <a:solidFill>
                            <a:schemeClr val="tx1"/>
                          </a:solidFill>
                        </a:rPr>
                        <a:t>&lt;0.001) patients</a:t>
                      </a:r>
                    </a:p>
                    <a:p>
                      <a:pPr marL="285750" indent="-285750">
                        <a:buFont typeface="Arial" panose="020B0604020202020204" pitchFamily="34" charset="0"/>
                        <a:buChar char="•"/>
                      </a:pPr>
                      <a:r>
                        <a:rPr lang="en-US" sz="1200" dirty="0">
                          <a:solidFill>
                            <a:schemeClr val="tx1"/>
                          </a:solidFill>
                        </a:rPr>
                        <a:t>5-year OS was 95% vs 89%, respectively (</a:t>
                      </a:r>
                      <a:r>
                        <a:rPr lang="en-US" sz="1200" i="1" dirty="0">
                          <a:solidFill>
                            <a:schemeClr val="tx1"/>
                          </a:solidFill>
                        </a:rPr>
                        <a:t>P</a:t>
                      </a:r>
                      <a:r>
                        <a:rPr lang="en-US" sz="1200" dirty="0">
                          <a:solidFill>
                            <a:schemeClr val="tx1"/>
                          </a:solidFill>
                        </a:rPr>
                        <a:t>=0.018)</a:t>
                      </a:r>
                    </a:p>
                  </a:txBody>
                  <a:tcPr marL="34290" marR="34290" marT="34290" marB="34290"/>
                </a:tc>
                <a:tc>
                  <a:txBody>
                    <a:bodyPr/>
                    <a:lstStyle/>
                    <a:p>
                      <a:pPr marL="285750" indent="-285750">
                        <a:buFont typeface="Arial" panose="020B0604020202020204" pitchFamily="34" charset="0"/>
                        <a:buChar char="•"/>
                      </a:pPr>
                      <a:r>
                        <a:rPr lang="en-US" sz="1200" dirty="0">
                          <a:solidFill>
                            <a:schemeClr val="tx1"/>
                          </a:solidFill>
                        </a:rPr>
                        <a:t>Aged </a:t>
                      </a:r>
                      <a:r>
                        <a:rPr lang="en-US" sz="1200" kern="1200" dirty="0">
                          <a:solidFill>
                            <a:schemeClr val="dk1"/>
                          </a:solidFill>
                          <a:effectLst/>
                          <a:latin typeface="+mn-lt"/>
                          <a:ea typeface="+mn-ea"/>
                          <a:cs typeface="+mn-cs"/>
                          <a:sym typeface="Symbol" pitchFamily="2" charset="2"/>
                        </a:rPr>
                        <a:t></a:t>
                      </a:r>
                      <a:r>
                        <a:rPr lang="en-US" sz="1200" dirty="0"/>
                        <a:t>65 years </a:t>
                      </a:r>
                    </a:p>
                    <a:p>
                      <a:pPr marL="285750" indent="-285750">
                        <a:buFont typeface="Arial" panose="020B0604020202020204" pitchFamily="34" charset="0"/>
                        <a:buChar char="•"/>
                      </a:pPr>
                      <a:r>
                        <a:rPr lang="en-US" sz="1200" b="1" dirty="0">
                          <a:solidFill>
                            <a:schemeClr val="tx1"/>
                          </a:solidFill>
                        </a:rPr>
                        <a:t>BR (Arm 1) vs Ibr (Arm 2) vs Ibr + R (Arm 3)</a:t>
                      </a:r>
                    </a:p>
                    <a:p>
                      <a:pPr marL="285750" indent="-285750">
                        <a:buFont typeface="Arial" panose="020B0604020202020204" pitchFamily="34" charset="0"/>
                        <a:buChar char="•"/>
                      </a:pPr>
                      <a:r>
                        <a:rPr lang="en-US" sz="1200" dirty="0">
                          <a:solidFill>
                            <a:schemeClr val="tx1"/>
                          </a:solidFill>
                        </a:rPr>
                        <a:t>With a median follow-up of 55 months, m</a:t>
                      </a:r>
                      <a:r>
                        <a:rPr lang="en-US" sz="1200" b="0" i="0" u="none" strike="noStrike" kern="1200" dirty="0">
                          <a:solidFill>
                            <a:schemeClr val="dk1"/>
                          </a:solidFill>
                          <a:effectLst/>
                          <a:latin typeface="+mn-lt"/>
                          <a:ea typeface="+mn-ea"/>
                          <a:cs typeface="+mn-cs"/>
                        </a:rPr>
                        <a:t>edian PFS was 44 months with Arm 1 and not reached with the others </a:t>
                      </a:r>
                    </a:p>
                    <a:p>
                      <a:pPr marL="742950" lvl="1" indent="-285750">
                        <a:buFont typeface="System Font Regular"/>
                        <a:buChar char="–"/>
                      </a:pPr>
                      <a:r>
                        <a:rPr lang="en-US" sz="1100" b="0" i="0" u="none" strike="noStrike" kern="1200" dirty="0">
                          <a:solidFill>
                            <a:schemeClr val="dk1"/>
                          </a:solidFill>
                          <a:effectLst/>
                          <a:latin typeface="+mn-lt"/>
                          <a:ea typeface="+mn-ea"/>
                          <a:cs typeface="+mn-cs"/>
                        </a:rPr>
                        <a:t>Arm 2 vs 1: HR 0.36, 95% CI 0.26-0.52, </a:t>
                      </a:r>
                      <a:r>
                        <a:rPr lang="en-US" sz="1100" b="0" i="1" u="none" strike="noStrike" kern="1200" dirty="0">
                          <a:solidFill>
                            <a:schemeClr val="dk1"/>
                          </a:solidFill>
                          <a:effectLst/>
                          <a:latin typeface="+mn-lt"/>
                          <a:ea typeface="+mn-ea"/>
                          <a:cs typeface="+mn-cs"/>
                        </a:rPr>
                        <a:t>P</a:t>
                      </a:r>
                      <a:r>
                        <a:rPr lang="en-US" sz="1100" b="0" i="0" u="none" strike="noStrike" kern="1200" dirty="0">
                          <a:solidFill>
                            <a:schemeClr val="dk1"/>
                          </a:solidFill>
                          <a:effectLst/>
                          <a:latin typeface="+mn-lt"/>
                          <a:ea typeface="+mn-ea"/>
                          <a:cs typeface="+mn-cs"/>
                        </a:rPr>
                        <a:t>&lt;0.0001</a:t>
                      </a:r>
                    </a:p>
                    <a:p>
                      <a:pPr marL="742950" lvl="1" indent="-285750">
                        <a:buFont typeface="System Font Regular"/>
                        <a:buChar char="–"/>
                      </a:pPr>
                      <a:r>
                        <a:rPr lang="en-US" sz="1100" b="0" i="0" u="none" strike="noStrike" kern="1200" dirty="0">
                          <a:solidFill>
                            <a:schemeClr val="dk1"/>
                          </a:solidFill>
                          <a:effectLst/>
                          <a:latin typeface="+mn-lt"/>
                          <a:ea typeface="+mn-ea"/>
                          <a:cs typeface="+mn-cs"/>
                        </a:rPr>
                        <a:t>Arm 3 vs 1: HR 0.36, 95% CI 0.25-0.51, </a:t>
                      </a:r>
                      <a:r>
                        <a:rPr lang="en-US" sz="1100" b="0" i="1" u="none" strike="noStrike" kern="1200" dirty="0">
                          <a:solidFill>
                            <a:schemeClr val="dk1"/>
                          </a:solidFill>
                          <a:effectLst/>
                          <a:latin typeface="+mn-lt"/>
                          <a:ea typeface="+mn-ea"/>
                          <a:cs typeface="+mn-cs"/>
                        </a:rPr>
                        <a:t>P</a:t>
                      </a:r>
                      <a:r>
                        <a:rPr lang="en-US" sz="1100" b="0" i="0" u="none" strike="noStrike" kern="1200" dirty="0">
                          <a:solidFill>
                            <a:schemeClr val="dk1"/>
                          </a:solidFill>
                          <a:effectLst/>
                          <a:latin typeface="+mn-lt"/>
                          <a:ea typeface="+mn-ea"/>
                          <a:cs typeface="+mn-cs"/>
                        </a:rPr>
                        <a:t>&lt;0.0001</a:t>
                      </a:r>
                    </a:p>
                    <a:p>
                      <a:pPr marL="742950" lvl="1" indent="-285750">
                        <a:buFont typeface="System Font Regular"/>
                        <a:buChar char="–"/>
                      </a:pPr>
                      <a:r>
                        <a:rPr lang="en-US" sz="1100" b="0" i="0" u="none" strike="noStrike" kern="1200" dirty="0">
                          <a:solidFill>
                            <a:schemeClr val="dk1"/>
                          </a:solidFill>
                          <a:effectLst/>
                          <a:latin typeface="+mn-lt"/>
                          <a:ea typeface="+mn-ea"/>
                          <a:cs typeface="+mn-cs"/>
                        </a:rPr>
                        <a:t>Arm 3 vs 2: HR 0.99, 95% CI 0.66-1.48, </a:t>
                      </a:r>
                      <a:r>
                        <a:rPr lang="en-US" sz="1100" b="0" i="1" u="none" strike="noStrike" kern="1200" dirty="0">
                          <a:solidFill>
                            <a:schemeClr val="dk1"/>
                          </a:solidFill>
                          <a:effectLst/>
                          <a:latin typeface="+mn-lt"/>
                          <a:ea typeface="+mn-ea"/>
                          <a:cs typeface="+mn-cs"/>
                        </a:rPr>
                        <a:t>P</a:t>
                      </a:r>
                      <a:r>
                        <a:rPr lang="en-US" sz="1100" b="0" i="0" u="none" strike="noStrike" kern="1200" dirty="0">
                          <a:solidFill>
                            <a:schemeClr val="dk1"/>
                          </a:solidFill>
                          <a:effectLst/>
                          <a:latin typeface="+mn-lt"/>
                          <a:ea typeface="+mn-ea"/>
                          <a:cs typeface="+mn-cs"/>
                        </a:rPr>
                        <a:t>=0.96</a:t>
                      </a:r>
                    </a:p>
                    <a:p>
                      <a:pPr marL="285750" indent="-285750">
                        <a:buFont typeface="Arial" panose="020B0604020202020204" pitchFamily="34" charset="0"/>
                        <a:buChar char="•"/>
                      </a:pPr>
                      <a:r>
                        <a:rPr lang="en-US" sz="1200" b="0" i="0" u="none" strike="noStrike" kern="1200" dirty="0">
                          <a:solidFill>
                            <a:schemeClr val="dk1"/>
                          </a:solidFill>
                          <a:effectLst/>
                          <a:latin typeface="+mn-lt"/>
                          <a:ea typeface="+mn-ea"/>
                          <a:cs typeface="+mn-cs"/>
                        </a:rPr>
                        <a:t>There were no significant differences in OS among the arms (</a:t>
                      </a:r>
                      <a:r>
                        <a:rPr lang="en-US" sz="1200" b="0" i="1" u="none" strike="noStrike" kern="1200" dirty="0">
                          <a:solidFill>
                            <a:schemeClr val="dk1"/>
                          </a:solidFill>
                          <a:effectLst/>
                          <a:latin typeface="+mn-lt"/>
                          <a:ea typeface="+mn-ea"/>
                          <a:cs typeface="+mn-cs"/>
                        </a:rPr>
                        <a:t>P</a:t>
                      </a:r>
                      <a:r>
                        <a:rPr lang="en-US" sz="1200" b="0" i="0" u="none" strike="noStrike" kern="1200" dirty="0">
                          <a:solidFill>
                            <a:schemeClr val="dk1"/>
                          </a:solidFill>
                          <a:effectLst/>
                          <a:latin typeface="+mn-lt"/>
                          <a:ea typeface="+mn-ea"/>
                          <a:cs typeface="+mn-cs"/>
                        </a:rPr>
                        <a:t>=0.49)</a:t>
                      </a:r>
                      <a:endParaRPr lang="en-US" sz="1100" dirty="0">
                        <a:solidFill>
                          <a:schemeClr val="tx1"/>
                        </a:solidFill>
                      </a:endParaRPr>
                    </a:p>
                  </a:txBody>
                  <a:tcPr marL="34290" marR="34290" marT="34290" marB="34290"/>
                </a:tc>
                <a:extLst>
                  <a:ext uri="{0D108BD9-81ED-4DB2-BD59-A6C34878D82A}">
                    <a16:rowId xmlns:a16="http://schemas.microsoft.com/office/drawing/2014/main" val="832176301"/>
                  </a:ext>
                </a:extLst>
              </a:tr>
            </a:tbl>
          </a:graphicData>
        </a:graphic>
      </p:graphicFrame>
    </p:spTree>
    <p:extLst>
      <p:ext uri="{BB962C8B-B14F-4D97-AF65-F5344CB8AC3E}">
        <p14:creationId xmlns:p14="http://schemas.microsoft.com/office/powerpoint/2010/main" val="1103291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00EA-1B9F-4572-8343-69BC98B3C44B}"/>
              </a:ext>
            </a:extLst>
          </p:cNvPr>
          <p:cNvSpPr>
            <a:spLocks noGrp="1"/>
          </p:cNvSpPr>
          <p:nvPr>
            <p:ph type="title"/>
          </p:nvPr>
        </p:nvSpPr>
        <p:spPr>
          <a:xfrm>
            <a:off x="198665" y="213068"/>
            <a:ext cx="8863220" cy="670918"/>
          </a:xfrm>
        </p:spPr>
        <p:txBody>
          <a:bodyPr anchor="t">
            <a:noAutofit/>
          </a:bodyPr>
          <a:lstStyle/>
          <a:p>
            <a:pPr algn="ctr"/>
            <a:r>
              <a:rPr lang="en-US" sz="1800" b="1" dirty="0">
                <a:latin typeface="+mj-lt"/>
                <a:ea typeface="Gulim" panose="020B0600000101010101" pitchFamily="34" charset="-127"/>
              </a:rPr>
              <a:t>Initiating 1L Ibrutinib in Patients with CLL Improves Overall Survival Outcomes to Rates Approximating an Age-Matched Population of </a:t>
            </a:r>
            <a:r>
              <a:rPr lang="ko-KR" altLang="en-US" sz="1800" b="1" dirty="0">
                <a:latin typeface="+mj-lt"/>
                <a:ea typeface="Gulim" panose="020B0600000101010101" pitchFamily="34" charset="-127"/>
                <a:cs typeface="Calibri" panose="020F0502020204030204" pitchFamily="34" charset="0"/>
              </a:rPr>
              <a:t>≥</a:t>
            </a:r>
            <a:r>
              <a:rPr lang="en-US" sz="1800" b="1" dirty="0">
                <a:latin typeface="+mj-lt"/>
                <a:ea typeface="Gulim" panose="020B0600000101010101" pitchFamily="34" charset="-127"/>
              </a:rPr>
              <a:t>65 </a:t>
            </a:r>
            <a:endParaRPr lang="en-US" sz="1800" b="1" dirty="0">
              <a:highlight>
                <a:srgbClr val="FFFF00"/>
              </a:highlight>
              <a:latin typeface="+mj-lt"/>
            </a:endParaRPr>
          </a:p>
        </p:txBody>
      </p:sp>
      <p:sp>
        <p:nvSpPr>
          <p:cNvPr id="4" name="Slide Number Placeholder 3">
            <a:extLst>
              <a:ext uri="{FF2B5EF4-FFF2-40B4-BE49-F238E27FC236}">
                <a16:creationId xmlns:a16="http://schemas.microsoft.com/office/drawing/2014/main" id="{0411FACC-1F40-4CB9-AE28-E28646F8C5C8}"/>
              </a:ext>
            </a:extLst>
          </p:cNvPr>
          <p:cNvSpPr>
            <a:spLocks noGrp="1"/>
          </p:cNvSpPr>
          <p:nvPr>
            <p:ph type="sldNum" sz="quarter"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b="0" i="0" u="none" strike="noStrike" kern="1200" cap="none">
                <a:solidFill>
                  <a:srgbClr val="888888"/>
                </a:solidFill>
                <a:latin typeface="Calibri"/>
                <a:ea typeface="Calibri"/>
                <a:cs typeface="Calibri"/>
                <a:sym typeface="Calibri"/>
              </a:defRPr>
            </a:lvl9pPr>
          </a:lstStyle>
          <a:p>
            <a:pPr algn="r" defTabSz="685800" fontAlgn="auto">
              <a:spcBef>
                <a:spcPts val="0"/>
              </a:spcBef>
              <a:spcAft>
                <a:spcPts val="0"/>
              </a:spcAft>
              <a:defRPr/>
            </a:pPr>
            <a:fld id="{00000000-1234-1234-1234-123412341234}" type="slidenum">
              <a:rPr lang="en-US" smtClean="0"/>
              <a:pPr/>
              <a:t>62</a:t>
            </a:fld>
            <a:endParaRPr lang="en-US" sz="825">
              <a:solidFill>
                <a:prstClr val="black"/>
              </a:solidFill>
              <a:latin typeface="Century Gothic" panose="020F0302020204030204"/>
              <a:ea typeface="+mn-ea"/>
              <a:cs typeface="Calibri"/>
              <a:sym typeface="Calibri"/>
            </a:endParaRPr>
          </a:p>
        </p:txBody>
      </p:sp>
      <p:sp>
        <p:nvSpPr>
          <p:cNvPr id="6" name="TextBox 5">
            <a:extLst>
              <a:ext uri="{FF2B5EF4-FFF2-40B4-BE49-F238E27FC236}">
                <a16:creationId xmlns:a16="http://schemas.microsoft.com/office/drawing/2014/main" id="{E277E8CB-EA8F-42AF-A1C9-E54746E77A86}"/>
              </a:ext>
            </a:extLst>
          </p:cNvPr>
          <p:cNvSpPr txBox="1"/>
          <p:nvPr/>
        </p:nvSpPr>
        <p:spPr>
          <a:xfrm>
            <a:off x="304381" y="4664945"/>
            <a:ext cx="3508592"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defRPr/>
            </a:pPr>
            <a:r>
              <a:rPr lang="en-US" sz="1200" i="1" dirty="0">
                <a:solidFill>
                  <a:prstClr val="black"/>
                </a:solidFill>
                <a:latin typeface="Arial" panose="020B0604020202020204" pitchFamily="34" charset="0"/>
                <a:ea typeface="+mn-lt"/>
                <a:cs typeface="Arial" panose="020B0604020202020204" pitchFamily="34" charset="0"/>
              </a:rPr>
              <a:t>Paolo Ghia et al., ASH 2022; No. #1809</a:t>
            </a:r>
            <a:endParaRPr lang="en-US" sz="1200" dirty="0">
              <a:solidFill>
                <a:prstClr val="black"/>
              </a:solidFill>
              <a:latin typeface="Arial" panose="020B0604020202020204" pitchFamily="34" charset="0"/>
              <a:cs typeface="Arial" panose="020B0604020202020204" pitchFamily="34" charset="0"/>
            </a:endParaRPr>
          </a:p>
          <a:p>
            <a:pPr algn="r" defTabSz="685800" fontAlgn="auto">
              <a:spcBef>
                <a:spcPts val="0"/>
              </a:spcBef>
              <a:spcAft>
                <a:spcPts val="0"/>
              </a:spcAft>
              <a:defRPr/>
            </a:pPr>
            <a:endParaRPr lang="en-US" sz="1200" i="1" dirty="0">
              <a:solidFill>
                <a:prstClr val="black"/>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8B35D638-B245-5F27-74D7-B2457DD16F54}"/>
              </a:ext>
            </a:extLst>
          </p:cNvPr>
          <p:cNvSpPr txBox="1">
            <a:spLocks/>
          </p:cNvSpPr>
          <p:nvPr/>
        </p:nvSpPr>
        <p:spPr>
          <a:xfrm>
            <a:off x="304382" y="853172"/>
            <a:ext cx="8651787" cy="323165"/>
          </a:xfrm>
          <a:prstGeom prst="rect">
            <a:avLst/>
          </a:prstGeom>
        </p:spPr>
        <p:txBody>
          <a:bodyPr vert="horz" wrap="square" lIns="0" tIns="0" rIns="0" bIns="0" rtlCol="0" anchor="t">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fontAlgn="auto">
              <a:spcBef>
                <a:spcPts val="0"/>
              </a:spcBef>
              <a:spcAft>
                <a:spcPts val="0"/>
              </a:spcAft>
              <a:defRPr/>
            </a:pPr>
            <a:r>
              <a:rPr lang="en-US" sz="1050" b="1">
                <a:solidFill>
                  <a:srgbClr val="005F70"/>
                </a:solidFill>
                <a:latin typeface="Arial"/>
                <a:cs typeface="Arial"/>
              </a:rPr>
              <a:t>Similar OS for Pooled Ibrutinib-Treated Patients ≥65 </a:t>
            </a:r>
            <a:r>
              <a:rPr lang="en-US" sz="1050" b="1" err="1">
                <a:solidFill>
                  <a:srgbClr val="005F70"/>
                </a:solidFill>
                <a:latin typeface="Arial"/>
                <a:cs typeface="Arial"/>
              </a:rPr>
              <a:t>years</a:t>
            </a:r>
            <a:r>
              <a:rPr lang="en-US" sz="1050" b="1" baseline="30000" err="1">
                <a:solidFill>
                  <a:srgbClr val="005F70"/>
                </a:solidFill>
                <a:latin typeface="Arial"/>
                <a:cs typeface="Arial"/>
              </a:rPr>
              <a:t>a</a:t>
            </a:r>
            <a:r>
              <a:rPr lang="en-US" sz="1050" b="1">
                <a:solidFill>
                  <a:srgbClr val="005F70"/>
                </a:solidFill>
                <a:latin typeface="Arial"/>
                <a:cs typeface="Arial"/>
              </a:rPr>
              <a:t> and (A) All Pooled Ibrutinib-Treated </a:t>
            </a:r>
            <a:r>
              <a:rPr lang="en-US" sz="1050" b="1" err="1">
                <a:solidFill>
                  <a:srgbClr val="005F70"/>
                </a:solidFill>
                <a:latin typeface="Arial"/>
                <a:cs typeface="Arial"/>
              </a:rPr>
              <a:t>Patients</a:t>
            </a:r>
            <a:r>
              <a:rPr lang="en-US" sz="1050" b="1" baseline="30000" err="1">
                <a:solidFill>
                  <a:srgbClr val="005F70"/>
                </a:solidFill>
                <a:latin typeface="Arial"/>
                <a:cs typeface="Arial"/>
              </a:rPr>
              <a:t>b</a:t>
            </a:r>
            <a:r>
              <a:rPr lang="en-US" sz="1050" b="1">
                <a:solidFill>
                  <a:srgbClr val="005F70"/>
                </a:solidFill>
                <a:latin typeface="Arial"/>
                <a:cs typeface="Arial"/>
              </a:rPr>
              <a:t> , </a:t>
            </a:r>
            <a:endParaRPr lang="en-US" sz="1500">
              <a:solidFill>
                <a:srgbClr val="000000"/>
              </a:solidFill>
              <a:latin typeface="Century Gothic" panose="020F0302020204030204"/>
              <a:cs typeface="Arial"/>
            </a:endParaRPr>
          </a:p>
          <a:p>
            <a:pPr algn="ctr" defTabSz="685680" fontAlgn="auto">
              <a:spcBef>
                <a:spcPts val="0"/>
              </a:spcBef>
              <a:spcAft>
                <a:spcPts val="0"/>
              </a:spcAft>
              <a:defRPr/>
            </a:pPr>
            <a:r>
              <a:rPr lang="en-US" sz="1050" b="1">
                <a:solidFill>
                  <a:srgbClr val="005F70"/>
                </a:solidFill>
                <a:latin typeface="Arial"/>
                <a:cs typeface="Arial"/>
              </a:rPr>
              <a:t>(B) Age-Matched General US Population </a:t>
            </a:r>
            <a:endParaRPr lang="en-US" sz="1500">
              <a:solidFill>
                <a:srgbClr val="000000"/>
              </a:solidFill>
              <a:latin typeface="Arial"/>
            </a:endParaRPr>
          </a:p>
        </p:txBody>
      </p:sp>
      <p:sp>
        <p:nvSpPr>
          <p:cNvPr id="13" name="Content Placeholder 2">
            <a:extLst>
              <a:ext uri="{FF2B5EF4-FFF2-40B4-BE49-F238E27FC236}">
                <a16:creationId xmlns:a16="http://schemas.microsoft.com/office/drawing/2014/main" id="{15088666-B99F-09DF-6778-F68328F3893B}"/>
              </a:ext>
            </a:extLst>
          </p:cNvPr>
          <p:cNvSpPr txBox="1">
            <a:spLocks/>
          </p:cNvSpPr>
          <p:nvPr/>
        </p:nvSpPr>
        <p:spPr>
          <a:xfrm>
            <a:off x="2582386" y="4493669"/>
            <a:ext cx="4389982" cy="92333"/>
          </a:xfrm>
          <a:prstGeom prst="rect">
            <a:avLst/>
          </a:prstGeom>
        </p:spPr>
        <p:txBody>
          <a:bodyPr vert="horz" wrap="square" lIns="0" tIns="0" rIns="0" bIns="0" rtlCol="0">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defTabSz="685680" fontAlgn="auto">
              <a:spcBef>
                <a:spcPts val="0"/>
              </a:spcBef>
              <a:spcAft>
                <a:spcPts val="0"/>
              </a:spcAft>
              <a:defRPr/>
            </a:pPr>
            <a:r>
              <a:rPr lang="en-US" sz="600">
                <a:solidFill>
                  <a:srgbClr val="000000"/>
                </a:solidFill>
                <a:latin typeface="Arial" panose="020B0604020202020204" pitchFamily="34" charset="0"/>
                <a:cs typeface="Arial" panose="020B0604020202020204" pitchFamily="34" charset="0"/>
              </a:rPr>
              <a:t> </a:t>
            </a:r>
            <a:r>
              <a:rPr lang="en-US" sz="600" baseline="30000">
                <a:solidFill>
                  <a:srgbClr val="000000"/>
                </a:solidFill>
                <a:latin typeface="Arial"/>
                <a:cs typeface="Arial" panose="020B0604020202020204" pitchFamily="34" charset="0"/>
              </a:rPr>
              <a:t>a</a:t>
            </a:r>
            <a:r>
              <a:rPr lang="en-US" sz="600" i="1">
                <a:solidFill>
                  <a:srgbClr val="000000"/>
                </a:solidFill>
                <a:latin typeface="Arial"/>
              </a:rPr>
              <a:t>Data after 96 months is not represented in the KM curve; </a:t>
            </a:r>
            <a:r>
              <a:rPr lang="en-US" sz="600" i="1" baseline="30000">
                <a:solidFill>
                  <a:srgbClr val="000000"/>
                </a:solidFill>
                <a:latin typeface="Arial"/>
              </a:rPr>
              <a:t>b</a:t>
            </a:r>
            <a:r>
              <a:rPr lang="en-US" sz="600" i="1">
                <a:solidFill>
                  <a:srgbClr val="000000"/>
                </a:solidFill>
                <a:latin typeface="Arial"/>
              </a:rPr>
              <a:t>Data after 144 months is not represented in the KM curve</a:t>
            </a:r>
            <a:endParaRPr lang="en-US" sz="600">
              <a:solidFill>
                <a:srgbClr val="000000"/>
              </a:solidFill>
              <a:latin typeface="Arial"/>
              <a:cs typeface="Arial" panose="020B0604020202020204" pitchFamily="34" charset="0"/>
            </a:endParaRPr>
          </a:p>
        </p:txBody>
      </p:sp>
      <p:pic>
        <p:nvPicPr>
          <p:cNvPr id="14" name="Picture 13">
            <a:extLst>
              <a:ext uri="{FF2B5EF4-FFF2-40B4-BE49-F238E27FC236}">
                <a16:creationId xmlns:a16="http://schemas.microsoft.com/office/drawing/2014/main" id="{94FA8174-4C6D-DB34-202B-B134E80E4CCE}"/>
              </a:ext>
            </a:extLst>
          </p:cNvPr>
          <p:cNvPicPr>
            <a:picLocks noChangeAspect="1"/>
          </p:cNvPicPr>
          <p:nvPr/>
        </p:nvPicPr>
        <p:blipFill>
          <a:blip r:embed="rId3"/>
          <a:stretch>
            <a:fillRect/>
          </a:stretch>
        </p:blipFill>
        <p:spPr>
          <a:xfrm>
            <a:off x="429887" y="1176337"/>
            <a:ext cx="7989849" cy="3004844"/>
          </a:xfrm>
          <a:prstGeom prst="rect">
            <a:avLst/>
          </a:prstGeom>
        </p:spPr>
      </p:pic>
    </p:spTree>
    <p:extLst>
      <p:ext uri="{BB962C8B-B14F-4D97-AF65-F5344CB8AC3E}">
        <p14:creationId xmlns:p14="http://schemas.microsoft.com/office/powerpoint/2010/main" val="4187511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1485-8BCE-00D8-08EE-1AC6365479BE}"/>
              </a:ext>
            </a:extLst>
          </p:cNvPr>
          <p:cNvSpPr>
            <a:spLocks noGrp="1"/>
          </p:cNvSpPr>
          <p:nvPr>
            <p:ph type="title"/>
          </p:nvPr>
        </p:nvSpPr>
        <p:spPr>
          <a:xfrm>
            <a:off x="70339" y="276226"/>
            <a:ext cx="9027941" cy="832824"/>
          </a:xfrm>
        </p:spPr>
        <p:txBody>
          <a:bodyPr/>
          <a:lstStyle/>
          <a:p>
            <a:r>
              <a:rPr lang="en-US" sz="2400" b="1" dirty="0">
                <a:latin typeface="Arial" panose="020B0604020202020204" pitchFamily="34" charset="0"/>
                <a:cs typeface="Arial" panose="020B0604020202020204" pitchFamily="34" charset="0"/>
              </a:rPr>
              <a:t>Key Phase 3 Clinical Trials of 2nd-Generation BTKi in TN CLL</a:t>
            </a:r>
          </a:p>
        </p:txBody>
      </p:sp>
      <p:sp>
        <p:nvSpPr>
          <p:cNvPr id="3" name="Slide Number Placeholder 2">
            <a:extLst>
              <a:ext uri="{FF2B5EF4-FFF2-40B4-BE49-F238E27FC236}">
                <a16:creationId xmlns:a16="http://schemas.microsoft.com/office/drawing/2014/main" id="{98AF5D92-EB0F-2437-0DAA-5946B4AA6DC1}"/>
              </a:ext>
            </a:extLst>
          </p:cNvPr>
          <p:cNvSpPr>
            <a:spLocks noGrp="1"/>
          </p:cNvSpPr>
          <p:nvPr>
            <p:ph type="sldNum" sz="quarter" idx="12"/>
          </p:nvPr>
        </p:nvSpPr>
        <p:spPr/>
        <p:txBody>
          <a:bodyPr/>
          <a:lstStyle/>
          <a:p>
            <a:pPr algn="r" defTabSz="685800" fontAlgn="auto">
              <a:spcBef>
                <a:spcPts val="0"/>
              </a:spcBef>
              <a:spcAft>
                <a:spcPts val="0"/>
              </a:spcAft>
              <a:defRPr/>
            </a:pPr>
            <a:fld id="{2DB2551F-0F36-184F-87EE-E0604C929E46}" type="slidenum">
              <a:rPr lang="en-US" sz="900">
                <a:solidFill>
                  <a:srgbClr val="A5A5A5"/>
                </a:solidFill>
                <a:latin typeface="Calibri" panose="020F0502020204030204"/>
                <a:ea typeface="+mn-ea"/>
                <a:cs typeface="+mn-cs"/>
              </a:rPr>
              <a:pPr algn="r" defTabSz="685800" fontAlgn="auto">
                <a:spcBef>
                  <a:spcPts val="0"/>
                </a:spcBef>
                <a:spcAft>
                  <a:spcPts val="0"/>
                </a:spcAft>
                <a:defRPr/>
              </a:pPr>
              <a:t>63</a:t>
            </a:fld>
            <a:endParaRPr lang="en-US" sz="900" dirty="0">
              <a:solidFill>
                <a:srgbClr val="A5A5A5"/>
              </a:solidFill>
              <a:latin typeface="Calibri" panose="020F0502020204030204"/>
              <a:ea typeface="+mn-ea"/>
              <a:cs typeface="+mn-cs"/>
            </a:endParaRPr>
          </a:p>
        </p:txBody>
      </p:sp>
      <p:sp>
        <p:nvSpPr>
          <p:cNvPr id="4" name="Text Placeholder 3">
            <a:extLst>
              <a:ext uri="{FF2B5EF4-FFF2-40B4-BE49-F238E27FC236}">
                <a16:creationId xmlns:a16="http://schemas.microsoft.com/office/drawing/2014/main" id="{52FB5B46-656D-167D-490F-DA4AE52C5519}"/>
              </a:ext>
            </a:extLst>
          </p:cNvPr>
          <p:cNvSpPr>
            <a:spLocks noGrp="1"/>
          </p:cNvSpPr>
          <p:nvPr>
            <p:ph type="body" sz="quarter" idx="13"/>
          </p:nvPr>
        </p:nvSpPr>
        <p:spPr/>
        <p:txBody>
          <a:bodyPr/>
          <a:lstStyle/>
          <a:p>
            <a:r>
              <a:rPr lang="en-US" dirty="0"/>
              <a:t>1. Sharman JP, et al. ASCO 2022. Abstract 7539.  2.</a:t>
            </a:r>
            <a:r>
              <a:rPr lang="pt-BR" dirty="0"/>
              <a:t> </a:t>
            </a:r>
            <a:r>
              <a:rPr lang="pt-BR" dirty="0" err="1"/>
              <a:t>Sharman</a:t>
            </a:r>
            <a:r>
              <a:rPr lang="pt-BR" dirty="0"/>
              <a:t> </a:t>
            </a:r>
            <a:r>
              <a:rPr lang="pt-BR" dirty="0" err="1"/>
              <a:t>JP</a:t>
            </a:r>
            <a:r>
              <a:rPr lang="pt-BR" dirty="0"/>
              <a:t>, et al. </a:t>
            </a:r>
            <a:r>
              <a:rPr lang="pt-BR" i="1" dirty="0"/>
              <a:t>Leukemia.</a:t>
            </a:r>
            <a:r>
              <a:rPr lang="pt-BR" dirty="0"/>
              <a:t> 2022;36(4):1171-1175. </a:t>
            </a:r>
            <a:br>
              <a:rPr lang="pt-BR" dirty="0"/>
            </a:br>
            <a:r>
              <a:rPr lang="en-US" dirty="0"/>
              <a:t>3. Tam CS, et al. </a:t>
            </a:r>
            <a:r>
              <a:rPr lang="en-US" i="1" dirty="0"/>
              <a:t>Lancet Oncol.</a:t>
            </a:r>
            <a:r>
              <a:rPr lang="en-US" dirty="0"/>
              <a:t> 2022;23(8):1031-1043. 4. Munir T, et al. </a:t>
            </a:r>
            <a:r>
              <a:rPr lang="en-US" dirty="0" err="1"/>
              <a:t>EHA</a:t>
            </a:r>
            <a:r>
              <a:rPr lang="en-US" dirty="0"/>
              <a:t> 2023. Abstract </a:t>
            </a:r>
            <a:r>
              <a:rPr lang="en-US" dirty="0" err="1"/>
              <a:t>P639</a:t>
            </a:r>
            <a:r>
              <a:rPr lang="en-US" dirty="0"/>
              <a:t>. </a:t>
            </a:r>
          </a:p>
        </p:txBody>
      </p:sp>
      <p:graphicFrame>
        <p:nvGraphicFramePr>
          <p:cNvPr id="8" name="Table 6">
            <a:extLst>
              <a:ext uri="{FF2B5EF4-FFF2-40B4-BE49-F238E27FC236}">
                <a16:creationId xmlns:a16="http://schemas.microsoft.com/office/drawing/2014/main" id="{9206F63E-32AA-0B62-83AD-A69C300D736A}"/>
              </a:ext>
            </a:extLst>
          </p:cNvPr>
          <p:cNvGraphicFramePr>
            <a:graphicFrameLocks noGrp="1"/>
          </p:cNvGraphicFramePr>
          <p:nvPr>
            <p:ph idx="1"/>
          </p:nvPr>
        </p:nvGraphicFramePr>
        <p:xfrm>
          <a:off x="457200" y="1371600"/>
          <a:ext cx="8338931" cy="2904762"/>
        </p:xfrm>
        <a:graphic>
          <a:graphicData uri="http://schemas.openxmlformats.org/drawingml/2006/table">
            <a:tbl>
              <a:tblPr firstRow="1" bandRow="1">
                <a:tableStyleId>{B301B821-A1FF-4177-AEE7-76D212191A09}</a:tableStyleId>
              </a:tblPr>
              <a:tblGrid>
                <a:gridCol w="4169465">
                  <a:extLst>
                    <a:ext uri="{9D8B030D-6E8A-4147-A177-3AD203B41FA5}">
                      <a16:colId xmlns:a16="http://schemas.microsoft.com/office/drawing/2014/main" val="3130495807"/>
                    </a:ext>
                  </a:extLst>
                </a:gridCol>
                <a:gridCol w="4169465">
                  <a:extLst>
                    <a:ext uri="{9D8B030D-6E8A-4147-A177-3AD203B41FA5}">
                      <a16:colId xmlns:a16="http://schemas.microsoft.com/office/drawing/2014/main" val="2898434171"/>
                    </a:ext>
                  </a:extLst>
                </a:gridCol>
              </a:tblGrid>
              <a:tr h="275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Acalabrutinib: </a:t>
                      </a:r>
                      <a:r>
                        <a:rPr lang="en-US" sz="1400" b="1" dirty="0"/>
                        <a:t>ELEVATE-</a:t>
                      </a:r>
                      <a:r>
                        <a:rPr lang="en-US" sz="1400" b="1" dirty="0" err="1"/>
                        <a:t>TN</a:t>
                      </a:r>
                      <a:r>
                        <a:rPr lang="en-US" sz="1400" b="0" baseline="30000" dirty="0" err="1"/>
                        <a:t>1,2</a:t>
                      </a:r>
                      <a:endParaRPr lang="en-US" sz="14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Zanubrutinib: </a:t>
                      </a:r>
                      <a:r>
                        <a:rPr lang="en-US" sz="1400" b="1" dirty="0" err="1"/>
                        <a:t>SEQUOIA</a:t>
                      </a:r>
                      <a:r>
                        <a:rPr lang="en-US" sz="1400" b="0" baseline="30000" dirty="0" err="1"/>
                        <a:t>3,4</a:t>
                      </a:r>
                      <a:endParaRPr lang="en-US" sz="1400" b="0" dirty="0"/>
                    </a:p>
                  </a:txBody>
                  <a:tcPr marL="68580" marR="68580" marT="34290" marB="34290" anchor="ctr"/>
                </a:tc>
                <a:extLst>
                  <a:ext uri="{0D108BD9-81ED-4DB2-BD59-A6C34878D82A}">
                    <a16:rowId xmlns:a16="http://schemas.microsoft.com/office/drawing/2014/main" val="3256246099"/>
                  </a:ext>
                </a:extLst>
              </a:tr>
              <a:tr h="2628900">
                <a:tc>
                  <a:txBody>
                    <a:bodyPr/>
                    <a:lstStyle/>
                    <a:p>
                      <a:pPr marL="285750" indent="-285750">
                        <a:buFont typeface="Arial" panose="020B0604020202020204" pitchFamily="34" charset="0"/>
                        <a:buChar char="•"/>
                      </a:pPr>
                      <a:r>
                        <a:rPr lang="en-US" sz="1200" dirty="0">
                          <a:solidFill>
                            <a:schemeClr val="tx1"/>
                          </a:solidFill>
                        </a:rPr>
                        <a:t>Aged ≥65 years, </a:t>
                      </a:r>
                      <a:r>
                        <a:rPr lang="en-US" sz="1200" strike="noStrike" dirty="0">
                          <a:solidFill>
                            <a:schemeClr val="tx1"/>
                          </a:solidFill>
                        </a:rPr>
                        <a:t>or younger </a:t>
                      </a:r>
                      <a:r>
                        <a:rPr lang="en-US" sz="1200" dirty="0">
                          <a:solidFill>
                            <a:schemeClr val="tx1"/>
                          </a:solidFill>
                        </a:rPr>
                        <a:t>with CIRS score &gt;6 </a:t>
                      </a:r>
                      <a:br>
                        <a:rPr lang="en-US" sz="1200" dirty="0">
                          <a:solidFill>
                            <a:schemeClr val="tx1"/>
                          </a:solidFill>
                        </a:rPr>
                      </a:br>
                      <a:r>
                        <a:rPr lang="en-US" sz="1200" dirty="0">
                          <a:solidFill>
                            <a:schemeClr val="tx1"/>
                          </a:solidFill>
                        </a:rPr>
                        <a:t>or CrCl &lt;70 mL/min; del(17p) included</a:t>
                      </a:r>
                    </a:p>
                    <a:p>
                      <a:pPr marL="285750" indent="-285750">
                        <a:buFont typeface="Arial" panose="020B0604020202020204" pitchFamily="34" charset="0"/>
                        <a:buChar char="•"/>
                      </a:pPr>
                      <a:r>
                        <a:rPr lang="en-US" sz="1200" dirty="0">
                          <a:solidFill>
                            <a:schemeClr val="tx1"/>
                          </a:solidFill>
                        </a:rPr>
                        <a:t>Arms</a:t>
                      </a:r>
                    </a:p>
                    <a:p>
                      <a:pPr marL="742950" lvl="1" indent="-285750">
                        <a:buFont typeface="System Font Regular"/>
                        <a:buChar char="–"/>
                      </a:pPr>
                      <a:r>
                        <a:rPr lang="en-US" sz="1200" b="1" dirty="0">
                          <a:solidFill>
                            <a:schemeClr val="tx1"/>
                          </a:solidFill>
                        </a:rPr>
                        <a:t>Acalabrutinib vs</a:t>
                      </a:r>
                    </a:p>
                    <a:p>
                      <a:pPr marL="742950" lvl="1" indent="-285750">
                        <a:buFont typeface="System Font Regular"/>
                        <a:buChar char="–"/>
                      </a:pPr>
                      <a:r>
                        <a:rPr lang="en-US" sz="1200" b="1" dirty="0">
                          <a:solidFill>
                            <a:schemeClr val="tx1"/>
                          </a:solidFill>
                        </a:rPr>
                        <a:t>Acalabrutinib + </a:t>
                      </a:r>
                      <a:r>
                        <a:rPr lang="en-US" sz="1200" b="1" dirty="0" err="1">
                          <a:solidFill>
                            <a:schemeClr val="tx1"/>
                          </a:solidFill>
                        </a:rPr>
                        <a:t>Obin</a:t>
                      </a:r>
                      <a:r>
                        <a:rPr lang="en-US" sz="1200" b="1" dirty="0">
                          <a:solidFill>
                            <a:schemeClr val="tx1"/>
                          </a:solidFill>
                        </a:rPr>
                        <a:t> vs</a:t>
                      </a:r>
                    </a:p>
                    <a:p>
                      <a:pPr marL="742950" lvl="1" indent="-285750">
                        <a:buFont typeface="System Font Regular"/>
                        <a:buChar char="–"/>
                      </a:pPr>
                      <a:r>
                        <a:rPr lang="en-US" sz="1200" b="1" dirty="0">
                          <a:solidFill>
                            <a:schemeClr val="tx1"/>
                          </a:solidFill>
                        </a:rPr>
                        <a:t>Clb + O</a:t>
                      </a:r>
                    </a:p>
                    <a:p>
                      <a:pPr marL="285750" indent="-285750">
                        <a:buFont typeface="Arial" panose="020B0604020202020204" pitchFamily="34" charset="0"/>
                        <a:buChar char="•"/>
                      </a:pPr>
                      <a:r>
                        <a:rPr lang="en-US" sz="1200" dirty="0">
                          <a:solidFill>
                            <a:schemeClr val="tx1"/>
                          </a:solidFill>
                        </a:rPr>
                        <a:t>Improved PFS with acalabrutinib ± O</a:t>
                      </a:r>
                    </a:p>
                    <a:p>
                      <a:pPr marL="742950" lvl="1" indent="-285750">
                        <a:buFont typeface="System Font Regular"/>
                        <a:buChar char="–"/>
                      </a:pPr>
                      <a:r>
                        <a:rPr lang="en-US" sz="1200" dirty="0">
                          <a:solidFill>
                            <a:schemeClr val="tx1"/>
                          </a:solidFill>
                        </a:rPr>
                        <a:t>Median PFS (median follow-up: 58.2 months) was significantly longer for A-arms vs </a:t>
                      </a:r>
                      <a:r>
                        <a:rPr lang="en-US" sz="1200" dirty="0" err="1">
                          <a:solidFill>
                            <a:schemeClr val="tx1"/>
                          </a:solidFill>
                        </a:rPr>
                        <a:t>Clb+O</a:t>
                      </a:r>
                      <a:r>
                        <a:rPr lang="en-US" sz="1200" dirty="0">
                          <a:solidFill>
                            <a:schemeClr val="tx1"/>
                          </a:solidFill>
                        </a:rPr>
                        <a:t> (NR vs 27.8 months)</a:t>
                      </a:r>
                    </a:p>
                    <a:p>
                      <a:pPr marL="1200150" lvl="2" indent="-285750">
                        <a:buFont typeface="Arial" panose="020B0604020202020204" pitchFamily="34" charset="0"/>
                        <a:buChar char="•"/>
                      </a:pPr>
                      <a:r>
                        <a:rPr lang="en-US" sz="1200" dirty="0" err="1">
                          <a:solidFill>
                            <a:schemeClr val="tx1"/>
                          </a:solidFill>
                        </a:rPr>
                        <a:t>A+O</a:t>
                      </a:r>
                      <a:r>
                        <a:rPr lang="en-US" sz="1200" dirty="0">
                          <a:solidFill>
                            <a:schemeClr val="tx1"/>
                          </a:solidFill>
                        </a:rPr>
                        <a:t> vs </a:t>
                      </a:r>
                      <a:r>
                        <a:rPr lang="en-US" sz="1200" dirty="0" err="1">
                          <a:solidFill>
                            <a:schemeClr val="tx1"/>
                          </a:solidFill>
                        </a:rPr>
                        <a:t>Clb+O</a:t>
                      </a:r>
                      <a:r>
                        <a:rPr lang="en-US" sz="1200" dirty="0">
                          <a:solidFill>
                            <a:schemeClr val="tx1"/>
                          </a:solidFill>
                        </a:rPr>
                        <a:t>: HR 0.11 (95% CI, 0.07-0.16)</a:t>
                      </a:r>
                    </a:p>
                    <a:p>
                      <a:pPr marL="1200150" lvl="2" indent="-285750">
                        <a:buFont typeface="Arial" panose="020B0604020202020204" pitchFamily="34" charset="0"/>
                        <a:buChar char="•"/>
                      </a:pPr>
                      <a:r>
                        <a:rPr lang="en-US" sz="1200" dirty="0">
                          <a:solidFill>
                            <a:schemeClr val="tx1"/>
                          </a:solidFill>
                        </a:rPr>
                        <a:t>A vs </a:t>
                      </a:r>
                      <a:r>
                        <a:rPr lang="en-US" sz="1200" dirty="0" err="1">
                          <a:solidFill>
                            <a:schemeClr val="tx1"/>
                          </a:solidFill>
                        </a:rPr>
                        <a:t>Clb+O</a:t>
                      </a:r>
                      <a:r>
                        <a:rPr lang="en-US" sz="1200" dirty="0">
                          <a:solidFill>
                            <a:schemeClr val="tx1"/>
                          </a:solidFill>
                        </a:rPr>
                        <a:t>: HR: 0.21 (95% Cl, 0.15-0.30)</a:t>
                      </a:r>
                    </a:p>
                    <a:p>
                      <a:pPr marL="742950" lvl="1" indent="-285750">
                        <a:buFont typeface="System Font Regular"/>
                        <a:buChar char="–"/>
                      </a:pPr>
                      <a:r>
                        <a:rPr lang="en-US" sz="1200" dirty="0">
                          <a:solidFill>
                            <a:schemeClr val="tx1"/>
                          </a:solidFill>
                        </a:rPr>
                        <a:t>Estimated 60-month PFS: 84% and 72% for </a:t>
                      </a:r>
                      <a:r>
                        <a:rPr lang="en-US" sz="1200" dirty="0" err="1">
                          <a:solidFill>
                            <a:schemeClr val="tx1"/>
                          </a:solidFill>
                        </a:rPr>
                        <a:t>A+O</a:t>
                      </a:r>
                      <a:r>
                        <a:rPr lang="en-US" sz="1200" dirty="0">
                          <a:solidFill>
                            <a:schemeClr val="tx1"/>
                          </a:solidFill>
                        </a:rPr>
                        <a:t> and A</a:t>
                      </a:r>
                    </a:p>
                  </a:txBody>
                  <a:tcPr marL="68580" marR="68580" marT="34290" marB="34290"/>
                </a:tc>
                <a:tc>
                  <a:txBody>
                    <a:bodyPr/>
                    <a:lstStyle/>
                    <a:p>
                      <a:pPr marL="285750" indent="-285750">
                        <a:buFont typeface="Arial" panose="020B0604020202020204" pitchFamily="34" charset="0"/>
                        <a:buChar char="•"/>
                      </a:pPr>
                      <a:r>
                        <a:rPr lang="en-US" sz="1200" dirty="0">
                          <a:solidFill>
                            <a:schemeClr val="tx1"/>
                          </a:solidFill>
                        </a:rPr>
                        <a:t>Aged ≥65 years or unsuitable for FCR</a:t>
                      </a:r>
                    </a:p>
                    <a:p>
                      <a:pPr marL="285750" indent="-285750">
                        <a:buFont typeface="Arial" panose="020B0604020202020204" pitchFamily="34" charset="0"/>
                        <a:buChar char="•"/>
                      </a:pPr>
                      <a:r>
                        <a:rPr lang="en-US" sz="1200" dirty="0">
                          <a:solidFill>
                            <a:schemeClr val="tx1"/>
                          </a:solidFill>
                        </a:rPr>
                        <a:t>Non-del(17p) arms</a:t>
                      </a:r>
                    </a:p>
                    <a:p>
                      <a:pPr marL="742950" lvl="1" indent="-285750">
                        <a:buFont typeface="System Font Regular"/>
                        <a:buChar char="–"/>
                      </a:pPr>
                      <a:r>
                        <a:rPr lang="en-US" sz="1200" b="1" dirty="0">
                          <a:solidFill>
                            <a:schemeClr val="tx1"/>
                          </a:solidFill>
                        </a:rPr>
                        <a:t>Zanubrutinib vs</a:t>
                      </a:r>
                    </a:p>
                    <a:p>
                      <a:pPr marL="742950" lvl="1" indent="-285750">
                        <a:buFont typeface="System Font Regular"/>
                        <a:buChar char="–"/>
                      </a:pPr>
                      <a:r>
                        <a:rPr lang="en-US" sz="1200" b="1" dirty="0">
                          <a:solidFill>
                            <a:schemeClr val="tx1"/>
                          </a:solidFill>
                        </a:rPr>
                        <a:t>BR</a:t>
                      </a:r>
                    </a:p>
                    <a:p>
                      <a:pPr marL="285750" indent="-285750">
                        <a:buFont typeface="Arial" panose="020B0604020202020204" pitchFamily="34" charset="0"/>
                        <a:buChar char="•"/>
                      </a:pPr>
                      <a:r>
                        <a:rPr lang="en-US" sz="1200" dirty="0">
                          <a:solidFill>
                            <a:schemeClr val="tx1"/>
                          </a:solidFill>
                        </a:rPr>
                        <a:t>Del(</a:t>
                      </a:r>
                      <a:r>
                        <a:rPr lang="en-US" sz="1200" dirty="0" err="1">
                          <a:solidFill>
                            <a:schemeClr val="tx1"/>
                          </a:solidFill>
                        </a:rPr>
                        <a:t>17p</a:t>
                      </a:r>
                      <a:r>
                        <a:rPr lang="en-US" sz="1200" dirty="0">
                          <a:solidFill>
                            <a:schemeClr val="tx1"/>
                          </a:solidFill>
                        </a:rPr>
                        <a:t>) arms</a:t>
                      </a:r>
                    </a:p>
                    <a:p>
                      <a:pPr marL="742950" marR="0" lvl="1" indent="-285750" algn="l" defTabSz="914400" rtl="0" eaLnBrk="1" fontAlgn="auto" latinLnBrk="0" hangingPunct="1">
                        <a:lnSpc>
                          <a:spcPct val="100000"/>
                        </a:lnSpc>
                        <a:spcBef>
                          <a:spcPts val="0"/>
                        </a:spcBef>
                        <a:spcAft>
                          <a:spcPts val="0"/>
                        </a:spcAft>
                        <a:buClrTx/>
                        <a:buSzTx/>
                        <a:buFont typeface="System Font Regular"/>
                        <a:buChar char="–"/>
                        <a:tabLst/>
                        <a:defRPr/>
                      </a:pPr>
                      <a:r>
                        <a:rPr lang="en-US" sz="1200" b="1" dirty="0">
                          <a:solidFill>
                            <a:schemeClr val="tx1"/>
                          </a:solidFill>
                        </a:rPr>
                        <a:t>Zanubrutinib </a:t>
                      </a:r>
                    </a:p>
                    <a:p>
                      <a:pPr marL="285750" indent="-285750">
                        <a:buFont typeface="Arial" panose="020B0604020202020204" pitchFamily="34" charset="0"/>
                        <a:buChar char="•"/>
                      </a:pPr>
                      <a:r>
                        <a:rPr lang="en-US" sz="1200" dirty="0">
                          <a:solidFill>
                            <a:schemeClr val="tx1"/>
                          </a:solidFill>
                        </a:rPr>
                        <a:t>Improved PFS with zanubrutinib</a:t>
                      </a:r>
                    </a:p>
                    <a:p>
                      <a:pPr marL="742950" lvl="1" indent="-285750">
                        <a:buFont typeface="System Font Regular"/>
                        <a:buChar char="–"/>
                      </a:pPr>
                      <a:r>
                        <a:rPr lang="en-US" sz="1200" dirty="0">
                          <a:solidFill>
                            <a:schemeClr val="tx1"/>
                          </a:solidFill>
                        </a:rPr>
                        <a:t>Median PFS (median follow-up: 43.7 months) was significantly longer for zanubrutinib vs BR (NR vs 42.2 months; HR 0.30 [95% CI, 0.21-0.43]; </a:t>
                      </a:r>
                      <a:r>
                        <a:rPr lang="en-US" sz="1200" i="1" dirty="0">
                          <a:solidFill>
                            <a:schemeClr val="tx1"/>
                          </a:solidFill>
                        </a:rPr>
                        <a:t>P</a:t>
                      </a:r>
                      <a:r>
                        <a:rPr lang="en-US" sz="1200" dirty="0">
                          <a:solidFill>
                            <a:schemeClr val="tx1"/>
                          </a:solidFill>
                        </a:rPr>
                        <a:t>&lt;.0001)</a:t>
                      </a:r>
                    </a:p>
                    <a:p>
                      <a:pPr marL="742950" lvl="1" indent="-285750">
                        <a:buFont typeface="System Font Regular"/>
                        <a:buChar char="–"/>
                      </a:pPr>
                      <a:r>
                        <a:rPr lang="en-US" sz="1200" dirty="0">
                          <a:solidFill>
                            <a:schemeClr val="tx1"/>
                          </a:solidFill>
                        </a:rPr>
                        <a:t>Estimated 42-month PFS: 82.4% vs 50.0% for zanubrutinib vs BR</a:t>
                      </a:r>
                      <a:br>
                        <a:rPr lang="en-US" sz="1200" dirty="0">
                          <a:solidFill>
                            <a:schemeClr val="tx1"/>
                          </a:solidFill>
                        </a:rPr>
                      </a:br>
                      <a:endParaRPr lang="en-US" sz="1200" b="1" dirty="0">
                        <a:solidFill>
                          <a:schemeClr val="tx1"/>
                        </a:solidFill>
                      </a:endParaRPr>
                    </a:p>
                  </a:txBody>
                  <a:tcPr marL="68580" marR="68580" marT="34290" marB="34290"/>
                </a:tc>
                <a:extLst>
                  <a:ext uri="{0D108BD9-81ED-4DB2-BD59-A6C34878D82A}">
                    <a16:rowId xmlns:a16="http://schemas.microsoft.com/office/drawing/2014/main" val="832176301"/>
                  </a:ext>
                </a:extLst>
              </a:tr>
            </a:tbl>
          </a:graphicData>
        </a:graphic>
      </p:graphicFrame>
    </p:spTree>
    <p:extLst>
      <p:ext uri="{BB962C8B-B14F-4D97-AF65-F5344CB8AC3E}">
        <p14:creationId xmlns:p14="http://schemas.microsoft.com/office/powerpoint/2010/main" val="1113340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dirty="0">
                <a:solidFill>
                  <a:srgbClr val="002060"/>
                </a:solidFill>
                <a:latin typeface="Century Gothic" panose="020B0502020202020204" pitchFamily="34" charset="0"/>
              </a:rPr>
              <a:t>ELEVATE-TN Trial Design</a:t>
            </a:r>
          </a:p>
        </p:txBody>
      </p:sp>
      <p:sp>
        <p:nvSpPr>
          <p:cNvPr id="9" name="TextBox 8">
            <a:extLst>
              <a:ext uri="{FF2B5EF4-FFF2-40B4-BE49-F238E27FC236}">
                <a16:creationId xmlns:a16="http://schemas.microsoft.com/office/drawing/2014/main" id="{0B8E7940-7FA1-7926-BFEC-E59AB1C02171}"/>
              </a:ext>
            </a:extLst>
          </p:cNvPr>
          <p:cNvSpPr txBox="1"/>
          <p:nvPr/>
        </p:nvSpPr>
        <p:spPr>
          <a:xfrm>
            <a:off x="275206" y="4828832"/>
            <a:ext cx="2675868" cy="230742"/>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050" dirty="0">
                <a:solidFill>
                  <a:srgbClr val="336699">
                    <a:lumMod val="50000"/>
                  </a:srgbClr>
                </a:solidFill>
                <a:latin typeface="Arial" panose="020B0604020202020204" pitchFamily="34" charset="0"/>
                <a:cs typeface="Arial" panose="020B0604020202020204" pitchFamily="34" charset="0"/>
              </a:rPr>
              <a:t>Sharman J, et al. ASH 2023. Abstract 636.</a:t>
            </a:r>
          </a:p>
        </p:txBody>
      </p:sp>
      <p:pic>
        <p:nvPicPr>
          <p:cNvPr id="3" name="Picture 2">
            <a:extLst>
              <a:ext uri="{FF2B5EF4-FFF2-40B4-BE49-F238E27FC236}">
                <a16:creationId xmlns:a16="http://schemas.microsoft.com/office/drawing/2014/main" id="{8FC77C95-B1BC-5D30-453B-81E11FB14A97}"/>
              </a:ext>
            </a:extLst>
          </p:cNvPr>
          <p:cNvPicPr>
            <a:picLocks noChangeAspect="1"/>
          </p:cNvPicPr>
          <p:nvPr/>
        </p:nvPicPr>
        <p:blipFill rotWithShape="1">
          <a:blip r:embed="rId2"/>
          <a:srcRect l="357" t="10881" r="424"/>
          <a:stretch/>
        </p:blipFill>
        <p:spPr>
          <a:xfrm>
            <a:off x="415456" y="498929"/>
            <a:ext cx="8313089" cy="4181436"/>
          </a:xfrm>
          <a:prstGeom prst="rect">
            <a:avLst/>
          </a:prstGeom>
        </p:spPr>
      </p:pic>
    </p:spTree>
    <p:extLst>
      <p:ext uri="{BB962C8B-B14F-4D97-AF65-F5344CB8AC3E}">
        <p14:creationId xmlns:p14="http://schemas.microsoft.com/office/powerpoint/2010/main" val="550660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a:solidFill>
                  <a:srgbClr val="002060"/>
                </a:solidFill>
                <a:latin typeface="Century Gothic" panose="020B0502020202020204" pitchFamily="34" charset="0"/>
              </a:rPr>
              <a:t>PFS Update in ELEVATE-TN</a:t>
            </a:r>
          </a:p>
        </p:txBody>
      </p:sp>
      <p:pic>
        <p:nvPicPr>
          <p:cNvPr id="3" name="Picture 2">
            <a:extLst>
              <a:ext uri="{FF2B5EF4-FFF2-40B4-BE49-F238E27FC236}">
                <a16:creationId xmlns:a16="http://schemas.microsoft.com/office/drawing/2014/main" id="{B058A73C-389E-EC9C-8526-F57A02504996}"/>
              </a:ext>
            </a:extLst>
          </p:cNvPr>
          <p:cNvPicPr>
            <a:picLocks noChangeAspect="1"/>
          </p:cNvPicPr>
          <p:nvPr/>
        </p:nvPicPr>
        <p:blipFill rotWithShape="1">
          <a:blip r:embed="rId2"/>
          <a:srcRect l="6056" t="16332" r="9501" b="8862"/>
          <a:stretch/>
        </p:blipFill>
        <p:spPr>
          <a:xfrm>
            <a:off x="283705" y="512335"/>
            <a:ext cx="8526188" cy="4229783"/>
          </a:xfrm>
          <a:prstGeom prst="rect">
            <a:avLst/>
          </a:prstGeom>
        </p:spPr>
      </p:pic>
      <p:sp>
        <p:nvSpPr>
          <p:cNvPr id="4" name="TextBox 3">
            <a:extLst>
              <a:ext uri="{FF2B5EF4-FFF2-40B4-BE49-F238E27FC236}">
                <a16:creationId xmlns:a16="http://schemas.microsoft.com/office/drawing/2014/main" id="{81D59223-CD57-DDD7-210F-075D7D1B055F}"/>
              </a:ext>
            </a:extLst>
          </p:cNvPr>
          <p:cNvSpPr txBox="1"/>
          <p:nvPr/>
        </p:nvSpPr>
        <p:spPr>
          <a:xfrm>
            <a:off x="275206" y="4828832"/>
            <a:ext cx="2675868" cy="230742"/>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050" dirty="0">
                <a:solidFill>
                  <a:srgbClr val="336699">
                    <a:lumMod val="50000"/>
                  </a:srgbClr>
                </a:solidFill>
                <a:latin typeface="Arial" panose="020B0604020202020204" pitchFamily="34" charset="0"/>
                <a:cs typeface="Arial" panose="020B0604020202020204" pitchFamily="34" charset="0"/>
              </a:rPr>
              <a:t>Sharman J, et al. ASH 2023. Abstract 636.</a:t>
            </a:r>
          </a:p>
        </p:txBody>
      </p:sp>
    </p:spTree>
    <p:extLst>
      <p:ext uri="{BB962C8B-B14F-4D97-AF65-F5344CB8AC3E}">
        <p14:creationId xmlns:p14="http://schemas.microsoft.com/office/powerpoint/2010/main" val="183364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AA90-C98A-1F72-C94A-AAD73DB30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3A792-E633-1967-4005-226D220D50A0}"/>
              </a:ext>
            </a:extLst>
          </p:cNvPr>
          <p:cNvSpPr>
            <a:spLocks noGrp="1"/>
          </p:cNvSpPr>
          <p:nvPr>
            <p:ph type="title"/>
          </p:nvPr>
        </p:nvSpPr>
        <p:spPr>
          <a:xfrm>
            <a:off x="201011" y="88689"/>
            <a:ext cx="8741979" cy="506549"/>
          </a:xfrm>
        </p:spPr>
        <p:txBody>
          <a:bodyPr>
            <a:normAutofit/>
          </a:bodyPr>
          <a:lstStyle/>
          <a:p>
            <a:pPr algn="ctr"/>
            <a:r>
              <a:rPr lang="en-US" sz="2400" b="1">
                <a:solidFill>
                  <a:srgbClr val="002060"/>
                </a:solidFill>
                <a:latin typeface="Century Gothic"/>
              </a:rPr>
              <a:t>Impact of del(17p) and/or TP53m by Treatment Arm</a:t>
            </a:r>
            <a:endParaRPr lang="en-US"/>
          </a:p>
        </p:txBody>
      </p:sp>
      <p:pic>
        <p:nvPicPr>
          <p:cNvPr id="3" name="Picture 2">
            <a:extLst>
              <a:ext uri="{FF2B5EF4-FFF2-40B4-BE49-F238E27FC236}">
                <a16:creationId xmlns:a16="http://schemas.microsoft.com/office/drawing/2014/main" id="{0C3CA527-4B72-2911-C360-B1C432065655}"/>
              </a:ext>
            </a:extLst>
          </p:cNvPr>
          <p:cNvPicPr>
            <a:picLocks noChangeAspect="1"/>
          </p:cNvPicPr>
          <p:nvPr/>
        </p:nvPicPr>
        <p:blipFill rotWithShape="1">
          <a:blip r:embed="rId2"/>
          <a:srcRect l="85" t="12519" r="-170" b="7692"/>
          <a:stretch/>
        </p:blipFill>
        <p:spPr>
          <a:xfrm>
            <a:off x="93702" y="596532"/>
            <a:ext cx="8956612" cy="4013240"/>
          </a:xfrm>
          <a:prstGeom prst="rect">
            <a:avLst/>
          </a:prstGeom>
        </p:spPr>
      </p:pic>
      <p:sp>
        <p:nvSpPr>
          <p:cNvPr id="4" name="TextBox 3">
            <a:extLst>
              <a:ext uri="{FF2B5EF4-FFF2-40B4-BE49-F238E27FC236}">
                <a16:creationId xmlns:a16="http://schemas.microsoft.com/office/drawing/2014/main" id="{342D6C8F-BF9A-AAF0-EE26-54979DE76607}"/>
              </a:ext>
            </a:extLst>
          </p:cNvPr>
          <p:cNvSpPr txBox="1"/>
          <p:nvPr/>
        </p:nvSpPr>
        <p:spPr>
          <a:xfrm>
            <a:off x="275206" y="4828832"/>
            <a:ext cx="2675868" cy="230742"/>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050" dirty="0">
                <a:solidFill>
                  <a:srgbClr val="336699">
                    <a:lumMod val="50000"/>
                  </a:srgbClr>
                </a:solidFill>
                <a:latin typeface="Arial" panose="020B0604020202020204" pitchFamily="34" charset="0"/>
                <a:cs typeface="Arial" panose="020B0604020202020204" pitchFamily="34" charset="0"/>
              </a:rPr>
              <a:t>Sharman J, et al. ASH 2023. Abstract 636.</a:t>
            </a:r>
          </a:p>
        </p:txBody>
      </p:sp>
    </p:spTree>
    <p:extLst>
      <p:ext uri="{BB962C8B-B14F-4D97-AF65-F5344CB8AC3E}">
        <p14:creationId xmlns:p14="http://schemas.microsoft.com/office/powerpoint/2010/main" val="1069228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2F28B0-C032-09CA-F6F0-7749E1CF859D}"/>
              </a:ext>
            </a:extLst>
          </p:cNvPr>
          <p:cNvSpPr txBox="1"/>
          <p:nvPr/>
        </p:nvSpPr>
        <p:spPr>
          <a:xfrm>
            <a:off x="123092" y="4868882"/>
            <a:ext cx="2275046" cy="369332"/>
          </a:xfrm>
          <a:prstGeom prst="rect">
            <a:avLst/>
          </a:prstGeom>
          <a:noFill/>
        </p:spPr>
        <p:txBody>
          <a:bodyPr wrap="none" rtlCol="0">
            <a:spAutoFit/>
          </a:bodyPr>
          <a:lstStyle/>
          <a:p>
            <a:r>
              <a:rPr lang="en-US" sz="1800" dirty="0"/>
              <a:t>Ghia et al ASH 2023</a:t>
            </a:r>
          </a:p>
        </p:txBody>
      </p:sp>
      <p:pic>
        <p:nvPicPr>
          <p:cNvPr id="9" name="Picture 8">
            <a:extLst>
              <a:ext uri="{FF2B5EF4-FFF2-40B4-BE49-F238E27FC236}">
                <a16:creationId xmlns:a16="http://schemas.microsoft.com/office/drawing/2014/main" id="{D4435C26-DF9D-B6E7-8AFC-2E7D55550DED}"/>
              </a:ext>
            </a:extLst>
          </p:cNvPr>
          <p:cNvPicPr>
            <a:picLocks noChangeAspect="1"/>
          </p:cNvPicPr>
          <p:nvPr/>
        </p:nvPicPr>
        <p:blipFill>
          <a:blip r:embed="rId2"/>
          <a:stretch>
            <a:fillRect/>
          </a:stretch>
        </p:blipFill>
        <p:spPr>
          <a:xfrm>
            <a:off x="1" y="2381"/>
            <a:ext cx="9142709" cy="4866501"/>
          </a:xfrm>
          <a:prstGeom prst="rect">
            <a:avLst/>
          </a:prstGeom>
        </p:spPr>
      </p:pic>
    </p:spTree>
    <p:extLst>
      <p:ext uri="{BB962C8B-B14F-4D97-AF65-F5344CB8AC3E}">
        <p14:creationId xmlns:p14="http://schemas.microsoft.com/office/powerpoint/2010/main" val="326984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C89D0F-1AB7-71E0-BEDE-CDD3E3D39440}"/>
              </a:ext>
            </a:extLst>
          </p:cNvPr>
          <p:cNvPicPr>
            <a:picLocks noChangeAspect="1"/>
          </p:cNvPicPr>
          <p:nvPr/>
        </p:nvPicPr>
        <p:blipFill>
          <a:blip r:embed="rId2"/>
          <a:stretch>
            <a:fillRect/>
          </a:stretch>
        </p:blipFill>
        <p:spPr>
          <a:xfrm>
            <a:off x="1" y="2381"/>
            <a:ext cx="9154772" cy="4721469"/>
          </a:xfrm>
          <a:prstGeom prst="rect">
            <a:avLst/>
          </a:prstGeom>
        </p:spPr>
      </p:pic>
      <p:sp>
        <p:nvSpPr>
          <p:cNvPr id="3" name="TextBox 2">
            <a:extLst>
              <a:ext uri="{FF2B5EF4-FFF2-40B4-BE49-F238E27FC236}">
                <a16:creationId xmlns:a16="http://schemas.microsoft.com/office/drawing/2014/main" id="{7FA79360-7972-7CBA-E71C-AB8059F73204}"/>
              </a:ext>
            </a:extLst>
          </p:cNvPr>
          <p:cNvSpPr txBox="1"/>
          <p:nvPr/>
        </p:nvSpPr>
        <p:spPr>
          <a:xfrm>
            <a:off x="123092" y="4794189"/>
            <a:ext cx="2275046" cy="369332"/>
          </a:xfrm>
          <a:prstGeom prst="rect">
            <a:avLst/>
          </a:prstGeom>
          <a:noFill/>
        </p:spPr>
        <p:txBody>
          <a:bodyPr wrap="none" rtlCol="0">
            <a:spAutoFit/>
          </a:bodyPr>
          <a:lstStyle/>
          <a:p>
            <a:r>
              <a:rPr lang="en-US" sz="1800" dirty="0"/>
              <a:t>Ghia et al ASH 2023</a:t>
            </a:r>
          </a:p>
        </p:txBody>
      </p:sp>
    </p:spTree>
    <p:extLst>
      <p:ext uri="{BB962C8B-B14F-4D97-AF65-F5344CB8AC3E}">
        <p14:creationId xmlns:p14="http://schemas.microsoft.com/office/powerpoint/2010/main" val="2990227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1BA74-3762-C122-1D09-31EBB2DDF759}"/>
              </a:ext>
            </a:extLst>
          </p:cNvPr>
          <p:cNvPicPr>
            <a:picLocks noChangeAspect="1"/>
          </p:cNvPicPr>
          <p:nvPr/>
        </p:nvPicPr>
        <p:blipFill>
          <a:blip r:embed="rId2"/>
          <a:stretch>
            <a:fillRect/>
          </a:stretch>
        </p:blipFill>
        <p:spPr>
          <a:xfrm>
            <a:off x="-9335" y="69470"/>
            <a:ext cx="9153335" cy="5004219"/>
          </a:xfrm>
          <a:prstGeom prst="rect">
            <a:avLst/>
          </a:prstGeom>
        </p:spPr>
      </p:pic>
    </p:spTree>
    <p:extLst>
      <p:ext uri="{BB962C8B-B14F-4D97-AF65-F5344CB8AC3E}">
        <p14:creationId xmlns:p14="http://schemas.microsoft.com/office/powerpoint/2010/main" val="307902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C3ACB-EF8E-72A9-CC2A-5F486D02F258}"/>
              </a:ext>
            </a:extLst>
          </p:cNvPr>
          <p:cNvSpPr>
            <a:spLocks noGrp="1"/>
          </p:cNvSpPr>
          <p:nvPr>
            <p:ph type="title"/>
          </p:nvPr>
        </p:nvSpPr>
        <p:spPr/>
        <p:txBody>
          <a:bodyPr/>
          <a:lstStyle/>
          <a:p>
            <a:r>
              <a:rPr lang="en-US" sz="2400" dirty="0"/>
              <a:t>Ruxolitinib: The Standard of Care in Symptomatic, Higher-risk Myelofibrosis</a:t>
            </a:r>
          </a:p>
        </p:txBody>
      </p:sp>
      <p:pic>
        <p:nvPicPr>
          <p:cNvPr id="5" name="5CFBF77F-F633-4A51-8344-E0F9110F3C6A">
            <a:extLst>
              <a:ext uri="{FF2B5EF4-FFF2-40B4-BE49-F238E27FC236}">
                <a16:creationId xmlns:a16="http://schemas.microsoft.com/office/drawing/2014/main" id="{EA11A93F-B0BD-5329-E16E-04F589EC5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83" y="2590190"/>
            <a:ext cx="2900225" cy="174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9950E9F-8B8E-4B32-8157-BC2469A6FE7C">
            <a:extLst>
              <a:ext uri="{FF2B5EF4-FFF2-40B4-BE49-F238E27FC236}">
                <a16:creationId xmlns:a16="http://schemas.microsoft.com/office/drawing/2014/main" id="{FDD551DF-89B6-9110-F7F7-FF5747BD8AD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24169" y="1014837"/>
            <a:ext cx="2836739" cy="1676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line chart&#10;&#10;Description automatically generated">
            <a:extLst>
              <a:ext uri="{FF2B5EF4-FFF2-40B4-BE49-F238E27FC236}">
                <a16:creationId xmlns:a16="http://schemas.microsoft.com/office/drawing/2014/main" id="{A0FC11FA-3AFC-C456-C922-B84B3A00D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850" y="1279478"/>
            <a:ext cx="3020625" cy="2621424"/>
          </a:xfrm>
          <a:prstGeom prst="rect">
            <a:avLst/>
          </a:prstGeom>
        </p:spPr>
      </p:pic>
      <p:sp>
        <p:nvSpPr>
          <p:cNvPr id="8" name="TextBox 7">
            <a:extLst>
              <a:ext uri="{FF2B5EF4-FFF2-40B4-BE49-F238E27FC236}">
                <a16:creationId xmlns:a16="http://schemas.microsoft.com/office/drawing/2014/main" id="{D09E56CF-50F5-AE70-C05C-D98A02C30721}"/>
              </a:ext>
            </a:extLst>
          </p:cNvPr>
          <p:cNvSpPr txBox="1"/>
          <p:nvPr/>
        </p:nvSpPr>
        <p:spPr>
          <a:xfrm>
            <a:off x="3472966" y="4552831"/>
            <a:ext cx="5469698"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Verstovsek S, et al. </a:t>
            </a:r>
            <a:r>
              <a:rPr lang="en-US" sz="1000" i="1" dirty="0">
                <a:latin typeface="Arial" panose="020B0604020202020204" pitchFamily="34" charset="0"/>
                <a:cs typeface="Arial" panose="020B0604020202020204" pitchFamily="34" charset="0"/>
              </a:rPr>
              <a:t>N Engl J Med </a:t>
            </a:r>
            <a:r>
              <a:rPr lang="en-US" sz="1000" dirty="0">
                <a:latin typeface="Arial" panose="020B0604020202020204" pitchFamily="34" charset="0"/>
                <a:cs typeface="Arial" panose="020B0604020202020204" pitchFamily="34" charset="0"/>
              </a:rPr>
              <a:t>2012; 366(9):799-807. </a:t>
            </a:r>
          </a:p>
          <a:p>
            <a:r>
              <a:rPr lang="en-US" sz="1000" dirty="0">
                <a:latin typeface="Arial" panose="020B0604020202020204" pitchFamily="34" charset="0"/>
                <a:cs typeface="Arial" panose="020B0604020202020204" pitchFamily="34" charset="0"/>
              </a:rPr>
              <a:t>Harrison C, et al. </a:t>
            </a:r>
            <a:r>
              <a:rPr lang="en-US" sz="1000" i="1" dirty="0">
                <a:latin typeface="Arial" panose="020B0604020202020204" pitchFamily="34" charset="0"/>
                <a:cs typeface="Arial" panose="020B0604020202020204" pitchFamily="34" charset="0"/>
              </a:rPr>
              <a:t>N Engl J Med </a:t>
            </a:r>
            <a:r>
              <a:rPr lang="en-US" sz="1000" dirty="0">
                <a:latin typeface="Arial" panose="020B0604020202020204" pitchFamily="34" charset="0"/>
                <a:cs typeface="Arial" panose="020B0604020202020204" pitchFamily="34" charset="0"/>
              </a:rPr>
              <a:t>2012; 366(9): 787-98. </a:t>
            </a:r>
          </a:p>
          <a:p>
            <a:r>
              <a:rPr lang="en-US" sz="1000" dirty="0">
                <a:latin typeface="Arial" panose="020B0604020202020204" pitchFamily="34" charset="0"/>
                <a:cs typeface="Arial" panose="020B0604020202020204" pitchFamily="34" charset="0"/>
              </a:rPr>
              <a:t>Verstovsek S, et al. </a:t>
            </a:r>
            <a:r>
              <a:rPr lang="en-US" sz="1000" i="1" dirty="0">
                <a:latin typeface="Arial" panose="020B0604020202020204" pitchFamily="34" charset="0"/>
                <a:cs typeface="Arial" panose="020B0604020202020204" pitchFamily="34" charset="0"/>
              </a:rPr>
              <a:t>Journal of Hematology &amp; Oncology </a:t>
            </a:r>
            <a:r>
              <a:rPr lang="en-US" sz="1000" dirty="0">
                <a:latin typeface="Arial" panose="020B0604020202020204" pitchFamily="34" charset="0"/>
                <a:cs typeface="Arial" panose="020B0604020202020204" pitchFamily="34" charset="0"/>
              </a:rPr>
              <a:t>2017; 10(1):156</a:t>
            </a:r>
          </a:p>
        </p:txBody>
      </p:sp>
    </p:spTree>
    <p:extLst>
      <p:ext uri="{BB962C8B-B14F-4D97-AF65-F5344CB8AC3E}">
        <p14:creationId xmlns:p14="http://schemas.microsoft.com/office/powerpoint/2010/main" val="290137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5963C-18CA-9EFA-DDEA-D21363DB5058}"/>
              </a:ext>
            </a:extLst>
          </p:cNvPr>
          <p:cNvPicPr>
            <a:picLocks noChangeAspect="1"/>
          </p:cNvPicPr>
          <p:nvPr/>
        </p:nvPicPr>
        <p:blipFill>
          <a:blip r:embed="rId2"/>
          <a:stretch>
            <a:fillRect/>
          </a:stretch>
        </p:blipFill>
        <p:spPr>
          <a:xfrm>
            <a:off x="-22014" y="2381"/>
            <a:ext cx="9188027" cy="5143500"/>
          </a:xfrm>
          <a:prstGeom prst="rect">
            <a:avLst/>
          </a:prstGeom>
        </p:spPr>
      </p:pic>
    </p:spTree>
    <p:extLst>
      <p:ext uri="{BB962C8B-B14F-4D97-AF65-F5344CB8AC3E}">
        <p14:creationId xmlns:p14="http://schemas.microsoft.com/office/powerpoint/2010/main" val="3262327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099B1-812E-4260-06F7-7921B7D73856}"/>
              </a:ext>
            </a:extLst>
          </p:cNvPr>
          <p:cNvPicPr>
            <a:picLocks noChangeAspect="1"/>
          </p:cNvPicPr>
          <p:nvPr/>
        </p:nvPicPr>
        <p:blipFill>
          <a:blip r:embed="rId2"/>
          <a:stretch>
            <a:fillRect/>
          </a:stretch>
        </p:blipFill>
        <p:spPr>
          <a:xfrm>
            <a:off x="-16955" y="2381"/>
            <a:ext cx="9177909" cy="5143500"/>
          </a:xfrm>
          <a:prstGeom prst="rect">
            <a:avLst/>
          </a:prstGeom>
        </p:spPr>
      </p:pic>
    </p:spTree>
    <p:extLst>
      <p:ext uri="{BB962C8B-B14F-4D97-AF65-F5344CB8AC3E}">
        <p14:creationId xmlns:p14="http://schemas.microsoft.com/office/powerpoint/2010/main" val="1153808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BF5C-6B70-E3DE-5846-D2D1C19F84DB}"/>
              </a:ext>
            </a:extLst>
          </p:cNvPr>
          <p:cNvSpPr>
            <a:spLocks noGrp="1"/>
          </p:cNvSpPr>
          <p:nvPr>
            <p:ph type="title"/>
          </p:nvPr>
        </p:nvSpPr>
        <p:spPr>
          <a:xfrm>
            <a:off x="653206" y="664170"/>
            <a:ext cx="8094134" cy="3819923"/>
          </a:xfrm>
        </p:spPr>
        <p:txBody>
          <a:bodyPr/>
          <a:lstStyle/>
          <a:p>
            <a:br>
              <a:rPr lang="en-US" sz="2100" dirty="0">
                <a:solidFill>
                  <a:srgbClr val="001E5E"/>
                </a:solidFill>
                <a:latin typeface="Arial" panose="020B0604020202020204" pitchFamily="34" charset="0"/>
                <a:cs typeface="Arial" panose="020B0604020202020204" pitchFamily="34" charset="0"/>
              </a:rPr>
            </a:br>
            <a:br>
              <a:rPr lang="en-US" sz="2100" dirty="0">
                <a:solidFill>
                  <a:srgbClr val="001E5E"/>
                </a:solidFill>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A 63-year-old male with a history of CLL </a:t>
            </a:r>
            <a:r>
              <a:rPr lang="en-US" sz="2100" b="1" dirty="0">
                <a:solidFill>
                  <a:srgbClr val="FF0000"/>
                </a:solidFill>
                <a:latin typeface="Arial" panose="020B0604020202020204" pitchFamily="34" charset="0"/>
                <a:cs typeface="Arial" panose="020B0604020202020204" pitchFamily="34" charset="0"/>
              </a:rPr>
              <a:t>11q deletion and </a:t>
            </a:r>
            <a:r>
              <a:rPr lang="en-US" sz="2100" b="1" dirty="0" err="1">
                <a:solidFill>
                  <a:srgbClr val="FF0000"/>
                </a:solidFill>
                <a:latin typeface="Arial" panose="020B0604020202020204" pitchFamily="34" charset="0"/>
                <a:cs typeface="Arial" panose="020B0604020202020204" pitchFamily="34" charset="0"/>
              </a:rPr>
              <a:t>IgHV</a:t>
            </a:r>
            <a:r>
              <a:rPr lang="en-US" sz="2100" b="1" dirty="0">
                <a:solidFill>
                  <a:srgbClr val="FF0000"/>
                </a:solidFill>
                <a:latin typeface="Arial" panose="020B0604020202020204" pitchFamily="34" charset="0"/>
                <a:cs typeface="Arial" panose="020B0604020202020204" pitchFamily="34" charset="0"/>
              </a:rPr>
              <a:t> unmutated </a:t>
            </a:r>
            <a:r>
              <a:rPr lang="en-US" sz="2100" dirty="0">
                <a:latin typeface="Arial" panose="020B0604020202020204" pitchFamily="34" charset="0"/>
                <a:cs typeface="Arial" panose="020B0604020202020204" pitchFamily="34" charset="0"/>
              </a:rPr>
              <a:t>treated four years ago with BR locally now presents with worsening fatigue, early satiety, and night sweats. He has T2DM (HgA1c 6.2%) and well controlled HTN on lisinopril. He is otherwise healthy with good performance status.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Exam: Bilateral, non-tender lymphadenopathy in cervical chains; Palpable splenomegaly 4cm UCM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Labs: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WBC – 105 K/</a:t>
            </a:r>
            <a:r>
              <a:rPr lang="el-GR" sz="2100" dirty="0">
                <a:latin typeface="Arial" panose="020B0604020202020204" pitchFamily="34" charset="0"/>
                <a:cs typeface="Arial" panose="020B0604020202020204" pitchFamily="34" charset="0"/>
              </a:rPr>
              <a:t>μ</a:t>
            </a:r>
            <a:r>
              <a:rPr lang="en-US" sz="2100" dirty="0">
                <a:latin typeface="Arial" panose="020B0604020202020204" pitchFamily="34" charset="0"/>
                <a:cs typeface="Arial" panose="020B0604020202020204" pitchFamily="34" charset="0"/>
              </a:rPr>
              <a:t>L, lymphocyte predominant • Hgb–9.4g/dL</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Plt</a:t>
            </a:r>
            <a:r>
              <a:rPr lang="en-US" sz="2100" dirty="0">
                <a:latin typeface="Arial" panose="020B0604020202020204" pitchFamily="34" charset="0"/>
                <a:cs typeface="Arial" panose="020B0604020202020204" pitchFamily="34" charset="0"/>
              </a:rPr>
              <a:t>–120,000K/mm3</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New cytogenetics by FISH:</a:t>
            </a:r>
            <a:r>
              <a:rPr lang="en-US" sz="2100" dirty="0">
                <a:solidFill>
                  <a:srgbClr val="FF0000"/>
                </a:solidFill>
                <a:latin typeface="Arial" panose="020B0604020202020204" pitchFamily="34" charset="0"/>
                <a:cs typeface="Arial" panose="020B0604020202020204" pitchFamily="34" charset="0"/>
              </a:rPr>
              <a:t>11q deletion and TP53 mutation by  NGS.</a:t>
            </a:r>
            <a:br>
              <a:rPr lang="en-US" sz="2100" b="1" dirty="0">
                <a:latin typeface="Arial" panose="020B0604020202020204" pitchFamily="34" charset="0"/>
                <a:cs typeface="Arial" panose="020B0604020202020204" pitchFamily="34" charset="0"/>
              </a:rPr>
            </a:br>
            <a:br>
              <a:rPr lang="en-US" sz="2100" dirty="0">
                <a:solidFill>
                  <a:srgbClr val="001E5E"/>
                </a:solidFill>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F17DAF6-54EA-E993-7B11-E1C14893A6EE}"/>
              </a:ext>
            </a:extLst>
          </p:cNvPr>
          <p:cNvSpPr>
            <a:spLocks noGrp="1"/>
          </p:cNvSpPr>
          <p:nvPr>
            <p:ph type="sldNum" sz="quarter" idx="12"/>
          </p:nvPr>
        </p:nvSpPr>
        <p:spPr/>
        <p:txBody>
          <a:bodyPr/>
          <a:lstStyle/>
          <a:p>
            <a:pPr defTabSz="685800" fontAlgn="auto">
              <a:spcBef>
                <a:spcPts val="0"/>
              </a:spcBef>
              <a:spcAft>
                <a:spcPts val="0"/>
              </a:spcAft>
              <a:defRPr/>
            </a:pPr>
            <a:fld id="{17A5BC1C-EA77-624E-AE9C-1D1F020B9860}" type="slidenum">
              <a:rPr lang="en-US">
                <a:solidFill>
                  <a:srgbClr val="CA8341"/>
                </a:solidFill>
                <a:latin typeface="Franklin Gothic Book" panose="020B0503020102020204"/>
                <a:ea typeface="+mn-ea"/>
                <a:cs typeface="+mn-cs"/>
              </a:rPr>
              <a:pPr defTabSz="685800" fontAlgn="auto">
                <a:spcBef>
                  <a:spcPts val="0"/>
                </a:spcBef>
                <a:spcAft>
                  <a:spcPts val="0"/>
                </a:spcAft>
                <a:defRPr/>
              </a:pPr>
              <a:t>72</a:t>
            </a:fld>
            <a:endParaRPr lang="en-US" dirty="0">
              <a:solidFill>
                <a:srgbClr val="CA8341"/>
              </a:solidFill>
              <a:latin typeface="Franklin Gothic Book" panose="020B0503020102020204"/>
              <a:ea typeface="+mn-ea"/>
              <a:cs typeface="+mn-cs"/>
            </a:endParaRPr>
          </a:p>
        </p:txBody>
      </p:sp>
    </p:spTree>
    <p:extLst>
      <p:ext uri="{BB962C8B-B14F-4D97-AF65-F5344CB8AC3E}">
        <p14:creationId xmlns:p14="http://schemas.microsoft.com/office/powerpoint/2010/main" val="3532460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a:solidFill>
                  <a:srgbClr val="002060"/>
                </a:solidFill>
                <a:latin typeface="Century Gothic" panose="020B0502020202020204" pitchFamily="34" charset="0"/>
              </a:rPr>
              <a:t>ALPINE Study Design</a:t>
            </a:r>
          </a:p>
        </p:txBody>
      </p:sp>
      <p:sp>
        <p:nvSpPr>
          <p:cNvPr id="9" name="TextBox 8">
            <a:extLst>
              <a:ext uri="{FF2B5EF4-FFF2-40B4-BE49-F238E27FC236}">
                <a16:creationId xmlns:a16="http://schemas.microsoft.com/office/drawing/2014/main" id="{0B8E7940-7FA1-7926-BFEC-E59AB1C02171}"/>
              </a:ext>
            </a:extLst>
          </p:cNvPr>
          <p:cNvSpPr txBox="1"/>
          <p:nvPr/>
        </p:nvSpPr>
        <p:spPr>
          <a:xfrm>
            <a:off x="72302" y="4734321"/>
            <a:ext cx="2830461" cy="253825"/>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200" dirty="0">
                <a:solidFill>
                  <a:srgbClr val="336699">
                    <a:lumMod val="50000"/>
                  </a:srgbClr>
                </a:solidFill>
                <a:latin typeface="Arial" panose="020B0604020202020204" pitchFamily="34" charset="0"/>
                <a:cs typeface="Arial" panose="020B0604020202020204" pitchFamily="34" charset="0"/>
              </a:rPr>
              <a:t>Brown J, et al. ASH 2023. Abstract 202.</a:t>
            </a:r>
          </a:p>
        </p:txBody>
      </p:sp>
      <p:pic>
        <p:nvPicPr>
          <p:cNvPr id="4" name="Picture 3">
            <a:extLst>
              <a:ext uri="{FF2B5EF4-FFF2-40B4-BE49-F238E27FC236}">
                <a16:creationId xmlns:a16="http://schemas.microsoft.com/office/drawing/2014/main" id="{CA71B0FE-D525-5849-6E5A-0DD246A82FAC}"/>
              </a:ext>
            </a:extLst>
          </p:cNvPr>
          <p:cNvPicPr>
            <a:picLocks noChangeAspect="1"/>
          </p:cNvPicPr>
          <p:nvPr/>
        </p:nvPicPr>
        <p:blipFill rotWithShape="1">
          <a:blip r:embed="rId2"/>
          <a:srcRect l="3261" t="16655" r="3674" b="19602"/>
          <a:stretch/>
        </p:blipFill>
        <p:spPr>
          <a:xfrm>
            <a:off x="317058" y="898394"/>
            <a:ext cx="8509885" cy="3351475"/>
          </a:xfrm>
          <a:prstGeom prst="rect">
            <a:avLst/>
          </a:prstGeom>
        </p:spPr>
      </p:pic>
    </p:spTree>
    <p:extLst>
      <p:ext uri="{BB962C8B-B14F-4D97-AF65-F5344CB8AC3E}">
        <p14:creationId xmlns:p14="http://schemas.microsoft.com/office/powerpoint/2010/main" val="1439118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dirty="0">
                <a:solidFill>
                  <a:srgbClr val="002060"/>
                </a:solidFill>
                <a:latin typeface="Century Gothic" panose="020B0502020202020204" pitchFamily="34" charset="0"/>
              </a:rPr>
              <a:t>Zanubrutinib: PFS Benefit at 39 Months</a:t>
            </a:r>
          </a:p>
        </p:txBody>
      </p:sp>
      <p:pic>
        <p:nvPicPr>
          <p:cNvPr id="4" name="Picture 3">
            <a:extLst>
              <a:ext uri="{FF2B5EF4-FFF2-40B4-BE49-F238E27FC236}">
                <a16:creationId xmlns:a16="http://schemas.microsoft.com/office/drawing/2014/main" id="{1EFE9362-C639-DC7E-D088-0F043D619080}"/>
              </a:ext>
            </a:extLst>
          </p:cNvPr>
          <p:cNvPicPr>
            <a:picLocks noChangeAspect="1"/>
          </p:cNvPicPr>
          <p:nvPr/>
        </p:nvPicPr>
        <p:blipFill rotWithShape="1">
          <a:blip r:embed="rId2"/>
          <a:srcRect l="3043" t="23728" r="3877" b="13988"/>
          <a:stretch/>
        </p:blipFill>
        <p:spPr>
          <a:xfrm>
            <a:off x="0" y="820066"/>
            <a:ext cx="9144000" cy="3508131"/>
          </a:xfrm>
          <a:prstGeom prst="rect">
            <a:avLst/>
          </a:prstGeom>
        </p:spPr>
      </p:pic>
      <p:sp>
        <p:nvSpPr>
          <p:cNvPr id="3" name="TextBox 2">
            <a:extLst>
              <a:ext uri="{FF2B5EF4-FFF2-40B4-BE49-F238E27FC236}">
                <a16:creationId xmlns:a16="http://schemas.microsoft.com/office/drawing/2014/main" id="{D3567924-E5E1-63EC-EBFB-492281D89576}"/>
              </a:ext>
            </a:extLst>
          </p:cNvPr>
          <p:cNvSpPr txBox="1"/>
          <p:nvPr/>
        </p:nvSpPr>
        <p:spPr>
          <a:xfrm>
            <a:off x="72302" y="4734321"/>
            <a:ext cx="2830461" cy="253825"/>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200" dirty="0">
                <a:solidFill>
                  <a:srgbClr val="336699">
                    <a:lumMod val="50000"/>
                  </a:srgbClr>
                </a:solidFill>
                <a:latin typeface="Arial" panose="020B0604020202020204" pitchFamily="34" charset="0"/>
                <a:cs typeface="Arial" panose="020B0604020202020204" pitchFamily="34" charset="0"/>
              </a:rPr>
              <a:t>Brown J, et al. ASH 2023. Abstract 202.</a:t>
            </a:r>
          </a:p>
        </p:txBody>
      </p:sp>
    </p:spTree>
    <p:extLst>
      <p:ext uri="{BB962C8B-B14F-4D97-AF65-F5344CB8AC3E}">
        <p14:creationId xmlns:p14="http://schemas.microsoft.com/office/powerpoint/2010/main" val="3607652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dirty="0">
                <a:solidFill>
                  <a:srgbClr val="002060"/>
                </a:solidFill>
                <a:latin typeface="Century Gothic" panose="020B0502020202020204" pitchFamily="34" charset="0"/>
              </a:rPr>
              <a:t>Zanubrutinib: PFS Benefit at 39 Months in del17p/TP53</a:t>
            </a:r>
          </a:p>
        </p:txBody>
      </p:sp>
      <p:sp>
        <p:nvSpPr>
          <p:cNvPr id="3" name="TextBox 2">
            <a:extLst>
              <a:ext uri="{FF2B5EF4-FFF2-40B4-BE49-F238E27FC236}">
                <a16:creationId xmlns:a16="http://schemas.microsoft.com/office/drawing/2014/main" id="{D3567924-E5E1-63EC-EBFB-492281D89576}"/>
              </a:ext>
            </a:extLst>
          </p:cNvPr>
          <p:cNvSpPr txBox="1"/>
          <p:nvPr/>
        </p:nvSpPr>
        <p:spPr>
          <a:xfrm>
            <a:off x="72302" y="4734321"/>
            <a:ext cx="2830461" cy="253825"/>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200" dirty="0">
                <a:solidFill>
                  <a:srgbClr val="336699">
                    <a:lumMod val="50000"/>
                  </a:srgbClr>
                </a:solidFill>
                <a:latin typeface="Arial" panose="020B0604020202020204" pitchFamily="34" charset="0"/>
                <a:cs typeface="Arial" panose="020B0604020202020204" pitchFamily="34" charset="0"/>
              </a:rPr>
              <a:t>Brown J, et al. ASH 2023. Abstract 202.</a:t>
            </a:r>
          </a:p>
        </p:txBody>
      </p:sp>
      <p:pic>
        <p:nvPicPr>
          <p:cNvPr id="5" name="Picture 4">
            <a:extLst>
              <a:ext uri="{FF2B5EF4-FFF2-40B4-BE49-F238E27FC236}">
                <a16:creationId xmlns:a16="http://schemas.microsoft.com/office/drawing/2014/main" id="{30E0C566-CE4B-4102-AE71-895A46CD3277}"/>
              </a:ext>
            </a:extLst>
          </p:cNvPr>
          <p:cNvPicPr>
            <a:picLocks noChangeAspect="1"/>
          </p:cNvPicPr>
          <p:nvPr/>
        </p:nvPicPr>
        <p:blipFill>
          <a:blip r:embed="rId2"/>
          <a:stretch>
            <a:fillRect/>
          </a:stretch>
        </p:blipFill>
        <p:spPr>
          <a:xfrm>
            <a:off x="0" y="670596"/>
            <a:ext cx="9187203" cy="3683977"/>
          </a:xfrm>
          <a:prstGeom prst="rect">
            <a:avLst/>
          </a:prstGeom>
        </p:spPr>
      </p:pic>
    </p:spTree>
    <p:extLst>
      <p:ext uri="{BB962C8B-B14F-4D97-AF65-F5344CB8AC3E}">
        <p14:creationId xmlns:p14="http://schemas.microsoft.com/office/powerpoint/2010/main" val="1055269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dirty="0">
                <a:solidFill>
                  <a:srgbClr val="002060"/>
                </a:solidFill>
                <a:latin typeface="Century Gothic" panose="020B0502020202020204" pitchFamily="34" charset="0"/>
              </a:rPr>
              <a:t>Zanubrutinib: PFS Benefit cross </a:t>
            </a:r>
            <a:r>
              <a:rPr lang="en-US" sz="2400" b="1" dirty="0">
                <a:solidFill>
                  <a:srgbClr val="002060"/>
                </a:solidFill>
              </a:rPr>
              <a:t>multiple</a:t>
            </a:r>
            <a:r>
              <a:rPr lang="en-US" sz="2400" b="1" dirty="0">
                <a:solidFill>
                  <a:srgbClr val="002060"/>
                </a:solidFill>
                <a:latin typeface="Century Gothic" panose="020B0502020202020204" pitchFamily="34" charset="0"/>
              </a:rPr>
              <a:t> sensitivity analysis</a:t>
            </a:r>
          </a:p>
        </p:txBody>
      </p:sp>
      <p:sp>
        <p:nvSpPr>
          <p:cNvPr id="3" name="TextBox 2">
            <a:extLst>
              <a:ext uri="{FF2B5EF4-FFF2-40B4-BE49-F238E27FC236}">
                <a16:creationId xmlns:a16="http://schemas.microsoft.com/office/drawing/2014/main" id="{D3567924-E5E1-63EC-EBFB-492281D89576}"/>
              </a:ext>
            </a:extLst>
          </p:cNvPr>
          <p:cNvSpPr txBox="1"/>
          <p:nvPr/>
        </p:nvSpPr>
        <p:spPr>
          <a:xfrm>
            <a:off x="72302" y="4734321"/>
            <a:ext cx="2830461" cy="253825"/>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200" dirty="0">
                <a:solidFill>
                  <a:srgbClr val="336699">
                    <a:lumMod val="50000"/>
                  </a:srgbClr>
                </a:solidFill>
                <a:latin typeface="Arial" panose="020B0604020202020204" pitchFamily="34" charset="0"/>
                <a:cs typeface="Arial" panose="020B0604020202020204" pitchFamily="34" charset="0"/>
              </a:rPr>
              <a:t>Brown J, et al. ASH 2023. Abstract 202.</a:t>
            </a:r>
          </a:p>
        </p:txBody>
      </p:sp>
      <p:pic>
        <p:nvPicPr>
          <p:cNvPr id="4" name="Picture 3">
            <a:extLst>
              <a:ext uri="{FF2B5EF4-FFF2-40B4-BE49-F238E27FC236}">
                <a16:creationId xmlns:a16="http://schemas.microsoft.com/office/drawing/2014/main" id="{A38C23E3-13E3-63AB-E972-EFD46BA46CB0}"/>
              </a:ext>
            </a:extLst>
          </p:cNvPr>
          <p:cNvPicPr>
            <a:picLocks noChangeAspect="1"/>
          </p:cNvPicPr>
          <p:nvPr/>
        </p:nvPicPr>
        <p:blipFill>
          <a:blip r:embed="rId2"/>
          <a:stretch>
            <a:fillRect/>
          </a:stretch>
        </p:blipFill>
        <p:spPr>
          <a:xfrm>
            <a:off x="13851" y="661804"/>
            <a:ext cx="9095342" cy="3815861"/>
          </a:xfrm>
          <a:prstGeom prst="rect">
            <a:avLst/>
          </a:prstGeom>
        </p:spPr>
      </p:pic>
    </p:spTree>
    <p:extLst>
      <p:ext uri="{BB962C8B-B14F-4D97-AF65-F5344CB8AC3E}">
        <p14:creationId xmlns:p14="http://schemas.microsoft.com/office/powerpoint/2010/main" val="2178048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16CF-BDE5-0FE0-971A-A285598AAB87}"/>
              </a:ext>
            </a:extLst>
          </p:cNvPr>
          <p:cNvSpPr>
            <a:spLocks noGrp="1"/>
          </p:cNvSpPr>
          <p:nvPr>
            <p:ph type="title"/>
          </p:nvPr>
        </p:nvSpPr>
        <p:spPr>
          <a:xfrm>
            <a:off x="201011" y="88689"/>
            <a:ext cx="8741979" cy="506549"/>
          </a:xfrm>
        </p:spPr>
        <p:txBody>
          <a:bodyPr>
            <a:normAutofit/>
          </a:bodyPr>
          <a:lstStyle/>
          <a:p>
            <a:pPr algn="ctr"/>
            <a:r>
              <a:rPr lang="en-US" sz="2400" b="1">
                <a:solidFill>
                  <a:srgbClr val="002060"/>
                </a:solidFill>
                <a:latin typeface="Century Gothic" panose="020B0502020202020204" pitchFamily="34" charset="0"/>
              </a:rPr>
              <a:t>AEs of Special Interest Occurring in ≥ 2 Patients</a:t>
            </a:r>
          </a:p>
        </p:txBody>
      </p:sp>
      <p:pic>
        <p:nvPicPr>
          <p:cNvPr id="3" name="Picture 2">
            <a:extLst>
              <a:ext uri="{FF2B5EF4-FFF2-40B4-BE49-F238E27FC236}">
                <a16:creationId xmlns:a16="http://schemas.microsoft.com/office/drawing/2014/main" id="{20E0D491-DE67-0311-D730-D015F11ED4A6}"/>
              </a:ext>
            </a:extLst>
          </p:cNvPr>
          <p:cNvPicPr>
            <a:picLocks noChangeAspect="1"/>
          </p:cNvPicPr>
          <p:nvPr/>
        </p:nvPicPr>
        <p:blipFill rotWithShape="1">
          <a:blip r:embed="rId3"/>
          <a:srcRect l="5458" t="17301" r="3430" b="13676"/>
          <a:stretch/>
        </p:blipFill>
        <p:spPr>
          <a:xfrm>
            <a:off x="513021" y="598299"/>
            <a:ext cx="8117958" cy="3644309"/>
          </a:xfrm>
          <a:prstGeom prst="rect">
            <a:avLst/>
          </a:prstGeom>
        </p:spPr>
      </p:pic>
      <p:sp>
        <p:nvSpPr>
          <p:cNvPr id="7" name="TextBox 6">
            <a:extLst>
              <a:ext uri="{FF2B5EF4-FFF2-40B4-BE49-F238E27FC236}">
                <a16:creationId xmlns:a16="http://schemas.microsoft.com/office/drawing/2014/main" id="{36D22032-F1D9-FFA2-5B01-F1F4474D6F02}"/>
              </a:ext>
            </a:extLst>
          </p:cNvPr>
          <p:cNvSpPr txBox="1"/>
          <p:nvPr/>
        </p:nvSpPr>
        <p:spPr>
          <a:xfrm>
            <a:off x="510298" y="4281661"/>
            <a:ext cx="811795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defTabSz="685800" fontAlgn="auto">
              <a:spcBef>
                <a:spcPts val="0"/>
              </a:spcBef>
              <a:spcAft>
                <a:spcPts val="0"/>
              </a:spcAft>
              <a:buFont typeface="Wingdings" panose="020B0604020202020204" pitchFamily="34" charset="0"/>
              <a:buChar char="v"/>
              <a:defRPr/>
            </a:pPr>
            <a:r>
              <a:rPr lang="en-US" sz="1050">
                <a:solidFill>
                  <a:prstClr val="black"/>
                </a:solidFill>
                <a:latin typeface="Calibri" panose="020F0502020204030204"/>
                <a:ea typeface="+mn-ea"/>
                <a:cs typeface="Calibri"/>
              </a:rPr>
              <a:t>The rate of any grade atrial fibrillation/flutter was significantly lower with zanubrutinib vs ibrutinib (6.8% vs 16.4%, p&lt;0.0001)</a:t>
            </a:r>
            <a:endParaRPr lang="en-US" sz="105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BD9C86C9-D8BD-D5A1-56FE-13311457830F}"/>
              </a:ext>
            </a:extLst>
          </p:cNvPr>
          <p:cNvSpPr txBox="1"/>
          <p:nvPr/>
        </p:nvSpPr>
        <p:spPr>
          <a:xfrm>
            <a:off x="2216304" y="2743225"/>
            <a:ext cx="519228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defTabSz="685800" fontAlgn="auto">
              <a:spcBef>
                <a:spcPts val="0"/>
              </a:spcBef>
              <a:spcAft>
                <a:spcPts val="0"/>
              </a:spcAft>
              <a:buClr>
                <a:prstClr val="black"/>
              </a:buClr>
              <a:buFont typeface="Wingdings" pitchFamily="2" charset="2"/>
              <a:buChar char="v"/>
              <a:defRPr/>
            </a:pPr>
            <a:r>
              <a:rPr lang="en-US" sz="1050">
                <a:solidFill>
                  <a:srgbClr val="E3CAC6"/>
                </a:solidFill>
                <a:latin typeface="Calibri" panose="020F0502020204030204"/>
                <a:ea typeface="+mn-ea"/>
                <a:cs typeface="Calibri"/>
              </a:rPr>
              <a:t>.</a:t>
            </a:r>
          </a:p>
        </p:txBody>
      </p:sp>
      <p:sp>
        <p:nvSpPr>
          <p:cNvPr id="4" name="TextBox 3">
            <a:extLst>
              <a:ext uri="{FF2B5EF4-FFF2-40B4-BE49-F238E27FC236}">
                <a16:creationId xmlns:a16="http://schemas.microsoft.com/office/drawing/2014/main" id="{1AF59B2E-4B5F-4617-B857-202C81006681}"/>
              </a:ext>
            </a:extLst>
          </p:cNvPr>
          <p:cNvSpPr txBox="1"/>
          <p:nvPr/>
        </p:nvSpPr>
        <p:spPr>
          <a:xfrm>
            <a:off x="72302" y="4734321"/>
            <a:ext cx="2830461" cy="253825"/>
          </a:xfrm>
          <a:prstGeom prst="rect">
            <a:avLst/>
          </a:prstGeom>
          <a:noFill/>
        </p:spPr>
        <p:txBody>
          <a:bodyPr wrap="none" lIns="68488" tIns="34245" rIns="68488" bIns="34245">
            <a:spAutoFit/>
          </a:bodyPr>
          <a:lstStyle/>
          <a:p>
            <a:pPr algn="r" defTabSz="685800" fontAlgn="auto">
              <a:spcBef>
                <a:spcPts val="0"/>
              </a:spcBef>
              <a:spcAft>
                <a:spcPts val="0"/>
              </a:spcAft>
              <a:defRPr/>
            </a:pPr>
            <a:r>
              <a:rPr lang="en-US" sz="1200" dirty="0">
                <a:solidFill>
                  <a:srgbClr val="336699">
                    <a:lumMod val="50000"/>
                  </a:srgbClr>
                </a:solidFill>
                <a:latin typeface="Arial" panose="020B0604020202020204" pitchFamily="34" charset="0"/>
                <a:cs typeface="Arial" panose="020B0604020202020204" pitchFamily="34" charset="0"/>
              </a:rPr>
              <a:t>Brown J, et al. ASH 2023. Abstract 202.</a:t>
            </a:r>
          </a:p>
        </p:txBody>
      </p:sp>
    </p:spTree>
    <p:extLst>
      <p:ext uri="{BB962C8B-B14F-4D97-AF65-F5344CB8AC3E}">
        <p14:creationId xmlns:p14="http://schemas.microsoft.com/office/powerpoint/2010/main" val="184153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3A4F-E857-4593-C935-FA28357B6592}"/>
              </a:ext>
            </a:extLst>
          </p:cNvPr>
          <p:cNvSpPr>
            <a:spLocks noGrp="1"/>
          </p:cNvSpPr>
          <p:nvPr>
            <p:ph type="title"/>
          </p:nvPr>
        </p:nvSpPr>
        <p:spPr>
          <a:xfrm>
            <a:off x="524933" y="1000899"/>
            <a:ext cx="8094134" cy="2564057"/>
          </a:xfrm>
        </p:spPr>
        <p:txBody>
          <a:bodyPr/>
          <a:lstStyle/>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75-year-old male is being followed in your clinic for </a:t>
            </a:r>
            <a:r>
              <a:rPr lang="en-US" b="1" dirty="0">
                <a:solidFill>
                  <a:srgbClr val="FF0000"/>
                </a:solidFill>
                <a:latin typeface="Arial" panose="020B0604020202020204" pitchFamily="34" charset="0"/>
                <a:cs typeface="Arial" panose="020B0604020202020204" pitchFamily="34" charset="0"/>
              </a:rPr>
              <a:t>del17p del and </a:t>
            </a:r>
            <a:r>
              <a:rPr lang="en-US" b="1" dirty="0" err="1">
                <a:solidFill>
                  <a:srgbClr val="FF0000"/>
                </a:solidFill>
                <a:latin typeface="Arial" panose="020B0604020202020204" pitchFamily="34" charset="0"/>
                <a:cs typeface="Arial" panose="020B0604020202020204" pitchFamily="34" charset="0"/>
              </a:rPr>
              <a:t>IgHV</a:t>
            </a:r>
            <a:r>
              <a:rPr lang="en-US" b="1" dirty="0">
                <a:solidFill>
                  <a:srgbClr val="FF0000"/>
                </a:solidFill>
                <a:latin typeface="Arial" panose="020B0604020202020204" pitchFamily="34" charset="0"/>
                <a:cs typeface="Arial" panose="020B0604020202020204" pitchFamily="34" charset="0"/>
              </a:rPr>
              <a:t> unmutated CLL</a:t>
            </a:r>
            <a:r>
              <a:rPr lang="en-US" dirty="0">
                <a:latin typeface="Arial" panose="020B0604020202020204" pitchFamily="34" charset="0"/>
                <a:cs typeface="Arial" panose="020B0604020202020204" pitchFamily="34" charset="0"/>
              </a:rPr>
              <a:t>. He was started on ibrutinib monotherapy 5 years ago and had a progression of disease with </a:t>
            </a:r>
            <a:r>
              <a:rPr lang="en-US" dirty="0" err="1">
                <a:latin typeface="Arial" panose="020B0604020202020204" pitchFamily="34" charset="0"/>
                <a:cs typeface="Arial" panose="020B0604020202020204" pitchFamily="34" charset="0"/>
              </a:rPr>
              <a:t>cytopenias</a:t>
            </a:r>
            <a:r>
              <a:rPr lang="en-US" dirty="0">
                <a:latin typeface="Arial" panose="020B0604020202020204" pitchFamily="34" charset="0"/>
                <a:cs typeface="Arial" panose="020B0604020202020204" pitchFamily="34" charset="0"/>
              </a:rPr>
              <a:t> for which he was treated with </a:t>
            </a:r>
            <a:r>
              <a:rPr lang="en-US" dirty="0" err="1">
                <a:latin typeface="Arial" panose="020B0604020202020204" pitchFamily="34" charset="0"/>
                <a:cs typeface="Arial" panose="020B0604020202020204" pitchFamily="34" charset="0"/>
              </a:rPr>
              <a:t>venetoclax+rituximab</a:t>
            </a:r>
            <a:r>
              <a:rPr lang="en-US" dirty="0">
                <a:latin typeface="Arial" panose="020B0604020202020204" pitchFamily="34" charset="0"/>
                <a:cs typeface="Arial" panose="020B0604020202020204" pitchFamily="34" charset="0"/>
              </a:rPr>
              <a:t> for 2 years.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Seven months after end of therapy he returns to your clinic with worsening CLL symptoms and palpable LAD and is found to have PD with a BTK C481S resistance mutation. He is otherwise healthy with good performance status.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would be your preferred next treatment in this patient who progressed on ibrutinib and has developed a </a:t>
            </a:r>
            <a:r>
              <a:rPr lang="en-US" b="1" dirty="0">
                <a:solidFill>
                  <a:srgbClr val="FF0000"/>
                </a:solidFill>
                <a:latin typeface="Arial" panose="020B0604020202020204" pitchFamily="34" charset="0"/>
                <a:cs typeface="Arial" panose="020B0604020202020204" pitchFamily="34" charset="0"/>
              </a:rPr>
              <a:t>BTK C481S </a:t>
            </a:r>
            <a:r>
              <a:rPr lang="en-US" dirty="0">
                <a:latin typeface="Arial" panose="020B0604020202020204" pitchFamily="34" charset="0"/>
                <a:cs typeface="Arial" panose="020B0604020202020204" pitchFamily="34" charset="0"/>
              </a:rPr>
              <a:t>mutation?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7BF16C-AA2F-4754-FDEF-7A08E46CD2A4}"/>
              </a:ext>
            </a:extLst>
          </p:cNvPr>
          <p:cNvSpPr>
            <a:spLocks noGrp="1"/>
          </p:cNvSpPr>
          <p:nvPr>
            <p:ph idx="1"/>
          </p:nvPr>
        </p:nvSpPr>
        <p:spPr>
          <a:xfrm>
            <a:off x="524933" y="3429631"/>
            <a:ext cx="8060190" cy="1593478"/>
          </a:xfrm>
        </p:spPr>
        <p:txBody>
          <a:bodyPr>
            <a:normAutofit fontScale="85000" lnSpcReduction="20000"/>
          </a:bodyPr>
          <a:lstStyle/>
          <a:p>
            <a:r>
              <a:rPr lang="en-US" sz="2175" dirty="0">
                <a:latin typeface="Arial" panose="020B0604020202020204" pitchFamily="34" charset="0"/>
                <a:cs typeface="Arial" panose="020B0604020202020204" pitchFamily="34" charset="0"/>
              </a:rPr>
              <a:t>A. Duvelisib</a:t>
            </a:r>
          </a:p>
          <a:p>
            <a:r>
              <a:rPr lang="en-US" sz="2175" dirty="0">
                <a:latin typeface="Arial" panose="020B0604020202020204" pitchFamily="34" charset="0"/>
                <a:cs typeface="Arial" panose="020B0604020202020204" pitchFamily="34" charset="0"/>
              </a:rPr>
              <a:t>B. Acalabrutinib</a:t>
            </a:r>
          </a:p>
          <a:p>
            <a:r>
              <a:rPr lang="en-US" sz="2175" dirty="0">
                <a:latin typeface="Arial" panose="020B0604020202020204" pitchFamily="34" charset="0"/>
                <a:cs typeface="Arial" panose="020B0604020202020204" pitchFamily="34" charset="0"/>
              </a:rPr>
              <a:t>C. </a:t>
            </a:r>
            <a:r>
              <a:rPr lang="en-US" sz="2175" dirty="0" err="1">
                <a:latin typeface="Arial" panose="020B0604020202020204" pitchFamily="34" charset="0"/>
                <a:cs typeface="Arial" panose="020B0604020202020204" pitchFamily="34" charset="0"/>
              </a:rPr>
              <a:t>Pirtobrutinib</a:t>
            </a:r>
            <a:r>
              <a:rPr lang="en-US" sz="2175" dirty="0">
                <a:latin typeface="Arial" panose="020B0604020202020204" pitchFamily="34" charset="0"/>
                <a:cs typeface="Arial" panose="020B0604020202020204" pitchFamily="34" charset="0"/>
              </a:rPr>
              <a:t> </a:t>
            </a:r>
          </a:p>
          <a:p>
            <a:r>
              <a:rPr lang="en-US" sz="2175" dirty="0">
                <a:latin typeface="Arial" panose="020B0604020202020204" pitchFamily="34" charset="0"/>
                <a:cs typeface="Arial" panose="020B0604020202020204" pitchFamily="34" charset="0"/>
              </a:rPr>
              <a:t>D. Zanubrutinib</a:t>
            </a:r>
          </a:p>
          <a:p>
            <a:r>
              <a:rPr lang="en-US" sz="2175" dirty="0">
                <a:latin typeface="Arial" panose="020B0604020202020204" pitchFamily="34" charset="0"/>
                <a:cs typeface="Arial" panose="020B0604020202020204" pitchFamily="34" charset="0"/>
              </a:rPr>
              <a:t>E. Clinical trial with CART</a:t>
            </a:r>
          </a:p>
          <a:p>
            <a:r>
              <a:rPr lang="en-US" sz="2175" dirty="0">
                <a:latin typeface="Arial" panose="020B0604020202020204" pitchFamily="34" charset="0"/>
                <a:cs typeface="Arial" panose="020B0604020202020204" pitchFamily="34" charset="0"/>
              </a:rPr>
              <a:t>F. Clinical trial with a BTK degrader</a:t>
            </a:r>
          </a:p>
          <a:p>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01D0229-EBD2-8FC0-D2C2-A9878EFE1847}"/>
              </a:ext>
            </a:extLst>
          </p:cNvPr>
          <p:cNvSpPr>
            <a:spLocks noGrp="1"/>
          </p:cNvSpPr>
          <p:nvPr>
            <p:ph type="sldNum" sz="quarter" idx="12"/>
          </p:nvPr>
        </p:nvSpPr>
        <p:spPr/>
        <p:txBody>
          <a:bodyPr/>
          <a:lstStyle/>
          <a:p>
            <a:pPr defTabSz="685800" fontAlgn="auto">
              <a:spcBef>
                <a:spcPts val="0"/>
              </a:spcBef>
              <a:spcAft>
                <a:spcPts val="0"/>
              </a:spcAft>
              <a:defRPr/>
            </a:pPr>
            <a:fld id="{17A5BC1C-EA77-624E-AE9C-1D1F020B9860}" type="slidenum">
              <a:rPr lang="en-US">
                <a:solidFill>
                  <a:srgbClr val="CA8341"/>
                </a:solidFill>
                <a:latin typeface="Franklin Gothic Book" panose="020B0503020102020204"/>
                <a:ea typeface="+mn-ea"/>
                <a:cs typeface="+mn-cs"/>
              </a:rPr>
              <a:pPr defTabSz="685800" fontAlgn="auto">
                <a:spcBef>
                  <a:spcPts val="0"/>
                </a:spcBef>
                <a:spcAft>
                  <a:spcPts val="0"/>
                </a:spcAft>
                <a:defRPr/>
              </a:pPr>
              <a:t>78</a:t>
            </a:fld>
            <a:endParaRPr lang="en-US" dirty="0">
              <a:solidFill>
                <a:srgbClr val="CA8341"/>
              </a:solidFill>
              <a:latin typeface="Franklin Gothic Book" panose="020B0503020102020204"/>
              <a:ea typeface="+mn-ea"/>
              <a:cs typeface="+mn-cs"/>
            </a:endParaRPr>
          </a:p>
        </p:txBody>
      </p:sp>
    </p:spTree>
    <p:extLst>
      <p:ext uri="{BB962C8B-B14F-4D97-AF65-F5344CB8AC3E}">
        <p14:creationId xmlns:p14="http://schemas.microsoft.com/office/powerpoint/2010/main" val="517863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9B0AB-CD48-3B92-113E-F407185C8DDB}"/>
              </a:ext>
            </a:extLst>
          </p:cNvPr>
          <p:cNvPicPr>
            <a:picLocks noChangeAspect="1"/>
          </p:cNvPicPr>
          <p:nvPr/>
        </p:nvPicPr>
        <p:blipFill>
          <a:blip r:embed="rId2"/>
          <a:stretch>
            <a:fillRect/>
          </a:stretch>
        </p:blipFill>
        <p:spPr>
          <a:xfrm>
            <a:off x="738119" y="899196"/>
            <a:ext cx="7843173" cy="3426503"/>
          </a:xfrm>
          <a:prstGeom prst="rect">
            <a:avLst/>
          </a:prstGeom>
        </p:spPr>
      </p:pic>
      <p:sp>
        <p:nvSpPr>
          <p:cNvPr id="4" name="TextBox 3">
            <a:extLst>
              <a:ext uri="{FF2B5EF4-FFF2-40B4-BE49-F238E27FC236}">
                <a16:creationId xmlns:a16="http://schemas.microsoft.com/office/drawing/2014/main" id="{69ED89B5-F294-6784-D85F-EFC8E11AE2E7}"/>
              </a:ext>
            </a:extLst>
          </p:cNvPr>
          <p:cNvSpPr txBox="1"/>
          <p:nvPr/>
        </p:nvSpPr>
        <p:spPr>
          <a:xfrm>
            <a:off x="211016" y="4797980"/>
            <a:ext cx="1879232"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Calibri" panose="020F0502020204030204"/>
                <a:ea typeface="+mn-ea"/>
                <a:cs typeface="+mn-cs"/>
              </a:rPr>
              <a:t>Montoya et al ASH 2022</a:t>
            </a:r>
          </a:p>
        </p:txBody>
      </p:sp>
      <p:sp>
        <p:nvSpPr>
          <p:cNvPr id="5" name="TextBox 4">
            <a:extLst>
              <a:ext uri="{FF2B5EF4-FFF2-40B4-BE49-F238E27FC236}">
                <a16:creationId xmlns:a16="http://schemas.microsoft.com/office/drawing/2014/main" id="{8869C2CE-E583-6601-36BE-D437351F6352}"/>
              </a:ext>
            </a:extLst>
          </p:cNvPr>
          <p:cNvSpPr txBox="1"/>
          <p:nvPr/>
        </p:nvSpPr>
        <p:spPr>
          <a:xfrm>
            <a:off x="266556" y="230708"/>
            <a:ext cx="8816837" cy="415498"/>
          </a:xfrm>
          <a:prstGeom prst="rect">
            <a:avLst/>
          </a:prstGeom>
          <a:noFill/>
        </p:spPr>
        <p:txBody>
          <a:bodyPr wrap="none" rtlCol="0">
            <a:spAutoFit/>
          </a:bodyPr>
          <a:lstStyle/>
          <a:p>
            <a:pPr defTabSz="685800" fontAlgn="auto">
              <a:spcBef>
                <a:spcPts val="0"/>
              </a:spcBef>
              <a:spcAft>
                <a:spcPts val="0"/>
              </a:spcAft>
              <a:defRPr/>
            </a:pPr>
            <a:r>
              <a:rPr lang="en-US" sz="2100" b="1" dirty="0">
                <a:solidFill>
                  <a:prstClr val="black"/>
                </a:solidFill>
                <a:latin typeface="Arial" panose="020B0604020202020204" pitchFamily="34" charset="0"/>
                <a:ea typeface="+mn-ea"/>
                <a:cs typeface="Arial" panose="020B0604020202020204" pitchFamily="34" charset="0"/>
              </a:rPr>
              <a:t>Diverse BTK mutations cause resistance to covalent BTK inhibitors</a:t>
            </a:r>
          </a:p>
        </p:txBody>
      </p:sp>
    </p:spTree>
    <p:extLst>
      <p:ext uri="{BB962C8B-B14F-4D97-AF65-F5344CB8AC3E}">
        <p14:creationId xmlns:p14="http://schemas.microsoft.com/office/powerpoint/2010/main" val="185435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AEC38-AF7D-56A7-9B0F-12536B886FD8}"/>
              </a:ext>
            </a:extLst>
          </p:cNvPr>
          <p:cNvSpPr>
            <a:spLocks noGrp="1"/>
          </p:cNvSpPr>
          <p:nvPr>
            <p:ph type="title"/>
          </p:nvPr>
        </p:nvSpPr>
        <p:spPr>
          <a:xfrm>
            <a:off x="0" y="-10760"/>
            <a:ext cx="9144000" cy="695496"/>
          </a:xfrm>
        </p:spPr>
        <p:txBody>
          <a:bodyPr/>
          <a:lstStyle/>
          <a:p>
            <a:r>
              <a:rPr lang="en-US" sz="3200" dirty="0"/>
              <a:t>Cytopenias Complicate JAKi Treatment</a:t>
            </a:r>
          </a:p>
        </p:txBody>
      </p:sp>
      <p:pic>
        <p:nvPicPr>
          <p:cNvPr id="7" name="Picture 6">
            <a:extLst>
              <a:ext uri="{FF2B5EF4-FFF2-40B4-BE49-F238E27FC236}">
                <a16:creationId xmlns:a16="http://schemas.microsoft.com/office/drawing/2014/main" id="{EF9CF06F-171B-56C5-7ECE-CEED940375BD}"/>
              </a:ext>
            </a:extLst>
          </p:cNvPr>
          <p:cNvPicPr>
            <a:picLocks noChangeAspect="1"/>
          </p:cNvPicPr>
          <p:nvPr/>
        </p:nvPicPr>
        <p:blipFill>
          <a:blip r:embed="rId3"/>
          <a:stretch>
            <a:fillRect/>
          </a:stretch>
        </p:blipFill>
        <p:spPr>
          <a:xfrm>
            <a:off x="4839074" y="690391"/>
            <a:ext cx="3156609" cy="2487578"/>
          </a:xfrm>
          <a:prstGeom prst="rect">
            <a:avLst/>
          </a:prstGeom>
        </p:spPr>
      </p:pic>
      <p:pic>
        <p:nvPicPr>
          <p:cNvPr id="8" name="Picture 7">
            <a:extLst>
              <a:ext uri="{FF2B5EF4-FFF2-40B4-BE49-F238E27FC236}">
                <a16:creationId xmlns:a16="http://schemas.microsoft.com/office/drawing/2014/main" id="{1F13F78B-318E-C3AD-5CC1-A3CEFDDE897E}"/>
              </a:ext>
            </a:extLst>
          </p:cNvPr>
          <p:cNvPicPr>
            <a:picLocks noChangeAspect="1"/>
          </p:cNvPicPr>
          <p:nvPr/>
        </p:nvPicPr>
        <p:blipFill>
          <a:blip r:embed="rId4"/>
          <a:stretch>
            <a:fillRect/>
          </a:stretch>
        </p:blipFill>
        <p:spPr>
          <a:xfrm>
            <a:off x="692851" y="728492"/>
            <a:ext cx="3281724" cy="2487577"/>
          </a:xfrm>
          <a:prstGeom prst="rect">
            <a:avLst/>
          </a:prstGeom>
        </p:spPr>
      </p:pic>
      <p:sp>
        <p:nvSpPr>
          <p:cNvPr id="10" name="TextBox 9">
            <a:extLst>
              <a:ext uri="{FF2B5EF4-FFF2-40B4-BE49-F238E27FC236}">
                <a16:creationId xmlns:a16="http://schemas.microsoft.com/office/drawing/2014/main" id="{A344AE8C-EBCE-F061-C58F-012BD288A53B}"/>
              </a:ext>
            </a:extLst>
          </p:cNvPr>
          <p:cNvSpPr txBox="1"/>
          <p:nvPr/>
        </p:nvSpPr>
        <p:spPr>
          <a:xfrm>
            <a:off x="3276600" y="4501932"/>
            <a:ext cx="5867400" cy="646331"/>
          </a:xfrm>
          <a:prstGeom prst="rect">
            <a:avLst/>
          </a:prstGeom>
          <a:noFill/>
        </p:spPr>
        <p:txBody>
          <a:bodyPr wrap="square">
            <a:spAutoFit/>
          </a:bodyPr>
          <a:lstStyle/>
          <a:p>
            <a:r>
              <a:rPr lang="en-US" sz="900" b="0" i="0" u="none" strike="noStrike" dirty="0">
                <a:effectLst/>
                <a:latin typeface="Arial" panose="020B0604020202020204" pitchFamily="34" charset="0"/>
                <a:cs typeface="Arial" panose="020B0604020202020204" pitchFamily="34" charset="0"/>
              </a:rPr>
              <a:t>Verstovsek S, et al. </a:t>
            </a:r>
            <a:r>
              <a:rPr lang="en-US" sz="900" b="0" i="1" u="none" strike="noStrike" dirty="0">
                <a:effectLst/>
                <a:latin typeface="Arial" panose="020B0604020202020204" pitchFamily="34" charset="0"/>
                <a:cs typeface="Arial" panose="020B0604020202020204" pitchFamily="34" charset="0"/>
              </a:rPr>
              <a:t>Onco Targets Ther. </a:t>
            </a:r>
            <a:r>
              <a:rPr lang="en-US" sz="900" b="0" i="0" u="none" strike="noStrike" dirty="0">
                <a:effectLst/>
                <a:latin typeface="Arial" panose="020B0604020202020204" pitchFamily="34" charset="0"/>
                <a:cs typeface="Arial" panose="020B0604020202020204" pitchFamily="34" charset="0"/>
              </a:rPr>
              <a:t>2013; 7:13-21. </a:t>
            </a:r>
            <a:r>
              <a:rPr lang="en-US" sz="900" dirty="0">
                <a:latin typeface="Arial" panose="020B0604020202020204" pitchFamily="34" charset="0"/>
                <a:cs typeface="Arial" panose="020B0604020202020204" pitchFamily="34" charset="0"/>
              </a:rPr>
              <a:t>Verstovsek S,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2012; 366(9):799-807. </a:t>
            </a:r>
            <a:r>
              <a:rPr lang="en-US" sz="900" dirty="0"/>
              <a:t>Palandri F, et al. </a:t>
            </a:r>
            <a:r>
              <a:rPr lang="en-US" sz="900" i="1" dirty="0"/>
              <a:t>Cancer</a:t>
            </a:r>
            <a:r>
              <a:rPr lang="en-US" sz="900" dirty="0"/>
              <a:t> 2020; 126(6):1243-1252.  Kuykendal A, et al. </a:t>
            </a:r>
            <a:r>
              <a:rPr lang="en-US" sz="900" i="1" dirty="0"/>
              <a:t>Ann Hematol</a:t>
            </a:r>
            <a:r>
              <a:rPr lang="en-US" sz="900" dirty="0"/>
              <a:t> 2018; 97(3):435-441. Newberry K, et al. </a:t>
            </a:r>
            <a:r>
              <a:rPr lang="en-US" sz="900" i="1" dirty="0"/>
              <a:t>Blood </a:t>
            </a:r>
            <a:r>
              <a:rPr lang="en-US" sz="900" dirty="0"/>
              <a:t>2017; 130(9):1125-1131. Al-Ali HK, et al. </a:t>
            </a:r>
            <a:r>
              <a:rPr lang="en-US" sz="900" i="1" dirty="0"/>
              <a:t>haematologica </a:t>
            </a:r>
            <a:r>
              <a:rPr lang="en-US" sz="900" dirty="0"/>
              <a:t>2016; 101(9):1065-73. Gupta V, et al. </a:t>
            </a:r>
            <a:r>
              <a:rPr lang="en-US" sz="900" i="1" dirty="0"/>
              <a:t>haematologica </a:t>
            </a:r>
            <a:r>
              <a:rPr lang="en-US" sz="900" dirty="0"/>
              <a:t>2016; 101(12):e482-484. Mascarenhas, et al. </a:t>
            </a:r>
            <a:r>
              <a:rPr lang="en-US" sz="900" i="1" dirty="0"/>
              <a:t>J Med Econ </a:t>
            </a:r>
            <a:r>
              <a:rPr lang="en-US" sz="900" dirty="0"/>
              <a:t>2020; 23(7):721-727</a:t>
            </a:r>
          </a:p>
        </p:txBody>
      </p:sp>
      <p:sp>
        <p:nvSpPr>
          <p:cNvPr id="11" name="TextBox 10">
            <a:extLst>
              <a:ext uri="{FF2B5EF4-FFF2-40B4-BE49-F238E27FC236}">
                <a16:creationId xmlns:a16="http://schemas.microsoft.com/office/drawing/2014/main" id="{4CADE24A-CAC5-C602-06D0-CB22130CE8B5}"/>
              </a:ext>
            </a:extLst>
          </p:cNvPr>
          <p:cNvSpPr txBox="1"/>
          <p:nvPr/>
        </p:nvSpPr>
        <p:spPr>
          <a:xfrm>
            <a:off x="511876" y="3250788"/>
            <a:ext cx="802252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In real-world cohorts, median duration of therapy is 11-18 months, with up to 1/3 of patients discontinuing due to cytopenias.</a:t>
            </a:r>
          </a:p>
          <a:p>
            <a:pPr marL="285750" indent="-285750">
              <a:buFont typeface="Arial" panose="020B0604020202020204" pitchFamily="34" charset="0"/>
              <a:buChar char="•"/>
            </a:pPr>
            <a:r>
              <a:rPr lang="en-US" sz="1600" dirty="0"/>
              <a:t>Survival after ruxolitinib discontinuation is poor (11-14 months)</a:t>
            </a:r>
          </a:p>
          <a:p>
            <a:pPr marL="742950" lvl="1" indent="-285750">
              <a:buFont typeface="Arial" panose="020B0604020202020204" pitchFamily="34" charset="0"/>
              <a:buChar char="•"/>
            </a:pPr>
            <a:r>
              <a:rPr lang="en-US" sz="1600" dirty="0"/>
              <a:t>Treatment-emergent anemia does not impact survival. </a:t>
            </a:r>
          </a:p>
        </p:txBody>
      </p:sp>
    </p:spTree>
    <p:extLst>
      <p:ext uri="{BB962C8B-B14F-4D97-AF65-F5344CB8AC3E}">
        <p14:creationId xmlns:p14="http://schemas.microsoft.com/office/powerpoint/2010/main" val="34839094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4D8872-E539-FA82-2AF5-A963DA94E45B}"/>
              </a:ext>
            </a:extLst>
          </p:cNvPr>
          <p:cNvSpPr txBox="1"/>
          <p:nvPr/>
        </p:nvSpPr>
        <p:spPr>
          <a:xfrm>
            <a:off x="-18086" y="257915"/>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171450" defTabSz="342900" eaLnBrk="0" fontAlgn="auto" hangingPunct="0">
              <a:spcBef>
                <a:spcPts val="0"/>
              </a:spcBef>
              <a:spcAft>
                <a:spcPts val="0"/>
              </a:spcAft>
              <a:defRPr/>
            </a:pPr>
            <a:r>
              <a:rPr lang="en-US" sz="1800" b="1" dirty="0">
                <a:latin typeface="Arial" panose="020B0604020202020204" pitchFamily="34" charset="0"/>
                <a:ea typeface="Tahoma"/>
                <a:cs typeface="Tahoma" panose="020B0604030504040204" pitchFamily="34" charset="0"/>
                <a:sym typeface="Arial"/>
              </a:rPr>
              <a:t>Pirtobrutinib</a:t>
            </a:r>
            <a:r>
              <a:rPr lang="en-US" sz="1800" b="1" dirty="0">
                <a:latin typeface="Arial" panose="020B0604020202020204" pitchFamily="34" charset="0"/>
                <a:ea typeface="Arial"/>
                <a:cs typeface="Arial" panose="020B0604020202020204" pitchFamily="34" charset="0"/>
                <a:sym typeface="Arial"/>
              </a:rPr>
              <a:t> is a Highly Selective, Non-Covalent (Reversible) BTK Inhibitor</a:t>
            </a:r>
          </a:p>
        </p:txBody>
      </p:sp>
      <p:sp>
        <p:nvSpPr>
          <p:cNvPr id="3" name="TextBox 2">
            <a:extLst>
              <a:ext uri="{FF2B5EF4-FFF2-40B4-BE49-F238E27FC236}">
                <a16:creationId xmlns:a16="http://schemas.microsoft.com/office/drawing/2014/main" id="{25606B7C-FAE6-7E6A-705D-D78736161684}"/>
              </a:ext>
            </a:extLst>
          </p:cNvPr>
          <p:cNvSpPr txBox="1"/>
          <p:nvPr/>
        </p:nvSpPr>
        <p:spPr>
          <a:xfrm>
            <a:off x="0" y="3453868"/>
            <a:ext cx="9144000" cy="1236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68580" tIns="34290" rIns="68580" bIns="34290" anchor="t">
            <a:spAutoFit/>
          </a:bodyPr>
          <a:lstStyle/>
          <a:p>
            <a:pPr marL="342900" indent="-171450" defTabSz="218834" eaLnBrk="0" hangingPunct="0">
              <a:spcAft>
                <a:spcPts val="450"/>
              </a:spcAft>
              <a:buFont typeface="Arial" panose="020B0604020202020204" pitchFamily="34" charset="0"/>
              <a:buChar char="•"/>
              <a:defRPr/>
            </a:pPr>
            <a:r>
              <a:rPr lang="en-US" sz="135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Inhibits both WT and C481-mutant BTK with equal low nM potency</a:t>
            </a:r>
            <a:r>
              <a:rPr lang="en-US" sz="135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7 </a:t>
            </a:r>
          </a:p>
          <a:p>
            <a:pPr marL="342900" indent="-171450" defTabSz="218834" eaLnBrk="0" hangingPunct="0">
              <a:spcAft>
                <a:spcPts val="450"/>
              </a:spcAft>
              <a:buFont typeface="Arial" panose="020B0604020202020204" pitchFamily="34" charset="0"/>
              <a:buChar char="•"/>
              <a:defRPr/>
            </a:pPr>
            <a:r>
              <a:rPr lang="en-US" sz="135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Steady state plasma exposure corresponding to 96% BTK target inhibition and a half-life of about 20 hours</a:t>
            </a:r>
            <a:r>
              <a:rPr lang="en-US" sz="1350" baseline="30000" dirty="0">
                <a:solidFill>
                  <a:srgbClr val="000000"/>
                </a:solidFill>
                <a:latin typeface="Arial" panose="020B0604020202020204" pitchFamily="34" charset="0"/>
                <a:ea typeface="Tahoma"/>
                <a:cs typeface="Arial" panose="020B0604020202020204" pitchFamily="34" charset="0"/>
                <a:sym typeface="Arial" panose="020B0604020202020204" pitchFamily="34" charset="0"/>
              </a:rPr>
              <a:t>7</a:t>
            </a:r>
          </a:p>
          <a:p>
            <a:pPr marL="342900" indent="-171450" defTabSz="218834" eaLnBrk="0" hangingPunct="0">
              <a:spcAft>
                <a:spcPts val="450"/>
              </a:spcAft>
              <a:buFont typeface="Arial" panose="020B0604020202020204" pitchFamily="34" charset="0"/>
              <a:buChar char="•"/>
              <a:defRPr/>
            </a:pPr>
            <a:r>
              <a:rPr lang="en-US" sz="1350" dirty="0">
                <a:solidFill>
                  <a:srgbClr val="000000"/>
                </a:solidFill>
                <a:latin typeface="Arial"/>
                <a:ea typeface="Roboto"/>
                <a:cs typeface="Arial"/>
                <a:sym typeface="Arial" panose="020B0604020202020204" pitchFamily="34" charset="0"/>
              </a:rPr>
              <a:t>In contrast to cBTKi (A), pirtobrutinib (B) appears to stabilize BTK in a closed, inactive conformation, blocking access to upstream kinases and phosphorylation of Y551,​ thus inhibiting scaffolding interactions that support kinase-independent BTK signaling</a:t>
            </a:r>
            <a:r>
              <a:rPr lang="en-US" sz="1350" baseline="30000" dirty="0">
                <a:solidFill>
                  <a:srgbClr val="000000"/>
                </a:solidFill>
                <a:latin typeface="Arial"/>
                <a:ea typeface="Roboto"/>
                <a:cs typeface="Arial"/>
                <a:sym typeface="Arial" panose="020B0604020202020204" pitchFamily="34" charset="0"/>
              </a:rPr>
              <a:t>7</a:t>
            </a:r>
            <a:endParaRPr lang="en-US" sz="1350" dirty="0">
              <a:solidFill>
                <a:srgbClr val="000000"/>
              </a:solidFill>
              <a:latin typeface="Arial"/>
              <a:ea typeface="Tahoma"/>
              <a:cs typeface="Arial"/>
              <a:sym typeface="Arial" panose="020B0604020202020204" pitchFamily="34" charset="0"/>
            </a:endParaRPr>
          </a:p>
        </p:txBody>
      </p:sp>
      <p:sp>
        <p:nvSpPr>
          <p:cNvPr id="2" name="TextBox 1">
            <a:extLst>
              <a:ext uri="{FF2B5EF4-FFF2-40B4-BE49-F238E27FC236}">
                <a16:creationId xmlns:a16="http://schemas.microsoft.com/office/drawing/2014/main" id="{ADD70FF7-2BDA-1933-AFBA-53FC90D43326}"/>
              </a:ext>
            </a:extLst>
          </p:cNvPr>
          <p:cNvSpPr txBox="1"/>
          <p:nvPr/>
        </p:nvSpPr>
        <p:spPr>
          <a:xfrm>
            <a:off x="98793" y="4897825"/>
            <a:ext cx="9027122" cy="173124"/>
          </a:xfrm>
          <a:prstGeom prst="rect">
            <a:avLst/>
          </a:prstGeom>
          <a:noFill/>
        </p:spPr>
        <p:txBody>
          <a:bodyPr wrap="square" lIns="68580" tIns="34290" rIns="68580" bIns="3429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66">
              <a:defRPr/>
            </a:pPr>
            <a:r>
              <a:rPr lang="en-US" sz="675" baseline="30000" dirty="0">
                <a:solidFill>
                  <a:srgbClr val="000000"/>
                </a:solidFill>
                <a:latin typeface="Arial Narrow"/>
                <a:ea typeface="Tahoma"/>
                <a:cs typeface="Arial"/>
                <a:sym typeface="Arial" panose="020B0604020202020204" pitchFamily="34" charset="0"/>
              </a:rPr>
              <a:t>5</a:t>
            </a:r>
            <a:r>
              <a:rPr lang="en-US" sz="675" dirty="0">
                <a:solidFill>
                  <a:srgbClr val="000000"/>
                </a:solidFill>
                <a:latin typeface="Arial Narrow"/>
                <a:ea typeface="Tahoma"/>
                <a:cs typeface="Arial"/>
                <a:sym typeface="Arial" panose="020B0604020202020204" pitchFamily="34" charset="0"/>
              </a:rPr>
              <a:t>Mato et al, </a:t>
            </a:r>
            <a:r>
              <a:rPr lang="en-US" sz="675" i="1" dirty="0">
                <a:solidFill>
                  <a:srgbClr val="000000"/>
                </a:solidFill>
                <a:latin typeface="Arial Narrow"/>
                <a:ea typeface="Tahoma"/>
                <a:cs typeface="Arial"/>
                <a:sym typeface="Arial" panose="020B0604020202020204" pitchFamily="34" charset="0"/>
              </a:rPr>
              <a:t>Lancet</a:t>
            </a:r>
            <a:r>
              <a:rPr lang="en-US" sz="675" dirty="0">
                <a:solidFill>
                  <a:srgbClr val="000000"/>
                </a:solidFill>
                <a:latin typeface="Arial Narrow"/>
                <a:ea typeface="Tahoma"/>
                <a:cs typeface="Arial"/>
                <a:sym typeface="Arial" panose="020B0604020202020204" pitchFamily="34" charset="0"/>
              </a:rPr>
              <a:t> 2021; 397: 892–901</a:t>
            </a:r>
            <a:r>
              <a:rPr lang="en-US" sz="675" dirty="0">
                <a:solidFill>
                  <a:srgbClr val="000000"/>
                </a:solidFill>
                <a:latin typeface="Arial Narrow"/>
                <a:ea typeface="Tahoma"/>
                <a:cs typeface="Tahoma"/>
                <a:sym typeface="Arial" panose="020B0604020202020204" pitchFamily="34" charset="0"/>
              </a:rPr>
              <a:t>. </a:t>
            </a:r>
            <a:r>
              <a:rPr lang="en-US" sz="675" baseline="30000" dirty="0">
                <a:solidFill>
                  <a:srgbClr val="000000"/>
                </a:solidFill>
                <a:latin typeface="Arial Narrow"/>
                <a:ea typeface="Tahoma"/>
                <a:cs typeface="Tahoma"/>
                <a:sym typeface="Arial" panose="020B0604020202020204" pitchFamily="34" charset="0"/>
              </a:rPr>
              <a:t>6</a:t>
            </a:r>
            <a:r>
              <a:rPr lang="en-US" sz="675" dirty="0">
                <a:solidFill>
                  <a:srgbClr val="000000"/>
                </a:solidFill>
                <a:latin typeface="Arial Narrow"/>
                <a:ea typeface="Tahoma"/>
                <a:cs typeface="Arial"/>
                <a:sym typeface="Arial" panose="020B0604020202020204" pitchFamily="34" charset="0"/>
              </a:rPr>
              <a:t>Brandhuber et al. </a:t>
            </a:r>
            <a:r>
              <a:rPr lang="en-US" sz="675" i="1" dirty="0">
                <a:solidFill>
                  <a:srgbClr val="000000"/>
                </a:solidFill>
                <a:latin typeface="Arial Narrow"/>
                <a:ea typeface="Tahoma"/>
                <a:cs typeface="Arial"/>
                <a:sym typeface="Arial" panose="020B0604020202020204" pitchFamily="34" charset="0"/>
              </a:rPr>
              <a:t>Clin Lymphoma Myeloma Leuk</a:t>
            </a:r>
            <a:r>
              <a:rPr lang="en-US" sz="675" dirty="0">
                <a:solidFill>
                  <a:srgbClr val="000000"/>
                </a:solidFill>
                <a:latin typeface="Arial Narrow"/>
                <a:ea typeface="Tahoma"/>
                <a:cs typeface="Arial"/>
                <a:sym typeface="Arial" panose="020B0604020202020204" pitchFamily="34" charset="0"/>
              </a:rPr>
              <a:t> 2018; 18(Suppl.1):S216. </a:t>
            </a:r>
            <a:r>
              <a:rPr lang="en-US" sz="675" baseline="30000" dirty="0">
                <a:solidFill>
                  <a:srgbClr val="000000"/>
                </a:solidFill>
                <a:latin typeface="Arial Narrow"/>
                <a:ea typeface="Tahoma"/>
                <a:cs typeface="Arial"/>
                <a:sym typeface="Arial" panose="020B0604020202020204" pitchFamily="34" charset="0"/>
              </a:rPr>
              <a:t>7</a:t>
            </a:r>
            <a:r>
              <a:rPr lang="en-US" sz="675" dirty="0">
                <a:solidFill>
                  <a:srgbClr val="000000"/>
                </a:solidFill>
                <a:latin typeface="Arial Narrow"/>
                <a:ea typeface="Tahoma"/>
                <a:cs typeface="Arial"/>
                <a:sym typeface="Arial" panose="020B0604020202020204" pitchFamily="34" charset="0"/>
              </a:rPr>
              <a:t>Gomez et al. </a:t>
            </a:r>
            <a:r>
              <a:rPr lang="en-US" sz="675" i="1" dirty="0">
                <a:solidFill>
                  <a:srgbClr val="000000"/>
                </a:solidFill>
                <a:latin typeface="Arial Narrow"/>
                <a:ea typeface="Tahoma"/>
                <a:cs typeface="Arial"/>
                <a:sym typeface="Arial" panose="020B0604020202020204" pitchFamily="34" charset="0"/>
              </a:rPr>
              <a:t>Blood</a:t>
            </a:r>
            <a:r>
              <a:rPr lang="en-US" sz="675" dirty="0">
                <a:solidFill>
                  <a:srgbClr val="000000"/>
                </a:solidFill>
                <a:latin typeface="Arial Narrow"/>
                <a:ea typeface="Tahoma"/>
                <a:cs typeface="Arial"/>
                <a:sym typeface="Arial" panose="020B0604020202020204" pitchFamily="34" charset="0"/>
              </a:rPr>
              <a:t>.2023; 142(1):62-72.</a:t>
            </a:r>
          </a:p>
        </p:txBody>
      </p:sp>
      <p:sp>
        <p:nvSpPr>
          <p:cNvPr id="4" name="TextBox 3">
            <a:extLst>
              <a:ext uri="{FF2B5EF4-FFF2-40B4-BE49-F238E27FC236}">
                <a16:creationId xmlns:a16="http://schemas.microsoft.com/office/drawing/2014/main" id="{15E03651-D328-8492-2B22-2B18AF38F415}"/>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eaLnBrk="0" fontAlgn="auto" hangingPunct="0">
              <a:spcBef>
                <a:spcPts val="0"/>
              </a:spcBef>
              <a:spcAft>
                <a:spcPts val="0"/>
              </a:spcAft>
              <a:defRPr/>
            </a:pPr>
            <a:r>
              <a:rPr lang="en-US" sz="600" dirty="0">
                <a:solidFill>
                  <a:srgbClr val="000000"/>
                </a:solidFill>
                <a:latin typeface="Arial Narrow" panose="020B0606020202030204" pitchFamily="34" charset="0"/>
                <a:ea typeface="Arial"/>
                <a:cs typeface="Arial"/>
                <a:sym typeface="Arial"/>
              </a:rPr>
              <a:t>Woyach et al.; ASH 2023</a:t>
            </a:r>
          </a:p>
        </p:txBody>
      </p:sp>
      <p:pic>
        <p:nvPicPr>
          <p:cNvPr id="6" name="Picture 5">
            <a:extLst>
              <a:ext uri="{FF2B5EF4-FFF2-40B4-BE49-F238E27FC236}">
                <a16:creationId xmlns:a16="http://schemas.microsoft.com/office/drawing/2014/main" id="{BA589090-CF1C-2B24-12E5-17A087C20EB2}"/>
              </a:ext>
            </a:extLst>
          </p:cNvPr>
          <p:cNvPicPr>
            <a:picLocks noChangeAspect="1"/>
          </p:cNvPicPr>
          <p:nvPr/>
        </p:nvPicPr>
        <p:blipFill>
          <a:blip r:embed="rId3"/>
          <a:stretch>
            <a:fillRect/>
          </a:stretch>
        </p:blipFill>
        <p:spPr>
          <a:xfrm>
            <a:off x="132203" y="765796"/>
            <a:ext cx="8879594" cy="2505674"/>
          </a:xfrm>
          <a:prstGeom prst="rect">
            <a:avLst/>
          </a:prstGeom>
        </p:spPr>
      </p:pic>
    </p:spTree>
    <p:extLst>
      <p:ext uri="{BB962C8B-B14F-4D97-AF65-F5344CB8AC3E}">
        <p14:creationId xmlns:p14="http://schemas.microsoft.com/office/powerpoint/2010/main" val="265800787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85485EA-622D-6B1C-4E4B-E118358E1A51}"/>
              </a:ext>
            </a:extLst>
          </p:cNvPr>
          <p:cNvGraphicFramePr>
            <a:graphicFrameLocks noGrp="1"/>
          </p:cNvGraphicFramePr>
          <p:nvPr/>
        </p:nvGraphicFramePr>
        <p:xfrm>
          <a:off x="275893" y="744737"/>
          <a:ext cx="4153392" cy="3586436"/>
        </p:xfrm>
        <a:graphic>
          <a:graphicData uri="http://schemas.openxmlformats.org/drawingml/2006/table">
            <a:tbl>
              <a:tblPr firstRow="1" bandRow="1"/>
              <a:tblGrid>
                <a:gridCol w="2041128">
                  <a:extLst>
                    <a:ext uri="{9D8B030D-6E8A-4147-A177-3AD203B41FA5}">
                      <a16:colId xmlns:a16="http://schemas.microsoft.com/office/drawing/2014/main" val="2307363387"/>
                    </a:ext>
                  </a:extLst>
                </a:gridCol>
                <a:gridCol w="763604">
                  <a:extLst>
                    <a:ext uri="{9D8B030D-6E8A-4147-A177-3AD203B41FA5}">
                      <a16:colId xmlns:a16="http://schemas.microsoft.com/office/drawing/2014/main" val="3230303715"/>
                    </a:ext>
                  </a:extLst>
                </a:gridCol>
                <a:gridCol w="674330">
                  <a:extLst>
                    <a:ext uri="{9D8B030D-6E8A-4147-A177-3AD203B41FA5}">
                      <a16:colId xmlns:a16="http://schemas.microsoft.com/office/drawing/2014/main" val="1135980581"/>
                    </a:ext>
                  </a:extLst>
                </a:gridCol>
                <a:gridCol w="674330">
                  <a:extLst>
                    <a:ext uri="{9D8B030D-6E8A-4147-A177-3AD203B41FA5}">
                      <a16:colId xmlns:a16="http://schemas.microsoft.com/office/drawing/2014/main" val="4208356049"/>
                    </a:ext>
                  </a:extLst>
                </a:gridCol>
              </a:tblGrid>
              <a:tr h="4068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800" dirty="0">
                          <a:solidFill>
                            <a:schemeClr val="bg1"/>
                          </a:solidFill>
                          <a:latin typeface="Arial"/>
                          <a:cs typeface="Arial"/>
                        </a:rPr>
                        <a:t>Characteristics</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Prior cBTKi</a:t>
                      </a:r>
                    </a:p>
                    <a:p>
                      <a:pPr algn="ctr">
                        <a:lnSpc>
                          <a:spcPct val="100000"/>
                        </a:lnSpc>
                        <a:spcAft>
                          <a:spcPts val="0"/>
                        </a:spcAft>
                      </a:pPr>
                      <a:r>
                        <a:rPr lang="en-IE" sz="800" b="1" kern="100" dirty="0">
                          <a:solidFill>
                            <a:schemeClr val="bg1"/>
                          </a:solidFill>
                          <a:effectLst/>
                          <a:latin typeface="Arial" panose="020B0604020202020204" pitchFamily="34" charset="0"/>
                          <a:cs typeface="Arial" panose="020B0604020202020204" pitchFamily="34" charset="0"/>
                        </a:rPr>
                        <a:t>(n=282)</a:t>
                      </a: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BCL2i-N </a:t>
                      </a:r>
                    </a:p>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 (n=154)</a:t>
                      </a:r>
                      <a:endParaRPr lang="en-IE" sz="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 BCL2i-E</a:t>
                      </a:r>
                    </a:p>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(n=128)</a:t>
                      </a:r>
                      <a:endParaRPr lang="en-IE" sz="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3953418089"/>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Median age, </a:t>
                      </a:r>
                      <a:r>
                        <a:rPr lang="en-US" sz="800" b="0" kern="1200" dirty="0">
                          <a:solidFill>
                            <a:schemeClr val="tx1"/>
                          </a:solidFill>
                          <a:latin typeface="Arial"/>
                          <a:ea typeface="Tahoma"/>
                          <a:cs typeface="Arial"/>
                        </a:rPr>
                        <a:t>years (range)</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kern="1200" dirty="0">
                          <a:solidFill>
                            <a:schemeClr val="tx1"/>
                          </a:solidFill>
                          <a:latin typeface="Arial"/>
                          <a:ea typeface="Tahoma"/>
                          <a:cs typeface="Arial"/>
                        </a:rPr>
                        <a:t>69 (36-88)</a:t>
                      </a:r>
                    </a:p>
                  </a:txBody>
                  <a:tcPr marL="38576" marR="38576" marT="19289" marB="1928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a:ea typeface="Tahoma"/>
                          <a:cs typeface="Arial"/>
                        </a:rPr>
                        <a:t>69 (36-87)</a:t>
                      </a:r>
                    </a:p>
                  </a:txBody>
                  <a:tcPr marL="38576" marR="38576" marT="19289" marB="192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a:ea typeface="Tahoma"/>
                          <a:cs typeface="Arial"/>
                        </a:rPr>
                        <a:t>68 (41-88)</a:t>
                      </a:r>
                    </a:p>
                  </a:txBody>
                  <a:tcPr marL="38576" marR="38576" marT="19289" marB="19289"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32294"/>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Male,</a:t>
                      </a:r>
                      <a:r>
                        <a:rPr lang="en-US" sz="800" b="0" kern="1200" dirty="0">
                          <a:solidFill>
                            <a:schemeClr val="tx1"/>
                          </a:solidFill>
                          <a:latin typeface="Arial"/>
                          <a:ea typeface="Tahoma"/>
                          <a:cs typeface="Arial"/>
                        </a:rPr>
                        <a:t>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192 (68)</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106 (69)</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86 (67)</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95991119"/>
                  </a:ext>
                </a:extLst>
              </a:tr>
              <a:tr h="153249">
                <a:tc>
                  <a:txBody>
                    <a:bodyPr/>
                    <a:lstStyle/>
                    <a:p>
                      <a:pPr marL="0" algn="l" defTabSz="914400" rtl="0" eaLnBrk="1" latinLnBrk="0" hangingPunct="1"/>
                      <a:r>
                        <a:rPr lang="en-US" sz="800" b="1" kern="1200" dirty="0">
                          <a:solidFill>
                            <a:schemeClr val="tx1"/>
                          </a:solidFill>
                          <a:latin typeface="Arial"/>
                          <a:ea typeface="Tahoma"/>
                          <a:cs typeface="Arial"/>
                        </a:rPr>
                        <a:t>Rai</a:t>
                      </a:r>
                      <a:r>
                        <a:rPr lang="en-US" sz="800" kern="1200" dirty="0">
                          <a:solidFill>
                            <a:schemeClr val="tx1"/>
                          </a:solidFill>
                          <a:latin typeface="Arial"/>
                          <a:ea typeface="Tahoma"/>
                          <a:cs typeface="Arial"/>
                        </a:rPr>
                        <a:t> </a:t>
                      </a:r>
                      <a:r>
                        <a:rPr lang="en-US" sz="800" b="1" kern="1200" dirty="0">
                          <a:solidFill>
                            <a:schemeClr val="tx1"/>
                          </a:solidFill>
                          <a:latin typeface="Arial"/>
                          <a:ea typeface="Tahoma"/>
                          <a:cs typeface="Arial"/>
                        </a:rPr>
                        <a:t>staging, </a:t>
                      </a:r>
                      <a:r>
                        <a:rPr lang="en-US" sz="800" b="0" kern="1200" dirty="0">
                          <a:solidFill>
                            <a:schemeClr val="tx1"/>
                          </a:solidFill>
                          <a:latin typeface="Arial"/>
                          <a:ea typeface="Tahoma"/>
                          <a:cs typeface="Arial"/>
                        </a:rPr>
                        <a:t>n (%)</a:t>
                      </a:r>
                      <a:endParaRPr lang="en-US" sz="800" b="0" kern="1200" baseline="300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8022395"/>
                  </a:ext>
                </a:extLst>
              </a:tr>
              <a:tr h="153249">
                <a:tc>
                  <a:txBody>
                    <a:bodyPr/>
                    <a:lstStyle/>
                    <a:p>
                      <a:pPr marL="177800" indent="0" algn="l"/>
                      <a:r>
                        <a:rPr lang="en-US" sz="800" kern="1200" dirty="0">
                          <a:solidFill>
                            <a:schemeClr val="tx1"/>
                          </a:solidFill>
                          <a:latin typeface="Arial"/>
                          <a:ea typeface="+mn-ea"/>
                          <a:cs typeface="Arial"/>
                        </a:rPr>
                        <a:t>0-II</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147 (52)</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panose="020B0604020202020204" pitchFamily="34" charset="0"/>
                          <a:ea typeface="+mn-ea"/>
                          <a:cs typeface="Arial" panose="020B0604020202020204" pitchFamily="34" charset="0"/>
                        </a:rPr>
                        <a:t>94 (61)</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53 (41)</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8015793"/>
                  </a:ext>
                </a:extLst>
              </a:tr>
              <a:tr h="153249">
                <a:tc>
                  <a:txBody>
                    <a:bodyPr/>
                    <a:lstStyle/>
                    <a:p>
                      <a:pPr marL="177800" indent="0" algn="l"/>
                      <a:r>
                        <a:rPr lang="en-US" sz="800" kern="1200" dirty="0">
                          <a:solidFill>
                            <a:schemeClr val="tx1"/>
                          </a:solidFill>
                          <a:latin typeface="Arial"/>
                          <a:ea typeface="+mn-ea"/>
                          <a:cs typeface="Arial"/>
                        </a:rPr>
                        <a:t>III-IV</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120 (43)</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58 (38)</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62 (48)</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5282940"/>
                  </a:ext>
                </a:extLst>
              </a:tr>
              <a:tr h="153249">
                <a:tc>
                  <a:txBody>
                    <a:bodyPr/>
                    <a:lstStyle/>
                    <a:p>
                      <a:pPr marL="177800" indent="0" algn="l"/>
                      <a:r>
                        <a:rPr lang="en-US" sz="800" kern="1200" dirty="0">
                          <a:solidFill>
                            <a:srgbClr val="2B3D67"/>
                          </a:solidFill>
                          <a:latin typeface="Arial"/>
                          <a:ea typeface="+mn-ea"/>
                          <a:cs typeface="Arial"/>
                        </a:rPr>
                        <a:t>Missing</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15 (5)</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panose="020B0604020202020204" pitchFamily="34" charset="0"/>
                          <a:ea typeface="+mn-ea"/>
                          <a:cs typeface="Arial" panose="020B0604020202020204" pitchFamily="34" charset="0"/>
                        </a:rPr>
                        <a:t>2 (1)</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13 (10)</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530173"/>
                  </a:ext>
                </a:extLst>
              </a:tr>
              <a:tr h="153249">
                <a:tc>
                  <a:txBody>
                    <a:bodyPr/>
                    <a:lstStyle/>
                    <a:p>
                      <a:pPr marL="0" algn="l" rtl="0" eaLnBrk="1" latinLnBrk="0" hangingPunct="1"/>
                      <a:r>
                        <a:rPr lang="en-US" sz="800" b="1" kern="1200" dirty="0">
                          <a:solidFill>
                            <a:schemeClr val="tx1"/>
                          </a:solidFill>
                          <a:latin typeface="Arial"/>
                          <a:ea typeface="Tahoma"/>
                          <a:cs typeface="Arial"/>
                        </a:rPr>
                        <a:t>Bulky </a:t>
                      </a:r>
                      <a:r>
                        <a:rPr lang="en-US" sz="800" b="1" kern="1200" dirty="0">
                          <a:solidFill>
                            <a:schemeClr val="tx1"/>
                          </a:solidFill>
                          <a:latin typeface="Arial"/>
                          <a:ea typeface="+mn-ea"/>
                          <a:cs typeface="Arial"/>
                        </a:rPr>
                        <a:t>Lymphadenopathy </a:t>
                      </a:r>
                      <a:r>
                        <a:rPr lang="en-US" sz="800" b="1" kern="1200" dirty="0">
                          <a:solidFill>
                            <a:schemeClr val="tx1"/>
                          </a:solidFill>
                          <a:latin typeface="Arial"/>
                          <a:ea typeface="Tahoma"/>
                          <a:cs typeface="Arial"/>
                        </a:rPr>
                        <a:t>≥5 cm, </a:t>
                      </a:r>
                      <a:r>
                        <a:rPr lang="en-US" sz="800" b="0" kern="1200" dirty="0">
                          <a:solidFill>
                            <a:schemeClr val="tx1"/>
                          </a:solidFill>
                          <a:latin typeface="Arial"/>
                          <a:ea typeface="Tahoma"/>
                          <a:cs typeface="Arial"/>
                        </a:rPr>
                        <a:t>n (%) </a:t>
                      </a: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a:ea typeface="Tahoma"/>
                          <a:cs typeface="Arial"/>
                        </a:rPr>
                        <a:t>88 (31)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42 (27)</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46 (36)</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23122737"/>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ECOG PS,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2901428"/>
                  </a:ext>
                </a:extLst>
              </a:tr>
              <a:tr h="153249">
                <a:tc>
                  <a:txBody>
                    <a:bodyPr/>
                    <a:lstStyle/>
                    <a:p>
                      <a:pPr marL="177800" indent="0" algn="l" rtl="0" eaLnBrk="1" latinLnBrk="0" hangingPunct="1"/>
                      <a:r>
                        <a:rPr lang="en-US" sz="800" kern="1200" dirty="0">
                          <a:solidFill>
                            <a:schemeClr val="tx1"/>
                          </a:solidFill>
                          <a:latin typeface="Arial"/>
                          <a:ea typeface="+mn-ea"/>
                          <a:cs typeface="Arial"/>
                        </a:rPr>
                        <a:t>0 </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144 (51)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89 (58)</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55 (43)</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074041"/>
                  </a:ext>
                </a:extLst>
              </a:tr>
              <a:tr h="153249">
                <a:tc>
                  <a:txBody>
                    <a:bodyPr/>
                    <a:lstStyle/>
                    <a:p>
                      <a:pPr marL="177800" indent="0" algn="l" rtl="0" eaLnBrk="1" latinLnBrk="0" hangingPunct="1"/>
                      <a:r>
                        <a:rPr lang="en-US" sz="800" kern="1200" dirty="0">
                          <a:solidFill>
                            <a:schemeClr val="tx1"/>
                          </a:solidFill>
                          <a:latin typeface="Arial"/>
                          <a:ea typeface="+mn-ea"/>
                          <a:cs typeface="Arial"/>
                        </a:rPr>
                        <a:t>1</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118 (42)</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56 (36)</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62 (48)</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99832"/>
                  </a:ext>
                </a:extLst>
              </a:tr>
              <a:tr h="153249">
                <a:tc>
                  <a:txBody>
                    <a:bodyPr/>
                    <a:lstStyle/>
                    <a:p>
                      <a:pPr marL="177800" indent="0" algn="l" rtl="0" eaLnBrk="1" latinLnBrk="0" hangingPunct="1"/>
                      <a:r>
                        <a:rPr lang="en-US" sz="800" kern="1200" dirty="0">
                          <a:solidFill>
                            <a:schemeClr val="tx1"/>
                          </a:solidFill>
                          <a:latin typeface="Arial"/>
                          <a:ea typeface="+mn-ea"/>
                          <a:cs typeface="Arial"/>
                        </a:rPr>
                        <a:t>2</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20 (7) </a:t>
                      </a:r>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9 (6)</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11 (9)</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624577"/>
                  </a:ext>
                </a:extLst>
              </a:tr>
              <a:tr h="2678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rtl="0" eaLnBrk="1" latinLnBrk="0" hangingPunct="1"/>
                      <a:r>
                        <a:rPr lang="en-US" sz="800" b="1" kern="1200" dirty="0">
                          <a:solidFill>
                            <a:schemeClr val="tx1"/>
                          </a:solidFill>
                          <a:latin typeface="Arial"/>
                          <a:ea typeface="Tahoma"/>
                          <a:cs typeface="Arial"/>
                        </a:rPr>
                        <a:t>Median number of prior lines of systemic therapy, </a:t>
                      </a:r>
                      <a:r>
                        <a:rPr lang="en-US" sz="800" b="0" kern="1200" dirty="0">
                          <a:solidFill>
                            <a:schemeClr val="tx1"/>
                          </a:solidFill>
                          <a:latin typeface="Arial"/>
                          <a:ea typeface="Tahoma"/>
                          <a:cs typeface="Arial"/>
                        </a:rPr>
                        <a:t>(range)</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kern="1200" dirty="0">
                          <a:solidFill>
                            <a:schemeClr val="tx1"/>
                          </a:solidFill>
                          <a:latin typeface="Arial"/>
                          <a:ea typeface="Tahoma"/>
                          <a:cs typeface="Arial"/>
                        </a:rPr>
                        <a:t>4 (1-11)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3 (1-9)</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5 (1-11)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00667999"/>
                  </a:ext>
                </a:extLst>
              </a:tr>
              <a:tr h="15324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Arial"/>
                          <a:ea typeface="Tahoma"/>
                          <a:cs typeface="Arial"/>
                        </a:rPr>
                        <a:t>Prior therapy,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75667"/>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BTK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282 (100)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154 (100)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128 (100)</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8907662"/>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Anti-CD20 antibody</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251 (89)</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127 (83)</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124 (97)</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437229"/>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Chemotherapy</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228 (81)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114 (74)</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114 (89)</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889192"/>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BCL2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128 (45)</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0 (0)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128 (100)</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5828266"/>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PI3K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71 (25)</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17 (11)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54 (42)</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209278"/>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CAR-T</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17 (6)</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2 (1)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15 (12)</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0926293"/>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Allogeneic stem cell transplant</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7 (3)</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 (1)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6 (5)</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925851"/>
                  </a:ext>
                </a:extLst>
              </a:tr>
            </a:tbl>
          </a:graphicData>
        </a:graphic>
      </p:graphicFrame>
      <p:graphicFrame>
        <p:nvGraphicFramePr>
          <p:cNvPr id="6" name="Table 5">
            <a:extLst>
              <a:ext uri="{FF2B5EF4-FFF2-40B4-BE49-F238E27FC236}">
                <a16:creationId xmlns:a16="http://schemas.microsoft.com/office/drawing/2014/main" id="{026F5B1C-E9D4-DD27-815D-3DD9437716B0}"/>
              </a:ext>
            </a:extLst>
          </p:cNvPr>
          <p:cNvGraphicFramePr>
            <a:graphicFrameLocks noGrp="1"/>
          </p:cNvGraphicFramePr>
          <p:nvPr/>
        </p:nvGraphicFramePr>
        <p:xfrm>
          <a:off x="4624579" y="744736"/>
          <a:ext cx="4243529" cy="3586439"/>
        </p:xfrm>
        <a:graphic>
          <a:graphicData uri="http://schemas.openxmlformats.org/drawingml/2006/table">
            <a:tbl>
              <a:tblPr firstRow="1" bandRow="1"/>
              <a:tblGrid>
                <a:gridCol w="2160671">
                  <a:extLst>
                    <a:ext uri="{9D8B030D-6E8A-4147-A177-3AD203B41FA5}">
                      <a16:colId xmlns:a16="http://schemas.microsoft.com/office/drawing/2014/main" val="3748058746"/>
                    </a:ext>
                  </a:extLst>
                </a:gridCol>
                <a:gridCol w="754379">
                  <a:extLst>
                    <a:ext uri="{9D8B030D-6E8A-4147-A177-3AD203B41FA5}">
                      <a16:colId xmlns:a16="http://schemas.microsoft.com/office/drawing/2014/main" val="3483873641"/>
                    </a:ext>
                  </a:extLst>
                </a:gridCol>
                <a:gridCol w="689811">
                  <a:extLst>
                    <a:ext uri="{9D8B030D-6E8A-4147-A177-3AD203B41FA5}">
                      <a16:colId xmlns:a16="http://schemas.microsoft.com/office/drawing/2014/main" val="2930690275"/>
                    </a:ext>
                  </a:extLst>
                </a:gridCol>
                <a:gridCol w="638669">
                  <a:extLst>
                    <a:ext uri="{9D8B030D-6E8A-4147-A177-3AD203B41FA5}">
                      <a16:colId xmlns:a16="http://schemas.microsoft.com/office/drawing/2014/main" val="4208662850"/>
                    </a:ext>
                  </a:extLst>
                </a:gridCol>
              </a:tblGrid>
              <a:tr h="4059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bg1"/>
                          </a:solidFill>
                          <a:effectLst/>
                          <a:latin typeface="Arial"/>
                          <a:ea typeface="Times New Roman" panose="02020603050405020304" pitchFamily="18" charset="0"/>
                          <a:cs typeface="Arial"/>
                        </a:rPr>
                        <a:t>Characteristics</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600"/>
                        </a:spcAft>
                      </a:pPr>
                      <a:r>
                        <a:rPr lang="en-IE" sz="800" b="1" kern="100" dirty="0">
                          <a:solidFill>
                            <a:schemeClr val="bg1"/>
                          </a:solidFill>
                          <a:effectLst/>
                          <a:latin typeface="Arial"/>
                          <a:cs typeface="Arial"/>
                        </a:rPr>
                        <a:t>(n=282)</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BCL2i-N </a:t>
                      </a:r>
                    </a:p>
                    <a:p>
                      <a:pPr algn="ctr">
                        <a:lnSpc>
                          <a:spcPct val="100000"/>
                        </a:lnSpc>
                        <a:spcAft>
                          <a:spcPts val="300"/>
                        </a:spcAft>
                      </a:pPr>
                      <a:r>
                        <a:rPr lang="en-IE" sz="800" b="1" kern="100" dirty="0">
                          <a:solidFill>
                            <a:schemeClr val="bg1"/>
                          </a:solidFill>
                          <a:effectLst/>
                          <a:latin typeface="Arial"/>
                          <a:cs typeface="Arial"/>
                        </a:rPr>
                        <a:t> (n=154)</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BCL2i-E</a:t>
                      </a:r>
                      <a:endParaRPr lang="en-IE" sz="1200" b="1" kern="100" dirty="0">
                        <a:solidFill>
                          <a:schemeClr val="bg1"/>
                        </a:solidFill>
                        <a:effectLst/>
                        <a:latin typeface="Arial"/>
                        <a:cs typeface="Arial"/>
                      </a:endParaRPr>
                    </a:p>
                    <a:p>
                      <a:pPr algn="ctr">
                        <a:lnSpc>
                          <a:spcPct val="100000"/>
                        </a:lnSpc>
                        <a:spcAft>
                          <a:spcPts val="300"/>
                        </a:spcAft>
                      </a:pPr>
                      <a:r>
                        <a:rPr lang="en-IE" sz="800" b="1" kern="100" dirty="0">
                          <a:solidFill>
                            <a:schemeClr val="bg1"/>
                          </a:solidFill>
                          <a:effectLst/>
                          <a:latin typeface="Arial"/>
                          <a:cs typeface="Arial"/>
                        </a:rPr>
                        <a:t>(n=128)</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812871482"/>
                  </a:ext>
                </a:extLst>
              </a:tr>
              <a:tr h="35839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Arial"/>
                          <a:ea typeface="+mn-ea"/>
                          <a:cs typeface="Arial"/>
                        </a:rPr>
                        <a:t>Median time from diagnosis to first dose,</a:t>
                      </a:r>
                      <a:r>
                        <a:rPr lang="en-US" sz="800" b="0" kern="1200" dirty="0">
                          <a:solidFill>
                            <a:schemeClr val="tx1"/>
                          </a:solidFill>
                          <a:latin typeface="Arial"/>
                          <a:ea typeface="+mn-ea"/>
                          <a:cs typeface="Arial"/>
                        </a:rPr>
                        <a:t> years (IQR) </a:t>
                      </a: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11 (8-15)</a:t>
                      </a:r>
                    </a:p>
                  </a:txBody>
                  <a:tcPr marL="38576" marR="38576" marT="0" marB="0"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11 (7-15)</a:t>
                      </a:r>
                    </a:p>
                  </a:txBody>
                  <a:tcPr marL="38576" marR="38576" marT="19289" marB="19289"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12 (8-15)</a:t>
                      </a:r>
                    </a:p>
                  </a:txBody>
                  <a:tcPr marL="38576" marR="38576" marT="19289" marB="19289"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779072"/>
                  </a:ext>
                </a:extLst>
              </a:tr>
              <a:tr h="187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effectLst/>
                          <a:latin typeface="Arial"/>
                          <a:ea typeface="Times New Roman" panose="02020603050405020304" pitchFamily="18" charset="0"/>
                          <a:cs typeface="Arial"/>
                        </a:rPr>
                        <a:t>Reason for any prior BTKi discontinuation</a:t>
                      </a:r>
                      <a:r>
                        <a:rPr lang="en-US" sz="800" b="1" baseline="30000" dirty="0">
                          <a:solidFill>
                            <a:schemeClr val="tx1"/>
                          </a:solidFill>
                          <a:effectLst/>
                          <a:latin typeface="Arial"/>
                          <a:ea typeface="Times New Roman" panose="02020603050405020304" pitchFamily="18" charset="0"/>
                          <a:cs typeface="Arial"/>
                        </a:rPr>
                        <a:t>a</a:t>
                      </a:r>
                      <a:r>
                        <a:rPr lang="en-US" sz="800" b="1" dirty="0">
                          <a:solidFill>
                            <a:schemeClr val="tx1"/>
                          </a:solidFill>
                          <a:effectLst/>
                          <a:latin typeface="Arial"/>
                          <a:ea typeface="Times New Roman" panose="02020603050405020304" pitchFamily="18" charset="0"/>
                          <a:cs typeface="Arial"/>
                        </a:rPr>
                        <a:t>, </a:t>
                      </a:r>
                      <a:r>
                        <a:rPr lang="en-US" sz="800" b="0" dirty="0">
                          <a:solidFill>
                            <a:schemeClr val="tx1"/>
                          </a:solidFill>
                          <a:effectLst/>
                          <a:latin typeface="Arial"/>
                          <a:ea typeface="Times New Roman" panose="02020603050405020304" pitchFamily="18" charset="0"/>
                          <a:cs typeface="Arial"/>
                        </a:rPr>
                        <a:t>n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marR="0" algn="ctr">
                        <a:lnSpc>
                          <a:spcPct val="100000"/>
                        </a:lnSpc>
                        <a:spcBef>
                          <a:spcPts val="0"/>
                        </a:spcBef>
                        <a:spcAft>
                          <a:spcPts val="0"/>
                        </a:spcAft>
                      </a:pPr>
                      <a:endParaRPr lang="en-US" sz="1000">
                        <a:solidFill>
                          <a:schemeClr val="tx1"/>
                        </a:solidFill>
                        <a:effectLst/>
                        <a:latin typeface="Arial"/>
                        <a:ea typeface="Times New Roman" panose="02020603050405020304" pitchFamily="18" charset="0"/>
                        <a:cs typeface="Arial"/>
                      </a:endParaRPr>
                    </a:p>
                  </a:txBody>
                  <a:tcPr marL="51435" marR="51435"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70125800"/>
                  </a:ext>
                </a:extLst>
              </a:tr>
              <a:tr h="182220">
                <a:tc>
                  <a:txBody>
                    <a:bodyPr/>
                    <a:lstStyle/>
                    <a:p>
                      <a:pPr marL="177800" marR="0" indent="0" algn="l">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Progressive disease</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chemeClr val="tx1"/>
                          </a:solidFill>
                          <a:effectLst/>
                          <a:latin typeface="Arial"/>
                          <a:ea typeface="Times New Roman" panose="02020603050405020304" pitchFamily="18" charset="0"/>
                          <a:cs typeface="Arial"/>
                        </a:rPr>
                        <a:t>217 (77)</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110 (71)</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107 (84)</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737938394"/>
                  </a:ext>
                </a:extLst>
              </a:tr>
              <a:tr h="117004">
                <a:tc>
                  <a:txBody>
                    <a:bodyPr/>
                    <a:lstStyle/>
                    <a:p>
                      <a:pPr marL="177800" marR="0" indent="0" algn="l">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Toxicity/Other</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chemeClr val="tx1"/>
                          </a:solidFill>
                          <a:effectLst/>
                          <a:latin typeface="Arial"/>
                          <a:ea typeface="Times New Roman" panose="02020603050405020304" pitchFamily="18" charset="0"/>
                          <a:cs typeface="Arial"/>
                        </a:rPr>
                        <a:t>64 (23)</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rgbClr val="000000"/>
                          </a:solidFill>
                          <a:effectLst/>
                          <a:latin typeface="Arial"/>
                          <a:ea typeface="Times New Roman" panose="02020603050405020304" pitchFamily="18" charset="0"/>
                          <a:cs typeface="Arial"/>
                        </a:rPr>
                        <a:t>43 (28)</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rgbClr val="000000"/>
                          </a:solidFill>
                          <a:effectLst/>
                          <a:latin typeface="Arial"/>
                          <a:ea typeface="Times New Roman" panose="02020603050405020304" pitchFamily="18" charset="0"/>
                          <a:cs typeface="Arial"/>
                        </a:rPr>
                        <a:t>21 (16)</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882017040"/>
                  </a:ext>
                </a:extLst>
              </a:tr>
              <a:tr h="406961">
                <a:tc>
                  <a:txBody>
                    <a:bodyPr/>
                    <a:lstStyle/>
                    <a:p>
                      <a:pPr marL="268288" marR="0" indent="0" algn="l">
                        <a:lnSpc>
                          <a:spcPct val="100000"/>
                        </a:lnSpc>
                        <a:spcBef>
                          <a:spcPts val="0"/>
                        </a:spcBef>
                        <a:spcAft>
                          <a:spcPts val="0"/>
                        </a:spcAft>
                      </a:pPr>
                      <a:endParaRPr lang="en-US" sz="800" b="0" dirty="0">
                        <a:solidFill>
                          <a:srgbClr val="000000"/>
                        </a:solidFill>
                        <a:effectLst/>
                        <a:latin typeface="Arial"/>
                        <a:ea typeface="Times New Roman" panose="02020603050405020304" pitchFamily="18" charset="0"/>
                        <a:cs typeface="Arial"/>
                      </a:endParaRPr>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911840"/>
                  </a:ext>
                </a:extLst>
              </a:tr>
              <a:tr h="404622">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800" b="1" dirty="0">
                          <a:solidFill>
                            <a:schemeClr val="bg1"/>
                          </a:solidFill>
                          <a:effectLst/>
                          <a:latin typeface="Arial"/>
                          <a:cs typeface="Arial"/>
                        </a:rPr>
                        <a:t>Baseline Molecular Characteristics</a:t>
                      </a:r>
                      <a:r>
                        <a:rPr lang="en-US" sz="800" b="1" baseline="30000" dirty="0">
                          <a:solidFill>
                            <a:schemeClr val="bg1"/>
                          </a:solidFill>
                          <a:effectLst/>
                          <a:latin typeface="Arial"/>
                          <a:cs typeface="Arial"/>
                        </a:rPr>
                        <a:t>b</a:t>
                      </a:r>
                      <a:r>
                        <a:rPr lang="en-US" sz="800" b="1" dirty="0">
                          <a:solidFill>
                            <a:schemeClr val="bg1"/>
                          </a:solidFill>
                          <a:effectLst/>
                          <a:latin typeface="Arial"/>
                          <a:cs typeface="Arial"/>
                        </a:rPr>
                        <a:t>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7000"/>
                        </a:lnSpc>
                        <a:spcAft>
                          <a:spcPts val="800"/>
                        </a:spcAft>
                      </a:pPr>
                      <a:r>
                        <a:rPr lang="en-IE" sz="800" b="1" kern="100" dirty="0">
                          <a:solidFill>
                            <a:schemeClr val="bg1"/>
                          </a:solidFill>
                          <a:effectLst/>
                          <a:latin typeface="Arial"/>
                          <a:cs typeface="Arial"/>
                        </a:rPr>
                        <a:t>(n=282)</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BCL2i-N </a:t>
                      </a:r>
                    </a:p>
                    <a:p>
                      <a:pPr algn="ctr">
                        <a:lnSpc>
                          <a:spcPct val="107000"/>
                        </a:lnSpc>
                        <a:spcAft>
                          <a:spcPts val="300"/>
                        </a:spcAft>
                      </a:pPr>
                      <a:r>
                        <a:rPr lang="en-IE" sz="800" b="1" kern="100" dirty="0">
                          <a:solidFill>
                            <a:schemeClr val="bg1"/>
                          </a:solidFill>
                          <a:effectLst/>
                          <a:latin typeface="Arial"/>
                          <a:cs typeface="Arial"/>
                        </a:rPr>
                        <a:t> (n=154)</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BCL2i-E</a:t>
                      </a:r>
                      <a:endParaRPr lang="en-IE" sz="1200" b="1" kern="100" dirty="0">
                        <a:solidFill>
                          <a:schemeClr val="bg1"/>
                        </a:solidFill>
                        <a:effectLst/>
                        <a:latin typeface="Arial"/>
                        <a:cs typeface="Arial"/>
                      </a:endParaRPr>
                    </a:p>
                    <a:p>
                      <a:pPr algn="ctr">
                        <a:lnSpc>
                          <a:spcPct val="107000"/>
                        </a:lnSpc>
                        <a:spcAft>
                          <a:spcPts val="300"/>
                        </a:spcAft>
                      </a:pPr>
                      <a:r>
                        <a:rPr lang="en-IE" sz="800" b="1" kern="100" dirty="0">
                          <a:solidFill>
                            <a:schemeClr val="bg1"/>
                          </a:solidFill>
                          <a:effectLst/>
                          <a:latin typeface="Arial"/>
                          <a:cs typeface="Arial"/>
                        </a:rPr>
                        <a:t>(n=128)</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1377230"/>
                  </a:ext>
                </a:extLst>
              </a:tr>
              <a:tr h="1803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800" b="1" dirty="0">
                          <a:solidFill>
                            <a:srgbClr val="000000"/>
                          </a:solidFill>
                          <a:effectLst/>
                          <a:latin typeface="Arial"/>
                          <a:cs typeface="Arial"/>
                        </a:rPr>
                        <a:t>Mutation status, </a:t>
                      </a:r>
                      <a:r>
                        <a:rPr lang="en-US" sz="800" b="0" dirty="0">
                          <a:solidFill>
                            <a:srgbClr val="000000"/>
                          </a:solidFill>
                          <a:effectLst/>
                          <a:latin typeface="Arial"/>
                          <a:cs typeface="Arial"/>
                        </a:rPr>
                        <a:t>n/n available (%)</a:t>
                      </a: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endParaRPr lang="en-US" sz="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b">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942477"/>
                  </a:ext>
                </a:extLst>
              </a:tr>
              <a:tr h="144755">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i="0" dirty="0">
                          <a:solidFill>
                            <a:schemeClr val="tx1"/>
                          </a:solidFill>
                          <a:effectLst/>
                          <a:latin typeface="Arial"/>
                          <a:cs typeface="Arial"/>
                        </a:rPr>
                        <a:t>BCL2 mutated</a:t>
                      </a: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b="0" dirty="0">
                          <a:solidFill>
                            <a:schemeClr val="tx1"/>
                          </a:solidFill>
                          <a:effectLst/>
                          <a:latin typeface="Arial"/>
                          <a:ea typeface="Times New Roman" panose="02020603050405020304" pitchFamily="18" charset="0"/>
                          <a:cs typeface="Arial"/>
                        </a:rPr>
                        <a:t>19/246 (8)</a:t>
                      </a:r>
                    </a:p>
                  </a:txBody>
                  <a:tcPr marL="38576" marR="38576" marT="0" marB="0" anchor="ctr">
                    <a:lnL w="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0/133 (0)</a:t>
                      </a:r>
                    </a:p>
                  </a:txBody>
                  <a:tcPr marL="38576" marR="38576"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t>19/113 (17)</a:t>
                      </a:r>
                      <a:endParaRPr lang="en-IE" sz="800" dirty="0"/>
                    </a:p>
                  </a:txBody>
                  <a:tcPr marL="38576" marR="38576" marT="0" marB="0"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16824"/>
                  </a:ext>
                </a:extLst>
              </a:tr>
              <a:tr h="144755">
                <a:tc>
                  <a:txBody>
                    <a:bodyPr/>
                    <a:lstStyle/>
                    <a:p>
                      <a:pPr marL="177800" marR="0" indent="0" algn="l">
                        <a:lnSpc>
                          <a:spcPct val="100000"/>
                        </a:lnSpc>
                        <a:spcBef>
                          <a:spcPts val="0"/>
                        </a:spcBef>
                        <a:spcAft>
                          <a:spcPts val="300"/>
                        </a:spcAft>
                      </a:pPr>
                      <a:r>
                        <a:rPr lang="en-US" sz="800" b="0" i="0" dirty="0">
                          <a:solidFill>
                            <a:srgbClr val="000000"/>
                          </a:solidFill>
                          <a:effectLst/>
                          <a:latin typeface="Arial"/>
                          <a:cs typeface="Arial"/>
                        </a:rPr>
                        <a:t>BTK C481-mutant</a:t>
                      </a:r>
                    </a:p>
                  </a:txBody>
                  <a:tcPr marL="38576" marR="38576" marT="0" marB="0" anchor="b">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800" dirty="0">
                          <a:solidFill>
                            <a:schemeClr val="tx1"/>
                          </a:solidFill>
                          <a:effectLst/>
                          <a:latin typeface="Arial"/>
                          <a:ea typeface="Times New Roman" panose="02020603050405020304" pitchFamily="18" charset="0"/>
                          <a:cs typeface="Arial"/>
                        </a:rPr>
                        <a:t>96/245 (39)</a:t>
                      </a:r>
                    </a:p>
                  </a:txBody>
                  <a:tcPr marL="38576" marR="38576" marT="0" marB="0" anchor="b">
                    <a:lnL w="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57/138 (41)</a:t>
                      </a:r>
                      <a:endParaRPr lang="en-IE" sz="800" dirty="0"/>
                    </a:p>
                  </a:txBody>
                  <a:tcPr marL="38576" marR="38576" marT="0"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800" dirty="0">
                          <a:solidFill>
                            <a:srgbClr val="000000"/>
                          </a:solidFill>
                          <a:effectLst/>
                          <a:latin typeface="Arial"/>
                          <a:ea typeface="Times New Roman" panose="02020603050405020304" pitchFamily="18" charset="0"/>
                          <a:cs typeface="Arial"/>
                        </a:rPr>
                        <a:t>39/107 (36)</a:t>
                      </a:r>
                    </a:p>
                  </a:txBody>
                  <a:tcPr marL="38576" marR="38576" marT="0" marB="0" anchor="b">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342998"/>
                  </a:ext>
                </a:extLst>
              </a:tr>
              <a:tr h="209848">
                <a:tc>
                  <a:txBody>
                    <a:bodyPr/>
                    <a:lstStyle/>
                    <a:p>
                      <a:pPr marL="177800" indent="0" algn="l"/>
                      <a:r>
                        <a:rPr lang="en-US" sz="800" b="0" i="0" dirty="0">
                          <a:solidFill>
                            <a:srgbClr val="000000"/>
                          </a:solidFill>
                          <a:effectLst/>
                          <a:latin typeface="Arial"/>
                          <a:cs typeface="Arial"/>
                        </a:rPr>
                        <a:t>PLCG2-mutant</a:t>
                      </a:r>
                      <a:endParaRPr lang="en-IE" sz="800" i="0" dirty="0"/>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18/245 (7)</a:t>
                      </a:r>
                    </a:p>
                  </a:txBody>
                  <a:tcPr marL="38576" marR="38576" marT="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10/138 (7)</a:t>
                      </a:r>
                      <a:endParaRPr lang="en-IE" sz="800" dirty="0"/>
                    </a:p>
                  </a:txBody>
                  <a:tcPr marL="38576" marR="38576" marT="0" marB="0"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8/107 (8)</a:t>
                      </a:r>
                      <a:endParaRPr lang="en-IE" sz="800" dirty="0"/>
                    </a:p>
                  </a:txBody>
                  <a:tcPr marL="38576" marR="38576" marT="0" marB="0"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425339"/>
                  </a:ext>
                </a:extLst>
              </a:tr>
              <a:tr h="208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800" b="1" dirty="0">
                          <a:solidFill>
                            <a:srgbClr val="000000"/>
                          </a:solidFill>
                          <a:effectLst/>
                          <a:latin typeface="Arial"/>
                          <a:cs typeface="Arial"/>
                        </a:rPr>
                        <a:t>High Risk Molecular Features</a:t>
                      </a:r>
                      <a:r>
                        <a:rPr lang="en-US" sz="800" b="1" baseline="0" dirty="0">
                          <a:solidFill>
                            <a:srgbClr val="000000"/>
                          </a:solidFill>
                          <a:effectLst/>
                          <a:latin typeface="Arial"/>
                          <a:cs typeface="Arial"/>
                        </a:rPr>
                        <a:t>,</a:t>
                      </a:r>
                      <a:r>
                        <a:rPr lang="en-US" sz="800" b="1" baseline="30000" dirty="0">
                          <a:solidFill>
                            <a:srgbClr val="000000"/>
                          </a:solidFill>
                          <a:effectLst/>
                          <a:latin typeface="Arial"/>
                          <a:cs typeface="Arial"/>
                        </a:rPr>
                        <a:t> </a:t>
                      </a:r>
                      <a:r>
                        <a:rPr lang="en-US" sz="800" b="0" baseline="0" dirty="0">
                          <a:solidFill>
                            <a:srgbClr val="000000"/>
                          </a:solidFill>
                          <a:effectLst/>
                          <a:latin typeface="Arial"/>
                          <a:cs typeface="Arial"/>
                        </a:rPr>
                        <a:t>n/n available (%)</a:t>
                      </a:r>
                      <a:endParaRPr lang="en-US" sz="800" b="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5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5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797968994"/>
                  </a:ext>
                </a:extLst>
              </a:tr>
              <a:tr h="172915">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chemeClr val="tx1"/>
                          </a:solidFill>
                          <a:effectLst/>
                          <a:latin typeface="Arial"/>
                          <a:cs typeface="Arial"/>
                        </a:rPr>
                        <a:t>17p deletion and/or </a:t>
                      </a:r>
                      <a:r>
                        <a:rPr lang="en-US" sz="800" b="0" i="0" dirty="0">
                          <a:solidFill>
                            <a:schemeClr val="tx1"/>
                          </a:solidFill>
                          <a:effectLst/>
                          <a:latin typeface="Arial"/>
                          <a:cs typeface="Arial"/>
                        </a:rPr>
                        <a:t>TP53</a:t>
                      </a:r>
                      <a:r>
                        <a:rPr lang="en-US" sz="800" b="0" dirty="0">
                          <a:solidFill>
                            <a:schemeClr val="tx1"/>
                          </a:solidFill>
                          <a:effectLst/>
                          <a:latin typeface="Arial"/>
                          <a:cs typeface="Arial"/>
                        </a:rPr>
                        <a:t> mutation</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104/217 (48)</a:t>
                      </a:r>
                      <a:endParaRPr lang="en-US" sz="800" b="0" dirty="0">
                        <a:solidFill>
                          <a:srgbClr val="C00000"/>
                        </a:solidFill>
                        <a:effectLst/>
                        <a:latin typeface="Arial"/>
                        <a:ea typeface="Times New Roman" panose="02020603050405020304" pitchFamily="18" charset="0"/>
                        <a:cs typeface="Arial"/>
                      </a:endParaRP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57/123 (46)</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47/94 (50)</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67667286"/>
                  </a:ext>
                </a:extLst>
              </a:tr>
              <a:tr h="148213">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i="0" dirty="0">
                          <a:solidFill>
                            <a:srgbClr val="000000"/>
                          </a:solidFill>
                          <a:effectLst/>
                          <a:latin typeface="Arial"/>
                          <a:cs typeface="Arial"/>
                        </a:rPr>
                        <a:t>IGHV</a:t>
                      </a:r>
                      <a:r>
                        <a:rPr lang="en-US" sz="800" b="0" dirty="0">
                          <a:solidFill>
                            <a:srgbClr val="000000"/>
                          </a:solidFill>
                          <a:effectLst/>
                          <a:latin typeface="Arial"/>
                          <a:cs typeface="Arial"/>
                        </a:rPr>
                        <a:t> unmutated</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chemeClr val="tx1"/>
                          </a:solidFill>
                          <a:effectLst/>
                          <a:latin typeface="Arial"/>
                          <a:ea typeface="Times New Roman" panose="02020603050405020304" pitchFamily="18" charset="0"/>
                          <a:cs typeface="Arial"/>
                        </a:rPr>
                        <a:t>193/225 (86)</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100/125 (80)</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93/100 (93)</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38481033"/>
                  </a:ext>
                </a:extLst>
              </a:tr>
              <a:tr h="181149">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rgbClr val="000000"/>
                          </a:solidFill>
                          <a:effectLst/>
                          <a:latin typeface="Arial"/>
                          <a:cs typeface="Arial"/>
                        </a:rPr>
                        <a:t>Complex Karyotype</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chemeClr val="tx1"/>
                          </a:solidFill>
                          <a:effectLst/>
                          <a:latin typeface="Arial"/>
                          <a:ea typeface="Times New Roman" panose="02020603050405020304" pitchFamily="18" charset="0"/>
                          <a:cs typeface="Arial"/>
                        </a:rPr>
                        <a:t>33/73 (45)</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17/41 (42)</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16/32 (50)</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41413170"/>
                  </a:ext>
                </a:extLst>
              </a:tr>
              <a:tr h="133579">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rgbClr val="000000"/>
                          </a:solidFill>
                          <a:effectLst/>
                          <a:latin typeface="Arial"/>
                          <a:ea typeface="Times New Roman" panose="02020603050405020304" pitchFamily="18" charset="0"/>
                          <a:cs typeface="Arial"/>
                        </a:rPr>
                        <a:t>11q deletion</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47/202 (23)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28/115 (24)</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19/87 (22)</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99833206"/>
                  </a:ext>
                </a:extLst>
              </a:tr>
            </a:tbl>
          </a:graphicData>
        </a:graphic>
      </p:graphicFrame>
      <p:sp>
        <p:nvSpPr>
          <p:cNvPr id="9" name="Title 1">
            <a:extLst>
              <a:ext uri="{FF2B5EF4-FFF2-40B4-BE49-F238E27FC236}">
                <a16:creationId xmlns:a16="http://schemas.microsoft.com/office/drawing/2014/main" id="{F935AE64-BD25-D580-B6C2-81CBFCD05736}"/>
              </a:ext>
            </a:extLst>
          </p:cNvPr>
          <p:cNvSpPr>
            <a:spLocks noGrp="1"/>
          </p:cNvSpPr>
          <p:nvPr>
            <p:ph type="ctrTitle"/>
          </p:nvPr>
        </p:nvSpPr>
        <p:spPr>
          <a:xfrm>
            <a:off x="-8165" y="223579"/>
            <a:ext cx="8660219" cy="418283"/>
          </a:xfrm>
        </p:spPr>
        <p:txBody>
          <a:bodyPr>
            <a:noAutofit/>
          </a:bodyPr>
          <a:lstStyle/>
          <a:p>
            <a:pPr marL="172800" algn="l"/>
            <a:r>
              <a:rPr lang="en-US" sz="1800" b="1" dirty="0">
                <a:solidFill>
                  <a:schemeClr val="tx1"/>
                </a:solidFill>
                <a:latin typeface="Arial" panose="020B0604020202020204" pitchFamily="34" charset="0"/>
                <a:cs typeface="Arial" panose="020B0604020202020204" pitchFamily="34" charset="0"/>
              </a:rPr>
              <a:t>Baseline Characteristics of Patients with CLL/SLL who Received Prior cBTKi </a:t>
            </a:r>
            <a:endParaRPr lang="en-IE" sz="1800" b="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C7A391B-93CF-B2EC-6051-974138BF3B39}"/>
              </a:ext>
            </a:extLst>
          </p:cNvPr>
          <p:cNvSpPr txBox="1"/>
          <p:nvPr/>
        </p:nvSpPr>
        <p:spPr>
          <a:xfrm>
            <a:off x="99971" y="4425791"/>
            <a:ext cx="9049215" cy="173124"/>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75" baseline="30000" dirty="0">
                <a:solidFill>
                  <a:srgbClr val="000000"/>
                </a:solidFill>
                <a:latin typeface="Arial Narrow"/>
                <a:ea typeface="Times New Roman" panose="02020603050405020304" pitchFamily="18" charset="0"/>
                <a:cs typeface="Arial"/>
              </a:rPr>
              <a:t>a</a:t>
            </a:r>
            <a:r>
              <a:rPr lang="en-GB" sz="675" dirty="0">
                <a:solidFill>
                  <a:srgbClr val="000000"/>
                </a:solidFill>
                <a:latin typeface="Arial Narrow"/>
                <a:ea typeface="Times New Roman" panose="02020603050405020304" pitchFamily="18" charset="0"/>
                <a:cs typeface="Arial"/>
              </a:rPr>
              <a:t>In the event more than one reason was noted for discontinuation, disease progression took priority.</a:t>
            </a:r>
            <a:r>
              <a:rPr lang="en-GB" sz="675" baseline="30000" dirty="0">
                <a:solidFill>
                  <a:srgbClr val="000000"/>
                </a:solidFill>
                <a:latin typeface="Arial Narrow"/>
                <a:ea typeface="Times New Roman" panose="02020603050405020304" pitchFamily="18" charset="0"/>
                <a:cs typeface="Arial"/>
              </a:rPr>
              <a:t> b</a:t>
            </a:r>
            <a:r>
              <a:rPr lang="en-US" sz="675" dirty="0">
                <a:solidFill>
                  <a:srgbClr val="000000"/>
                </a:solidFill>
                <a:latin typeface="Arial Narrow"/>
                <a:ea typeface="Times New Roman" panose="02020603050405020304" pitchFamily="18" charset="0"/>
                <a:cs typeface="Arial"/>
              </a:rPr>
              <a:t>Molecular characteristics were determined centrally and are presented based on data availability, in those patients with sufficient sample to pass assay quality control. </a:t>
            </a:r>
            <a:endParaRPr lang="en-US" sz="675" dirty="0">
              <a:solidFill>
                <a:srgbClr val="C00000"/>
              </a:solidFill>
              <a:highlight>
                <a:srgbClr val="FFFF00"/>
              </a:highlight>
              <a:latin typeface="Arial Narrow"/>
              <a:cs typeface="Arial"/>
            </a:endParaRPr>
          </a:p>
        </p:txBody>
      </p:sp>
      <p:sp>
        <p:nvSpPr>
          <p:cNvPr id="3" name="TextBox 2">
            <a:extLst>
              <a:ext uri="{FF2B5EF4-FFF2-40B4-BE49-F238E27FC236}">
                <a16:creationId xmlns:a16="http://schemas.microsoft.com/office/drawing/2014/main" id="{D0162B71-07E4-A02B-2F27-0755DD207B34}"/>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1725303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9B2-AC07-70BB-6474-4BCFAC0BCC58}"/>
              </a:ext>
            </a:extLst>
          </p:cNvPr>
          <p:cNvSpPr>
            <a:spLocks noGrp="1"/>
          </p:cNvSpPr>
          <p:nvPr>
            <p:ph type="ctrTitle"/>
          </p:nvPr>
        </p:nvSpPr>
        <p:spPr>
          <a:xfrm>
            <a:off x="0" y="176307"/>
            <a:ext cx="8610016" cy="555218"/>
          </a:xfrm>
        </p:spPr>
        <p:txBody>
          <a:bodyPr>
            <a:noAutofit/>
          </a:bodyPr>
          <a:lstStyle/>
          <a:p>
            <a:pPr marL="172800" algn="l"/>
            <a:r>
              <a:rPr lang="en-US" sz="1800" b="1" dirty="0">
                <a:solidFill>
                  <a:schemeClr val="tx1"/>
                </a:solidFill>
                <a:latin typeface="Arial" panose="020B0604020202020204" pitchFamily="34" charset="0"/>
                <a:cs typeface="Arial" panose="020B0604020202020204" pitchFamily="34" charset="0"/>
              </a:rPr>
              <a:t>Pirtobrutinib Efficacy in All Patients with CLL/SLL who Received Prior cBTKi </a:t>
            </a:r>
            <a:endParaRPr lang="en-IE" sz="18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D6883B-BDFA-BC8A-E3BF-1AFEDCB677AA}"/>
              </a:ext>
            </a:extLst>
          </p:cNvPr>
          <p:cNvSpPr txBox="1"/>
          <p:nvPr/>
        </p:nvSpPr>
        <p:spPr>
          <a:xfrm>
            <a:off x="101438" y="4645180"/>
            <a:ext cx="8706953" cy="403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675" dirty="0">
                <a:latin typeface="Arial Narrow" panose="020B0606020202030204" pitchFamily="34" charset="0"/>
                <a:ea typeface="Arial"/>
                <a:cs typeface="Arial"/>
                <a:sym typeface="Arial"/>
              </a:rPr>
              <a:t>Data of</a:t>
            </a:r>
            <a:r>
              <a:rPr lang="en-US" sz="675" dirty="0">
                <a:solidFill>
                  <a:srgbClr val="000000"/>
                </a:solidFill>
                <a:latin typeface="Arial Narrow" panose="020B0606020202030204" pitchFamily="34" charset="0"/>
                <a:ea typeface="Arial"/>
                <a:cs typeface="Arial"/>
                <a:sym typeface="Arial"/>
              </a:rPr>
              <a:t> patients with baseline and at least one evaluable post baseline tumor measurement.</a:t>
            </a:r>
            <a:r>
              <a:rPr lang="en-US" sz="675" dirty="0">
                <a:latin typeface="Arial Narrow" panose="020B0606020202030204" pitchFamily="34" charset="0"/>
                <a:ea typeface="Arial"/>
                <a:cs typeface="Arial"/>
                <a:sym typeface="Arial"/>
              </a:rPr>
              <a:t> *Data for 30/282 patients are not shown in the waterfall plot due to no measurable target lesions identified by CT at baseline, discontinuation prior to first response assessment, or lack of adequate imaging in follow-up. </a:t>
            </a:r>
            <a:r>
              <a:rPr lang="en-US" sz="675" baseline="30000" dirty="0">
                <a:latin typeface="Arial Narrow" panose="020B0606020202030204" pitchFamily="34" charset="0"/>
                <a:ea typeface="Arial"/>
                <a:cs typeface="Arial"/>
                <a:sym typeface="Arial"/>
              </a:rPr>
              <a:t>a</a:t>
            </a:r>
            <a:r>
              <a:rPr lang="en-US" sz="675" dirty="0">
                <a:latin typeface="Arial Narrow" panose="020B0606020202030204" pitchFamily="34" charset="0"/>
                <a:ea typeface="Arial"/>
                <a:cs typeface="Arial"/>
                <a:sym typeface="Arial"/>
              </a:rPr>
              <a:t>ORR including PR-L is the number of patients with best response of PR-L or better divided by the total number of patients; 14 patients with a best response of not evaluable (NE) are included in the denominator. </a:t>
            </a:r>
            <a:r>
              <a:rPr lang="en-US" sz="675" baseline="30000" dirty="0">
                <a:latin typeface="Arial Narrow" panose="020B0606020202030204" pitchFamily="34" charset="0"/>
                <a:ea typeface="Arial"/>
                <a:cs typeface="Arial"/>
                <a:sym typeface="Arial"/>
              </a:rPr>
              <a:t>b</a:t>
            </a:r>
            <a:r>
              <a:rPr lang="en-US" sz="675" dirty="0">
                <a:latin typeface="Arial Narrow" panose="020B0606020202030204" pitchFamily="34" charset="0"/>
                <a:ea typeface="Arial"/>
                <a:cs typeface="Arial"/>
                <a:sym typeface="Arial"/>
              </a:rPr>
              <a:t>Post-cBTKi patients included a subgroup of 19 patients with one prior line of cBTKi-containing therapy and second line therapy of pirtobrutinib, who had an ORR including PR-L of 89.5% (95% CI: 66.9-98.7). </a:t>
            </a:r>
            <a:r>
              <a:rPr lang="en-US" sz="675" dirty="0">
                <a:latin typeface="Arial Narrow" panose="020B0606020202030204" pitchFamily="34" charset="0"/>
                <a:ea typeface="Calibri" panose="020F0502020204030204" pitchFamily="34" charset="0"/>
              </a:rPr>
              <a:t>Response status per iwCLL 2018 based on IRC assessment.</a:t>
            </a:r>
            <a:endParaRPr lang="en-IE" sz="675" dirty="0"/>
          </a:p>
        </p:txBody>
      </p:sp>
      <p:sp>
        <p:nvSpPr>
          <p:cNvPr id="7" name="TextBox 6">
            <a:extLst>
              <a:ext uri="{FF2B5EF4-FFF2-40B4-BE49-F238E27FC236}">
                <a16:creationId xmlns:a16="http://schemas.microsoft.com/office/drawing/2014/main" id="{F92B6608-6D5B-F953-4F18-B9F54F2DB30C}"/>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pic>
        <p:nvPicPr>
          <p:cNvPr id="8" name="Picture 7">
            <a:extLst>
              <a:ext uri="{FF2B5EF4-FFF2-40B4-BE49-F238E27FC236}">
                <a16:creationId xmlns:a16="http://schemas.microsoft.com/office/drawing/2014/main" id="{D20997E9-2547-67C2-6A64-12E826AE4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477" y="647033"/>
            <a:ext cx="7645046" cy="3895344"/>
          </a:xfrm>
          <a:prstGeom prst="rect">
            <a:avLst/>
          </a:prstGeom>
        </p:spPr>
      </p:pic>
    </p:spTree>
    <p:extLst>
      <p:ext uri="{BB962C8B-B14F-4D97-AF65-F5344CB8AC3E}">
        <p14:creationId xmlns:p14="http://schemas.microsoft.com/office/powerpoint/2010/main" val="3650036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ack and white image of a black background&#10;&#10;Description automatically generated with medium confidence">
            <a:extLst>
              <a:ext uri="{FF2B5EF4-FFF2-40B4-BE49-F238E27FC236}">
                <a16:creationId xmlns:a16="http://schemas.microsoft.com/office/drawing/2014/main" id="{45539820-1C46-176A-532F-459FDD15580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4199" y="820044"/>
            <a:ext cx="3630685" cy="2144951"/>
          </a:xfrm>
          <a:prstGeom prst="rect">
            <a:avLst/>
          </a:prstGeom>
        </p:spPr>
      </p:pic>
      <p:pic>
        <p:nvPicPr>
          <p:cNvPr id="18" name="Picture 17" descr="A black and white image of a black background&#10;&#10;Description automatically generated with medium confidence">
            <a:extLst>
              <a:ext uri="{FF2B5EF4-FFF2-40B4-BE49-F238E27FC236}">
                <a16:creationId xmlns:a16="http://schemas.microsoft.com/office/drawing/2014/main" id="{CB799424-2F5C-F4B5-0419-520062B438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50703" y="820045"/>
            <a:ext cx="3630684" cy="2144951"/>
          </a:xfrm>
          <a:prstGeom prst="rect">
            <a:avLst/>
          </a:prstGeom>
        </p:spPr>
      </p:pic>
      <p:graphicFrame>
        <p:nvGraphicFramePr>
          <p:cNvPr id="6" name="Table 5">
            <a:extLst>
              <a:ext uri="{FF2B5EF4-FFF2-40B4-BE49-F238E27FC236}">
                <a16:creationId xmlns:a16="http://schemas.microsoft.com/office/drawing/2014/main" id="{E119ADD5-CA8C-C035-FEF0-CD9B9DCCDEFA}"/>
              </a:ext>
            </a:extLst>
          </p:cNvPr>
          <p:cNvGraphicFramePr>
            <a:graphicFrameLocks noGrp="1"/>
          </p:cNvGraphicFramePr>
          <p:nvPr/>
        </p:nvGraphicFramePr>
        <p:xfrm>
          <a:off x="4940951" y="3132966"/>
          <a:ext cx="3440436" cy="1473854"/>
        </p:xfrm>
        <a:graphic>
          <a:graphicData uri="http://schemas.openxmlformats.org/drawingml/2006/table">
            <a:tbl>
              <a:tblPr firstRow="1" firstCol="1" bandRow="1">
                <a:tableStyleId>{5940675A-B579-460E-94D1-54222C63F5DA}</a:tableStyleId>
              </a:tblPr>
              <a:tblGrid>
                <a:gridCol w="2146388">
                  <a:extLst>
                    <a:ext uri="{9D8B030D-6E8A-4147-A177-3AD203B41FA5}">
                      <a16:colId xmlns:a16="http://schemas.microsoft.com/office/drawing/2014/main" val="1394307089"/>
                    </a:ext>
                  </a:extLst>
                </a:gridCol>
                <a:gridCol w="1294048">
                  <a:extLst>
                    <a:ext uri="{9D8B030D-6E8A-4147-A177-3AD203B41FA5}">
                      <a16:colId xmlns:a16="http://schemas.microsoft.com/office/drawing/2014/main" val="814472264"/>
                    </a:ext>
                  </a:extLst>
                </a:gridCol>
              </a:tblGrid>
              <a:tr h="245700">
                <a:tc>
                  <a:txBody>
                    <a:bodyPr/>
                    <a:lstStyle/>
                    <a:p>
                      <a:pPr marL="0" marR="0" lvl="0" indent="0" algn="l" defTabSz="457200" eaLnBrk="1" fontAlgn="auto" latinLnBrk="0" hangingPunct="1">
                        <a:lnSpc>
                          <a:spcPct val="107000"/>
                        </a:lnSpc>
                        <a:spcBef>
                          <a:spcPts val="0"/>
                        </a:spcBef>
                        <a:spcAft>
                          <a:spcPts val="800"/>
                        </a:spcAft>
                        <a:buClrTx/>
                        <a:buSzTx/>
                        <a:buFontTx/>
                        <a:buNone/>
                        <a:tabLst/>
                        <a:defRPr/>
                      </a:pPr>
                      <a:r>
                        <a:rPr lang="en-IE" sz="900" b="1" kern="100" dirty="0">
                          <a:solidFill>
                            <a:schemeClr val="bg1"/>
                          </a:solidFill>
                          <a:effectLst/>
                          <a:latin typeface="Arial"/>
                          <a:cs typeface="Arial"/>
                        </a:rPr>
                        <a:t>BCL2i-E  </a:t>
                      </a:r>
                    </a:p>
                  </a:txBody>
                  <a:tcPr marL="34290" marR="34290" marT="34290" marB="34290" anchor="b">
                    <a:lnL w="12700" cap="flat" cmpd="sng" algn="ctr">
                      <a:solidFill>
                        <a:srgbClr val="D5D2CA"/>
                      </a:solidFill>
                      <a:prstDash val="solid"/>
                      <a:round/>
                      <a:headEnd type="none" w="med" len="med"/>
                      <a:tailEnd type="none" w="med" len="med"/>
                    </a:lnL>
                    <a:lnR w="12700" cap="flat" cmpd="sng" algn="ctr">
                      <a:solidFill>
                        <a:srgbClr val="2B3D67"/>
                      </a:solidFill>
                      <a:prstDash val="solid"/>
                      <a:round/>
                      <a:headEnd type="none" w="med" len="med"/>
                      <a:tailEnd type="none" w="med" len="med"/>
                    </a:lnR>
                    <a:lnT w="12700" cap="flat" cmpd="sng" algn="ctr">
                      <a:solidFill>
                        <a:srgbClr val="D5D2CA"/>
                      </a:solidFill>
                      <a:prstDash val="solid"/>
                      <a:round/>
                      <a:headEnd type="none" w="med" len="med"/>
                      <a:tailEnd type="none" w="med" len="med"/>
                    </a:lnT>
                    <a:lnB w="12700" cap="flat" cmpd="sng" algn="ctr">
                      <a:solidFill>
                        <a:srgbClr val="2B3D67"/>
                      </a:solidFill>
                      <a:prstDash val="solid"/>
                      <a:round/>
                      <a:headEnd type="none" w="med" len="med"/>
                      <a:tailEnd type="none" w="med" len="med"/>
                    </a:lnB>
                    <a:solidFill>
                      <a:srgbClr val="263F6A"/>
                    </a:solidFill>
                  </a:tcPr>
                </a:tc>
                <a:tc>
                  <a:txBody>
                    <a:bodyPr/>
                    <a:lstStyle/>
                    <a:p>
                      <a:pPr algn="ctr">
                        <a:lnSpc>
                          <a:spcPct val="100000"/>
                        </a:lnSpc>
                        <a:spcAft>
                          <a:spcPts val="0"/>
                        </a:spcAft>
                      </a:pPr>
                      <a:r>
                        <a:rPr lang="en-IE" sz="900" b="1" kern="100" dirty="0">
                          <a:solidFill>
                            <a:schemeClr val="bg1"/>
                          </a:solidFill>
                          <a:effectLst/>
                          <a:latin typeface="Arial"/>
                          <a:cs typeface="Arial"/>
                        </a:rPr>
                        <a:t>(n=128)</a:t>
                      </a:r>
                      <a:r>
                        <a:rPr lang="en-IE" sz="900" b="1" kern="100" baseline="30000" dirty="0">
                          <a:solidFill>
                            <a:schemeClr val="bg1"/>
                          </a:solidFill>
                          <a:effectLst/>
                          <a:latin typeface="Arial"/>
                          <a:cs typeface="Arial"/>
                        </a:rPr>
                        <a:t>c</a:t>
                      </a:r>
                      <a:endParaRPr lang="en-IE" sz="900" b="1" kern="100" dirty="0">
                        <a:solidFill>
                          <a:schemeClr val="bg1"/>
                        </a:solidFill>
                        <a:effectLst/>
                        <a:latin typeface="Arial"/>
                        <a:ea typeface="Calibri" panose="020F0502020204030204" pitchFamily="34" charset="0"/>
                        <a:cs typeface="Arial"/>
                      </a:endParaRPr>
                    </a:p>
                  </a:txBody>
                  <a:tcPr marL="34290" marR="34290" marT="34290" marB="34290" anchor="b">
                    <a:lnL w="12700" cap="flat" cmpd="sng" algn="ctr">
                      <a:solidFill>
                        <a:srgbClr val="2B3D67"/>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5D2CA"/>
                      </a:solidFill>
                      <a:prstDash val="solid"/>
                      <a:round/>
                      <a:headEnd type="none" w="med" len="med"/>
                      <a:tailEnd type="none" w="med" len="med"/>
                    </a:lnT>
                    <a:solidFill>
                      <a:srgbClr val="263F6A"/>
                    </a:solidFill>
                  </a:tcPr>
                </a:tc>
                <a:extLst>
                  <a:ext uri="{0D108BD9-81ED-4DB2-BD59-A6C34878D82A}">
                    <a16:rowId xmlns:a16="http://schemas.microsoft.com/office/drawing/2014/main" val="804036066"/>
                  </a:ext>
                </a:extLst>
              </a:tr>
              <a:tr h="204740">
                <a:tc>
                  <a:txBody>
                    <a:bodyPr/>
                    <a:lstStyle/>
                    <a:p>
                      <a:pPr algn="l">
                        <a:lnSpc>
                          <a:spcPct val="107000"/>
                        </a:lnSpc>
                        <a:spcAft>
                          <a:spcPts val="300"/>
                        </a:spcAft>
                      </a:pPr>
                      <a:r>
                        <a:rPr lang="en-US" sz="900" b="1" kern="100" dirty="0">
                          <a:effectLst/>
                          <a:latin typeface="Arial"/>
                          <a:ea typeface="Calibri"/>
                          <a:cs typeface="Arial"/>
                        </a:rPr>
                        <a:t>ORR</a:t>
                      </a:r>
                      <a:r>
                        <a:rPr lang="en-US" sz="900" b="1" kern="100" baseline="30000" dirty="0">
                          <a:effectLst/>
                          <a:latin typeface="Arial"/>
                          <a:ea typeface="Calibri"/>
                          <a:cs typeface="Arial"/>
                        </a:rPr>
                        <a:t>a</a:t>
                      </a:r>
                      <a:r>
                        <a:rPr lang="en-US" sz="900" b="1" kern="100" dirty="0">
                          <a:effectLst/>
                          <a:latin typeface="Arial"/>
                          <a:ea typeface="Calibri"/>
                          <a:cs typeface="Arial"/>
                        </a:rPr>
                        <a:t> incl. PR-L, </a:t>
                      </a:r>
                      <a:r>
                        <a:rPr lang="en-US" sz="900" b="0" kern="100" dirty="0">
                          <a:effectLst/>
                          <a:latin typeface="Arial"/>
                          <a:ea typeface="Calibri"/>
                          <a:cs typeface="Arial"/>
                        </a:rPr>
                        <a:t>%  (95% CI)</a:t>
                      </a:r>
                      <a:endParaRPr lang="en-IE" sz="900" b="0" kern="100" dirty="0">
                        <a:effectLst/>
                        <a:latin typeface="Arial"/>
                        <a:ea typeface="Calibri"/>
                        <a:cs typeface="Arial"/>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B3D67"/>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200"/>
                        </a:spcAft>
                      </a:pPr>
                      <a:r>
                        <a:rPr lang="en-US" sz="900" kern="100" dirty="0">
                          <a:effectLst/>
                          <a:latin typeface="Arial"/>
                          <a:ea typeface="Calibri"/>
                          <a:cs typeface="Arial"/>
                        </a:rPr>
                        <a:t>79.7 </a:t>
                      </a:r>
                      <a:r>
                        <a:rPr lang="en-IE" sz="900" kern="100" dirty="0">
                          <a:effectLst/>
                          <a:latin typeface="Arial"/>
                          <a:ea typeface="Calibri"/>
                          <a:cs typeface="Arial"/>
                        </a:rPr>
                        <a:t>(71.7-86.3)</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5D2CA"/>
                      </a:solidFill>
                      <a:prstDash val="solid"/>
                      <a:round/>
                      <a:headEnd type="none" w="med" len="med"/>
                      <a:tailEnd type="none" w="med" len="med"/>
                    </a:lnR>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4293680772"/>
                  </a:ext>
                </a:extLst>
              </a:tr>
              <a:tr h="204740">
                <a:tc>
                  <a:txBody>
                    <a:bodyPr/>
                    <a:lstStyle/>
                    <a:p>
                      <a:pPr algn="l">
                        <a:lnSpc>
                          <a:spcPct val="107000"/>
                        </a:lnSpc>
                        <a:spcAft>
                          <a:spcPts val="800"/>
                        </a:spcAft>
                      </a:pPr>
                      <a:r>
                        <a:rPr lang="en-IE" sz="900" b="1" kern="100" dirty="0">
                          <a:effectLst/>
                          <a:latin typeface="Arial"/>
                          <a:cs typeface="Arial"/>
                        </a:rPr>
                        <a:t>Best Response, </a:t>
                      </a:r>
                      <a:r>
                        <a:rPr lang="en-IE" sz="900" b="0" kern="100" dirty="0">
                          <a:effectLst/>
                          <a:latin typeface="Arial"/>
                          <a:cs typeface="Arial"/>
                        </a:rPr>
                        <a:t>n (%)</a:t>
                      </a:r>
                      <a:endParaRPr lang="en-IE" sz="900" b="0" kern="100" dirty="0">
                        <a:effectLst/>
                        <a:latin typeface="Arial"/>
                        <a:ea typeface="Calibri" panose="020F0502020204030204" pitchFamily="34" charset="0"/>
                        <a:cs typeface="Arial"/>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IE" sz="900" kern="100" dirty="0">
                        <a:effectLst/>
                        <a:latin typeface="Arial" panose="020B0604020202020204" pitchFamily="34" charset="0"/>
                        <a:cs typeface="Arial" panose="020B0604020202020204" pitchFamily="34" charset="0"/>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756360277"/>
                  </a:ext>
                </a:extLst>
              </a:tr>
              <a:tr h="204740">
                <a:tc>
                  <a:txBody>
                    <a:bodyPr/>
                    <a:lstStyle/>
                    <a:p>
                      <a:pPr marL="268288" indent="0" algn="l">
                        <a:lnSpc>
                          <a:spcPct val="107000"/>
                        </a:lnSpc>
                        <a:spcAft>
                          <a:spcPts val="800"/>
                        </a:spcAft>
                      </a:pPr>
                      <a:r>
                        <a:rPr lang="en-IE" sz="900" b="1" kern="100" dirty="0">
                          <a:effectLst/>
                          <a:latin typeface="Arial"/>
                          <a:cs typeface="Arial"/>
                        </a:rPr>
                        <a:t>CR</a:t>
                      </a:r>
                      <a:endParaRPr lang="en-IE" sz="900" b="1" kern="100" dirty="0">
                        <a:effectLst/>
                        <a:latin typeface="Arial"/>
                        <a:ea typeface="Calibri" panose="020F0502020204030204" pitchFamily="34" charset="0"/>
                        <a:cs typeface="Arial"/>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900" kern="100" dirty="0">
                          <a:effectLst/>
                          <a:latin typeface="Arial"/>
                          <a:cs typeface="Arial"/>
                        </a:rPr>
                        <a:t>0 (0)</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205954502"/>
                  </a:ext>
                </a:extLst>
              </a:tr>
              <a:tr h="204740">
                <a:tc>
                  <a:txBody>
                    <a:bodyPr/>
                    <a:lstStyle/>
                    <a:p>
                      <a:pPr marL="268288" indent="0" algn="l">
                        <a:lnSpc>
                          <a:spcPct val="107000"/>
                        </a:lnSpc>
                        <a:spcAft>
                          <a:spcPts val="800"/>
                        </a:spcAft>
                      </a:pPr>
                      <a:r>
                        <a:rPr lang="en-IE" sz="900" b="1" kern="100" dirty="0">
                          <a:effectLst/>
                          <a:latin typeface="Arial" panose="020B0604020202020204" pitchFamily="34" charset="0"/>
                          <a:cs typeface="Arial" panose="020B0604020202020204" pitchFamily="34" charset="0"/>
                        </a:rPr>
                        <a:t>nPR</a:t>
                      </a:r>
                      <a:endParaRPr lang="en-IE" sz="900" b="1" kern="1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900" kern="100" dirty="0">
                          <a:effectLst/>
                          <a:latin typeface="Arial"/>
                          <a:cs typeface="Arial"/>
                        </a:rPr>
                        <a:t>0 (0)</a:t>
                      </a: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278714662"/>
                  </a:ext>
                </a:extLst>
              </a:tr>
              <a:tr h="204740">
                <a:tc>
                  <a:txBody>
                    <a:bodyPr/>
                    <a:lstStyle/>
                    <a:p>
                      <a:pPr marL="268288" indent="0" algn="l">
                        <a:lnSpc>
                          <a:spcPct val="107000"/>
                        </a:lnSpc>
                        <a:spcAft>
                          <a:spcPts val="800"/>
                        </a:spcAft>
                      </a:pPr>
                      <a:r>
                        <a:rPr lang="en-IE" sz="900" b="1" kern="100" dirty="0">
                          <a:effectLst/>
                          <a:latin typeface="Arial" panose="020B0604020202020204" pitchFamily="34" charset="0"/>
                          <a:cs typeface="Arial" panose="020B0604020202020204" pitchFamily="34" charset="0"/>
                        </a:rPr>
                        <a:t>PR</a:t>
                      </a:r>
                      <a:endParaRPr lang="en-IE" sz="900" b="1" kern="1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900" kern="100" dirty="0">
                          <a:effectLst/>
                          <a:latin typeface="Arial"/>
                          <a:cs typeface="Arial"/>
                        </a:rPr>
                        <a:t>88 (68.8)</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611736683"/>
                  </a:ext>
                </a:extLst>
              </a:tr>
              <a:tr h="204740">
                <a:tc>
                  <a:txBody>
                    <a:bodyPr/>
                    <a:lstStyle/>
                    <a:p>
                      <a:pPr marL="268288" indent="0" algn="l">
                        <a:lnSpc>
                          <a:spcPct val="107000"/>
                        </a:lnSpc>
                        <a:spcAft>
                          <a:spcPts val="800"/>
                        </a:spcAft>
                      </a:pPr>
                      <a:r>
                        <a:rPr lang="en-IE" sz="900" b="1" kern="100" dirty="0">
                          <a:effectLst/>
                          <a:latin typeface="Arial"/>
                          <a:cs typeface="Arial"/>
                        </a:rPr>
                        <a:t>PR-L</a:t>
                      </a:r>
                      <a:endParaRPr lang="en-IE" sz="900" b="1" kern="100" dirty="0">
                        <a:effectLst/>
                        <a:latin typeface="Arial"/>
                        <a:ea typeface="Calibri" panose="020F0502020204030204" pitchFamily="34" charset="0"/>
                        <a:cs typeface="Arial"/>
                      </a:endParaRPr>
                    </a:p>
                  </a:txBody>
                  <a:tcPr marL="34290" marR="34290" marT="34290" marB="3429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5D2CA"/>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900" kern="100" dirty="0">
                          <a:effectLst/>
                          <a:latin typeface="Arial"/>
                          <a:cs typeface="Arial"/>
                        </a:rPr>
                        <a:t>14 (10.9)</a:t>
                      </a: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5D2CA"/>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5D2CA"/>
                      </a:solidFill>
                      <a:prstDash val="solid"/>
                      <a:round/>
                      <a:headEnd type="none" w="med" len="med"/>
                      <a:tailEnd type="none" w="med" len="med"/>
                    </a:lnB>
                    <a:solidFill>
                      <a:srgbClr val="D9D9D9"/>
                    </a:solidFill>
                  </a:tcPr>
                </a:tc>
                <a:extLst>
                  <a:ext uri="{0D108BD9-81ED-4DB2-BD59-A6C34878D82A}">
                    <a16:rowId xmlns:a16="http://schemas.microsoft.com/office/drawing/2014/main" val="1902834269"/>
                  </a:ext>
                </a:extLst>
              </a:tr>
            </a:tbl>
          </a:graphicData>
        </a:graphic>
      </p:graphicFrame>
      <p:graphicFrame>
        <p:nvGraphicFramePr>
          <p:cNvPr id="7" name="Table 6">
            <a:extLst>
              <a:ext uri="{FF2B5EF4-FFF2-40B4-BE49-F238E27FC236}">
                <a16:creationId xmlns:a16="http://schemas.microsoft.com/office/drawing/2014/main" id="{31A8E202-81D9-A4A6-E365-99B14AC9324E}"/>
              </a:ext>
            </a:extLst>
          </p:cNvPr>
          <p:cNvGraphicFramePr>
            <a:graphicFrameLocks noGrp="1"/>
          </p:cNvGraphicFramePr>
          <p:nvPr/>
        </p:nvGraphicFramePr>
        <p:xfrm>
          <a:off x="828147" y="3132505"/>
          <a:ext cx="3440436" cy="1474315"/>
        </p:xfrm>
        <a:graphic>
          <a:graphicData uri="http://schemas.openxmlformats.org/drawingml/2006/table">
            <a:tbl>
              <a:tblPr firstRow="1" firstCol="1" bandRow="1">
                <a:tableStyleId>{5940675A-B579-460E-94D1-54222C63F5DA}</a:tableStyleId>
              </a:tblPr>
              <a:tblGrid>
                <a:gridCol w="2146388">
                  <a:extLst>
                    <a:ext uri="{9D8B030D-6E8A-4147-A177-3AD203B41FA5}">
                      <a16:colId xmlns:a16="http://schemas.microsoft.com/office/drawing/2014/main" val="1394307089"/>
                    </a:ext>
                  </a:extLst>
                </a:gridCol>
                <a:gridCol w="1294048">
                  <a:extLst>
                    <a:ext uri="{9D8B030D-6E8A-4147-A177-3AD203B41FA5}">
                      <a16:colId xmlns:a16="http://schemas.microsoft.com/office/drawing/2014/main" val="3169111100"/>
                    </a:ext>
                  </a:extLst>
                </a:gridCol>
              </a:tblGrid>
              <a:tr h="246161">
                <a:tc>
                  <a:txBody>
                    <a:bodyPr/>
                    <a:lstStyle/>
                    <a:p>
                      <a:pPr marL="0" marR="0" lvl="0" indent="0" algn="l" defTabSz="457200" eaLnBrk="1" fontAlgn="auto" latinLnBrk="0" hangingPunct="1">
                        <a:lnSpc>
                          <a:spcPct val="107000"/>
                        </a:lnSpc>
                        <a:spcBef>
                          <a:spcPts val="0"/>
                        </a:spcBef>
                        <a:spcAft>
                          <a:spcPts val="800"/>
                        </a:spcAft>
                        <a:buClrTx/>
                        <a:buSzTx/>
                        <a:buFontTx/>
                        <a:buNone/>
                        <a:tabLst/>
                        <a:defRPr/>
                      </a:pPr>
                      <a:r>
                        <a:rPr lang="en-IE" sz="900" b="1" kern="100" dirty="0">
                          <a:solidFill>
                            <a:schemeClr val="bg1"/>
                          </a:solidFill>
                          <a:effectLst/>
                          <a:latin typeface="Arial"/>
                          <a:cs typeface="Arial"/>
                        </a:rPr>
                        <a:t>BCL2i-N</a:t>
                      </a:r>
                    </a:p>
                  </a:txBody>
                  <a:tcPr marL="34290" marR="34290" marT="34290" marB="34290" anchor="b">
                    <a:lnL w="12700" cap="flat" cmpd="sng" algn="ctr">
                      <a:solidFill>
                        <a:srgbClr val="D9D9D9"/>
                      </a:solidFill>
                      <a:prstDash val="solid"/>
                      <a:round/>
                      <a:headEnd type="none" w="med" len="med"/>
                      <a:tailEnd type="none" w="med" len="med"/>
                    </a:lnL>
                    <a:lnR w="12700" cap="flat" cmpd="sng" algn="ctr">
                      <a:solidFill>
                        <a:srgbClr val="2B3D67"/>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2B3D67"/>
                      </a:solidFill>
                      <a:prstDash val="solid"/>
                      <a:round/>
                      <a:headEnd type="none" w="med" len="med"/>
                      <a:tailEnd type="none" w="med" len="med"/>
                    </a:lnB>
                    <a:solidFill>
                      <a:srgbClr val="263F6A"/>
                    </a:solidFill>
                  </a:tcPr>
                </a:tc>
                <a:tc>
                  <a:txBody>
                    <a:bodyPr/>
                    <a:lstStyle/>
                    <a:p>
                      <a:pPr algn="ctr">
                        <a:lnSpc>
                          <a:spcPct val="100000"/>
                        </a:lnSpc>
                        <a:spcAft>
                          <a:spcPts val="0"/>
                        </a:spcAft>
                      </a:pPr>
                      <a:r>
                        <a:rPr lang="en-IE" sz="900" b="1" kern="100" dirty="0">
                          <a:solidFill>
                            <a:schemeClr val="bg1"/>
                          </a:solidFill>
                          <a:effectLst/>
                          <a:latin typeface="Arial"/>
                          <a:cs typeface="Arial"/>
                        </a:rPr>
                        <a:t>(n=154)</a:t>
                      </a:r>
                      <a:r>
                        <a:rPr lang="en-IE" sz="900" b="1" kern="100" baseline="30000" dirty="0">
                          <a:solidFill>
                            <a:schemeClr val="bg1"/>
                          </a:solidFill>
                          <a:effectLst/>
                          <a:latin typeface="Arial"/>
                          <a:cs typeface="Arial"/>
                        </a:rPr>
                        <a:t>b</a:t>
                      </a:r>
                      <a:endParaRPr lang="en-IE" sz="900" b="1" kern="100" dirty="0">
                        <a:solidFill>
                          <a:schemeClr val="bg1"/>
                        </a:solidFill>
                        <a:effectLst/>
                        <a:latin typeface="Arial"/>
                        <a:ea typeface="Calibri" panose="020F0502020204030204" pitchFamily="34" charset="0"/>
                        <a:cs typeface="Arial"/>
                      </a:endParaRPr>
                    </a:p>
                  </a:txBody>
                  <a:tcPr marL="34290" marR="34290" marT="34290" marB="34290" anchor="b">
                    <a:lnL w="12700" cap="flat" cmpd="sng" algn="ctr">
                      <a:solidFill>
                        <a:srgbClr val="2B3D67"/>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solidFill>
                      <a:srgbClr val="263F6A"/>
                    </a:solidFill>
                  </a:tcPr>
                </a:tc>
                <a:extLst>
                  <a:ext uri="{0D108BD9-81ED-4DB2-BD59-A6C34878D82A}">
                    <a16:rowId xmlns:a16="http://schemas.microsoft.com/office/drawing/2014/main" val="804036066"/>
                  </a:ext>
                </a:extLst>
              </a:tr>
              <a:tr h="204740">
                <a:tc>
                  <a:txBody>
                    <a:bodyPr/>
                    <a:lstStyle/>
                    <a:p>
                      <a:pPr algn="l">
                        <a:lnSpc>
                          <a:spcPct val="107000"/>
                        </a:lnSpc>
                        <a:spcAft>
                          <a:spcPts val="300"/>
                        </a:spcAft>
                      </a:pPr>
                      <a:r>
                        <a:rPr lang="en-US" sz="900" b="1" kern="100" dirty="0">
                          <a:effectLst/>
                          <a:latin typeface="Arial"/>
                          <a:ea typeface="Calibri"/>
                          <a:cs typeface="Arial"/>
                        </a:rPr>
                        <a:t>ORR</a:t>
                      </a:r>
                      <a:r>
                        <a:rPr lang="en-US" sz="900" b="1" kern="100" baseline="30000" dirty="0">
                          <a:effectLst/>
                          <a:latin typeface="Arial"/>
                          <a:ea typeface="Calibri"/>
                          <a:cs typeface="Arial"/>
                        </a:rPr>
                        <a:t>a</a:t>
                      </a:r>
                      <a:r>
                        <a:rPr lang="en-US" sz="900" b="1" kern="100" dirty="0">
                          <a:effectLst/>
                          <a:latin typeface="Arial"/>
                          <a:ea typeface="Calibri"/>
                          <a:cs typeface="Arial"/>
                        </a:rPr>
                        <a:t> incl. PR-L, </a:t>
                      </a:r>
                      <a:r>
                        <a:rPr lang="en-US" sz="900" b="0" kern="100" dirty="0">
                          <a:effectLst/>
                          <a:latin typeface="Arial"/>
                          <a:ea typeface="Calibri"/>
                          <a:cs typeface="Arial"/>
                        </a:rPr>
                        <a:t>%  (95% CI)</a:t>
                      </a:r>
                      <a:endParaRPr lang="en-IE" sz="900" b="0" kern="100" dirty="0">
                        <a:effectLst/>
                        <a:latin typeface="Arial"/>
                        <a:ea typeface="Calibri"/>
                        <a:cs typeface="Arial"/>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B3D67"/>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200"/>
                        </a:spcAft>
                      </a:pPr>
                      <a:r>
                        <a:rPr lang="en-US" sz="900" kern="100" dirty="0">
                          <a:effectLst/>
                          <a:latin typeface="Arial"/>
                          <a:ea typeface="Calibri"/>
                          <a:cs typeface="Arial"/>
                        </a:rPr>
                        <a:t>83.1 (76.2-88.7)</a:t>
                      </a:r>
                      <a:endParaRPr lang="en-IE" sz="900" kern="100" dirty="0">
                        <a:effectLst/>
                        <a:latin typeface="Arial"/>
                        <a:ea typeface="Calibri"/>
                        <a:cs typeface="Arial"/>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4293680772"/>
                  </a:ext>
                </a:extLst>
              </a:tr>
              <a:tr h="204740">
                <a:tc>
                  <a:txBody>
                    <a:bodyPr/>
                    <a:lstStyle/>
                    <a:p>
                      <a:pPr algn="l">
                        <a:lnSpc>
                          <a:spcPct val="107000"/>
                        </a:lnSpc>
                        <a:spcAft>
                          <a:spcPts val="800"/>
                        </a:spcAft>
                      </a:pPr>
                      <a:r>
                        <a:rPr lang="en-IE" sz="900" b="1" kern="100" dirty="0">
                          <a:effectLst/>
                          <a:latin typeface="Arial"/>
                          <a:cs typeface="Arial"/>
                        </a:rPr>
                        <a:t>Best Response, </a:t>
                      </a:r>
                      <a:r>
                        <a:rPr lang="en-IE" sz="900" b="0" kern="100" dirty="0">
                          <a:effectLst/>
                          <a:latin typeface="Arial"/>
                          <a:cs typeface="Arial"/>
                        </a:rPr>
                        <a:t>n (%)</a:t>
                      </a:r>
                      <a:endParaRPr lang="en-IE" sz="900" b="0" kern="100" dirty="0">
                        <a:effectLst/>
                        <a:latin typeface="Arial"/>
                        <a:ea typeface="Calibri" panose="020F0502020204030204" pitchFamily="34" charset="0"/>
                        <a:cs typeface="Arial"/>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IE" sz="900" kern="100" dirty="0">
                        <a:effectLst/>
                        <a:latin typeface="Arial" panose="020B0604020202020204" pitchFamily="34" charset="0"/>
                        <a:cs typeface="Arial" panose="020B0604020202020204" pitchFamily="34" charset="0"/>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756360277"/>
                  </a:ext>
                </a:extLst>
              </a:tr>
              <a:tr h="204740">
                <a:tc>
                  <a:txBody>
                    <a:bodyPr/>
                    <a:lstStyle/>
                    <a:p>
                      <a:pPr marL="268288" indent="0" algn="l">
                        <a:lnSpc>
                          <a:spcPct val="107000"/>
                        </a:lnSpc>
                        <a:spcAft>
                          <a:spcPts val="800"/>
                        </a:spcAft>
                      </a:pPr>
                      <a:r>
                        <a:rPr lang="en-IE" sz="900" b="1" kern="100" dirty="0">
                          <a:effectLst/>
                          <a:latin typeface="Arial"/>
                          <a:cs typeface="Arial"/>
                        </a:rPr>
                        <a:t>CR</a:t>
                      </a:r>
                      <a:endParaRPr lang="en-IE" sz="900" b="1" kern="100" dirty="0">
                        <a:effectLst/>
                        <a:latin typeface="Arial"/>
                        <a:ea typeface="Calibri" panose="020F0502020204030204" pitchFamily="34" charset="0"/>
                        <a:cs typeface="Arial"/>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900" kern="100" dirty="0">
                          <a:effectLst/>
                          <a:latin typeface="Arial"/>
                          <a:cs typeface="Arial"/>
                        </a:rPr>
                        <a:t>5 (3.2)</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205954502"/>
                  </a:ext>
                </a:extLst>
              </a:tr>
              <a:tr h="204740">
                <a:tc>
                  <a:txBody>
                    <a:bodyPr/>
                    <a:lstStyle/>
                    <a:p>
                      <a:pPr marL="268288" indent="0" algn="l">
                        <a:lnSpc>
                          <a:spcPct val="107000"/>
                        </a:lnSpc>
                        <a:spcAft>
                          <a:spcPts val="800"/>
                        </a:spcAft>
                      </a:pPr>
                      <a:r>
                        <a:rPr lang="en-IE" sz="900" b="1" kern="100" dirty="0">
                          <a:effectLst/>
                          <a:latin typeface="Arial" panose="020B0604020202020204" pitchFamily="34" charset="0"/>
                          <a:cs typeface="Arial" panose="020B0604020202020204" pitchFamily="34" charset="0"/>
                        </a:rPr>
                        <a:t>nPR</a:t>
                      </a:r>
                      <a:endParaRPr lang="en-IE" sz="900" b="1" kern="1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900" kern="100" dirty="0">
                          <a:effectLst/>
                          <a:latin typeface="Arial"/>
                          <a:cs typeface="Arial"/>
                        </a:rPr>
                        <a:t>2 (1.3)</a:t>
                      </a: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278714662"/>
                  </a:ext>
                </a:extLst>
              </a:tr>
              <a:tr h="204740">
                <a:tc>
                  <a:txBody>
                    <a:bodyPr/>
                    <a:lstStyle/>
                    <a:p>
                      <a:pPr marL="268288" indent="0" algn="l">
                        <a:lnSpc>
                          <a:spcPct val="107000"/>
                        </a:lnSpc>
                        <a:spcAft>
                          <a:spcPts val="800"/>
                        </a:spcAft>
                      </a:pPr>
                      <a:r>
                        <a:rPr lang="en-IE" sz="900" b="1" kern="100" dirty="0">
                          <a:effectLst/>
                          <a:latin typeface="Arial" panose="020B0604020202020204" pitchFamily="34" charset="0"/>
                          <a:cs typeface="Arial" panose="020B0604020202020204" pitchFamily="34" charset="0"/>
                        </a:rPr>
                        <a:t>PR</a:t>
                      </a:r>
                      <a:endParaRPr lang="en-IE" sz="900" b="1" kern="1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900" kern="100" dirty="0">
                          <a:effectLst/>
                          <a:latin typeface="Arial"/>
                          <a:cs typeface="Arial"/>
                        </a:rPr>
                        <a:t>108 (70.1)</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611736683"/>
                  </a:ext>
                </a:extLst>
              </a:tr>
              <a:tr h="204740">
                <a:tc>
                  <a:txBody>
                    <a:bodyPr/>
                    <a:lstStyle/>
                    <a:p>
                      <a:pPr marL="268288" indent="0" algn="l">
                        <a:lnSpc>
                          <a:spcPct val="107000"/>
                        </a:lnSpc>
                        <a:spcAft>
                          <a:spcPts val="800"/>
                        </a:spcAft>
                      </a:pPr>
                      <a:r>
                        <a:rPr lang="en-IE" sz="900" b="1" kern="100" dirty="0">
                          <a:effectLst/>
                          <a:latin typeface="Arial"/>
                          <a:cs typeface="Arial"/>
                        </a:rPr>
                        <a:t>PR-L</a:t>
                      </a:r>
                      <a:endParaRPr lang="en-IE" sz="900" b="1" kern="100" dirty="0">
                        <a:effectLst/>
                        <a:latin typeface="Arial"/>
                        <a:ea typeface="Calibri" panose="020F0502020204030204" pitchFamily="34" charset="0"/>
                        <a:cs typeface="Arial"/>
                      </a:endParaRP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900" kern="100" dirty="0">
                          <a:effectLst/>
                          <a:latin typeface="Arial"/>
                          <a:cs typeface="Arial"/>
                        </a:rPr>
                        <a:t>13 (8.4)</a:t>
                      </a:r>
                    </a:p>
                  </a:txBody>
                  <a:tcPr marL="34290" marR="34290" marT="34290" marB="3429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1902834269"/>
                  </a:ext>
                </a:extLst>
              </a:tr>
            </a:tbl>
          </a:graphicData>
        </a:graphic>
      </p:graphicFrame>
      <p:sp>
        <p:nvSpPr>
          <p:cNvPr id="8" name="TextBox 7">
            <a:extLst>
              <a:ext uri="{FF2B5EF4-FFF2-40B4-BE49-F238E27FC236}">
                <a16:creationId xmlns:a16="http://schemas.microsoft.com/office/drawing/2014/main" id="{446D8AB2-D4D9-7FED-033B-733C7484D2A7}"/>
              </a:ext>
            </a:extLst>
          </p:cNvPr>
          <p:cNvSpPr txBox="1"/>
          <p:nvPr/>
        </p:nvSpPr>
        <p:spPr>
          <a:xfrm>
            <a:off x="6125506" y="869000"/>
            <a:ext cx="1382108" cy="3924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dirty="0">
                <a:solidFill>
                  <a:srgbClr val="000000"/>
                </a:solidFill>
                <a:latin typeface="Arial"/>
                <a:ea typeface="Arial"/>
                <a:cs typeface="Arial"/>
                <a:sym typeface="Arial"/>
              </a:rPr>
              <a:t>Prior BCL2 Inhibitor </a:t>
            </a:r>
          </a:p>
          <a:p>
            <a:pPr algn="ctr" defTabSz="342900" fontAlgn="auto" hangingPunct="0">
              <a:spcBef>
                <a:spcPts val="0"/>
              </a:spcBef>
              <a:spcAft>
                <a:spcPts val="0"/>
              </a:spcAft>
            </a:pPr>
            <a:r>
              <a:rPr lang="en-US" sz="1050" b="1" dirty="0">
                <a:solidFill>
                  <a:srgbClr val="000000"/>
                </a:solidFill>
                <a:latin typeface="Arial"/>
                <a:ea typeface="Arial"/>
                <a:cs typeface="Arial"/>
                <a:sym typeface="Arial"/>
              </a:rPr>
              <a:t>(BCL2i-E)</a:t>
            </a:r>
            <a:endParaRPr lang="en-IE" sz="1050" b="1"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BB94E12B-E640-74BC-4875-14BA381D603F}"/>
              </a:ext>
            </a:extLst>
          </p:cNvPr>
          <p:cNvSpPr txBox="1"/>
          <p:nvPr/>
        </p:nvSpPr>
        <p:spPr>
          <a:xfrm>
            <a:off x="1748507" y="873097"/>
            <a:ext cx="1598513" cy="3924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050" b="1" dirty="0">
                <a:solidFill>
                  <a:srgbClr val="000000"/>
                </a:solidFill>
                <a:latin typeface="Arial"/>
                <a:ea typeface="Arial"/>
                <a:cs typeface="Arial"/>
                <a:sym typeface="Arial"/>
              </a:rPr>
              <a:t>No Prior BCL2 Inhibitor </a:t>
            </a:r>
          </a:p>
          <a:p>
            <a:pPr algn="ctr" defTabSz="342900" fontAlgn="auto" hangingPunct="0">
              <a:spcBef>
                <a:spcPts val="0"/>
              </a:spcBef>
              <a:spcAft>
                <a:spcPts val="0"/>
              </a:spcAft>
            </a:pPr>
            <a:r>
              <a:rPr lang="en-US" sz="1050" b="1" dirty="0">
                <a:solidFill>
                  <a:srgbClr val="000000"/>
                </a:solidFill>
                <a:latin typeface="Arial"/>
                <a:ea typeface="Arial"/>
                <a:cs typeface="Arial"/>
                <a:sym typeface="Arial"/>
              </a:rPr>
              <a:t>(BCL2i-N)</a:t>
            </a:r>
            <a:endParaRPr lang="en-IE" sz="1050" b="1" dirty="0">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257ABC94-EEDD-EC6E-A078-F4534F10AF2D}"/>
              </a:ext>
            </a:extLst>
          </p:cNvPr>
          <p:cNvSpPr txBox="1"/>
          <p:nvPr/>
        </p:nvSpPr>
        <p:spPr>
          <a:xfrm>
            <a:off x="6015067" y="2768412"/>
            <a:ext cx="1611337" cy="20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900" b="1" dirty="0">
                <a:latin typeface="Arial"/>
                <a:ea typeface="Arial"/>
                <a:cs typeface="Arial"/>
                <a:sym typeface="Arial"/>
              </a:rPr>
              <a:t>Number of Patients (n</a:t>
            </a:r>
            <a:r>
              <a:rPr lang="en-US" sz="900" b="1" dirty="0">
                <a:solidFill>
                  <a:srgbClr val="000000"/>
                </a:solidFill>
                <a:latin typeface="Arial"/>
                <a:ea typeface="Arial"/>
                <a:cs typeface="Arial"/>
                <a:sym typeface="Arial"/>
              </a:rPr>
              <a:t>=112)</a:t>
            </a:r>
            <a:r>
              <a:rPr lang="en-US" sz="900" b="1" dirty="0">
                <a:latin typeface="Arial"/>
                <a:ea typeface="Arial"/>
                <a:cs typeface="Arial"/>
                <a:sym typeface="Arial"/>
              </a:rPr>
              <a:t>*</a:t>
            </a:r>
            <a:endParaRPr lang="en-IE" sz="900" b="1" dirty="0">
              <a:solidFill>
                <a:srgbClr val="000000"/>
              </a:solidFill>
              <a:latin typeface="Arial"/>
              <a:ea typeface="Arial"/>
              <a:cs typeface="Arial"/>
              <a:sym typeface="Arial"/>
            </a:endParaRPr>
          </a:p>
        </p:txBody>
      </p:sp>
      <p:sp>
        <p:nvSpPr>
          <p:cNvPr id="11" name="TextBox 10">
            <a:extLst>
              <a:ext uri="{FF2B5EF4-FFF2-40B4-BE49-F238E27FC236}">
                <a16:creationId xmlns:a16="http://schemas.microsoft.com/office/drawing/2014/main" id="{3DEF1DA8-256A-A062-4807-360779AFB37D}"/>
              </a:ext>
            </a:extLst>
          </p:cNvPr>
          <p:cNvSpPr txBox="1"/>
          <p:nvPr/>
        </p:nvSpPr>
        <p:spPr>
          <a:xfrm>
            <a:off x="1655483" y="2757248"/>
            <a:ext cx="1611337" cy="20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900" b="1" dirty="0">
                <a:latin typeface="Arial"/>
                <a:ea typeface="Arial"/>
                <a:cs typeface="Arial"/>
                <a:sym typeface="Arial"/>
              </a:rPr>
              <a:t>Number of Patients (n</a:t>
            </a:r>
            <a:r>
              <a:rPr lang="en-US" sz="900" b="1" dirty="0">
                <a:solidFill>
                  <a:srgbClr val="000000"/>
                </a:solidFill>
                <a:latin typeface="Arial"/>
                <a:ea typeface="Arial"/>
                <a:cs typeface="Arial"/>
                <a:sym typeface="Arial"/>
              </a:rPr>
              <a:t>=140)</a:t>
            </a:r>
            <a:r>
              <a:rPr lang="en-US" sz="900" b="1" dirty="0">
                <a:latin typeface="Arial"/>
                <a:ea typeface="Arial"/>
                <a:cs typeface="Arial"/>
                <a:sym typeface="Arial"/>
              </a:rPr>
              <a:t>*</a:t>
            </a:r>
            <a:endParaRPr lang="en-IE" sz="900" b="1" dirty="0">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97CEAD79-EB1B-C76E-6B27-805F244149A1}"/>
              </a:ext>
            </a:extLst>
          </p:cNvPr>
          <p:cNvSpPr txBox="1">
            <a:spLocks/>
          </p:cNvSpPr>
          <p:nvPr/>
        </p:nvSpPr>
        <p:spPr bwMode="auto">
          <a:xfrm>
            <a:off x="2930" y="172099"/>
            <a:ext cx="8610016"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34289" tIns="34290" rIns="34289"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r>
              <a:rPr lang="en-US" sz="1800" b="1" kern="0" dirty="0">
                <a:solidFill>
                  <a:schemeClr val="tx1"/>
                </a:solidFill>
                <a:latin typeface="Arial" panose="020B0604020202020204" pitchFamily="34" charset="0"/>
                <a:cs typeface="Arial" panose="020B0604020202020204" pitchFamily="34" charset="0"/>
              </a:rPr>
              <a:t>Pirtobrutinib Efficacy in Patients who Received Prior cBTKi, </a:t>
            </a:r>
            <a:br>
              <a:rPr lang="en-US" sz="1800" b="1" kern="0" dirty="0">
                <a:solidFill>
                  <a:schemeClr val="tx1"/>
                </a:solidFill>
                <a:latin typeface="Arial" panose="020B0604020202020204" pitchFamily="34" charset="0"/>
                <a:cs typeface="Arial" panose="020B0604020202020204" pitchFamily="34" charset="0"/>
              </a:rPr>
            </a:br>
            <a:r>
              <a:rPr lang="en-US" sz="1800" b="1" kern="0" dirty="0">
                <a:solidFill>
                  <a:schemeClr val="tx1"/>
                </a:solidFill>
                <a:latin typeface="Arial" panose="020B0604020202020204" pitchFamily="34" charset="0"/>
                <a:cs typeface="Arial" panose="020B0604020202020204" pitchFamily="34" charset="0"/>
              </a:rPr>
              <a:t>with or without Prior BCL2i</a:t>
            </a:r>
            <a:endParaRPr lang="en-IE" sz="1800" b="1" kern="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309F723-6386-17AA-C061-73A6CB65F73E}"/>
              </a:ext>
            </a:extLst>
          </p:cNvPr>
          <p:cNvSpPr txBox="1"/>
          <p:nvPr/>
        </p:nvSpPr>
        <p:spPr>
          <a:xfrm>
            <a:off x="103289" y="4668201"/>
            <a:ext cx="9021055" cy="403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514350">
              <a:defRPr/>
            </a:pPr>
            <a:r>
              <a:rPr lang="en-US" sz="675" dirty="0">
                <a:latin typeface="Arial Narrow" panose="020B0606020202030204" pitchFamily="34" charset="0"/>
                <a:ea typeface="Arial"/>
                <a:cs typeface="Arial"/>
                <a:sym typeface="Arial"/>
              </a:rPr>
              <a:t>Data of</a:t>
            </a:r>
            <a:r>
              <a:rPr lang="en-US" sz="675" dirty="0">
                <a:solidFill>
                  <a:srgbClr val="000000"/>
                </a:solidFill>
                <a:latin typeface="Arial Narrow" panose="020B0606020202030204" pitchFamily="34" charset="0"/>
                <a:ea typeface="Arial"/>
                <a:cs typeface="Arial"/>
                <a:sym typeface="Arial"/>
              </a:rPr>
              <a:t> patients with baseline and at least one evaluable post baseline tumor measuremen</a:t>
            </a:r>
            <a:r>
              <a:rPr lang="en-US" sz="675" dirty="0">
                <a:latin typeface="Arial Narrow" panose="020B0606020202030204" pitchFamily="34" charset="0"/>
                <a:ea typeface="Arial"/>
                <a:cs typeface="Arial"/>
                <a:sym typeface="Arial"/>
              </a:rPr>
              <a:t>t.*Data for 14/154 BCL2i-N patients and 16/128 BCL2i-E patients are not shown in the waterfall plots due to no measurable target lesions identified by CT at baseline, discontinuation prior to first response assessment, or lack of adequate imaging in follow-up.</a:t>
            </a:r>
            <a:r>
              <a:rPr lang="en-US" sz="675" baseline="30000" dirty="0">
                <a:latin typeface="Arial Narrow" panose="020B0606020202030204" pitchFamily="34" charset="0"/>
                <a:ea typeface="Tahoma"/>
                <a:cs typeface="Arial"/>
                <a:sym typeface="Arial"/>
              </a:rPr>
              <a:t> </a:t>
            </a:r>
            <a:r>
              <a:rPr lang="en-US" sz="675" baseline="30000" dirty="0">
                <a:latin typeface="Arial Narrow"/>
                <a:ea typeface="Times New Roman" panose="02020603050405020304" pitchFamily="18" charset="0"/>
                <a:cs typeface="Tahoma"/>
                <a:sym typeface="Arial" panose="020B0604020202020204" pitchFamily="34" charset="0"/>
              </a:rPr>
              <a:t>a</a:t>
            </a:r>
            <a:r>
              <a:rPr lang="en-US" sz="675" dirty="0">
                <a:solidFill>
                  <a:srgbClr val="000000"/>
                </a:solidFill>
                <a:latin typeface="Arial Narrow"/>
                <a:ea typeface="Tahoma"/>
                <a:cs typeface="Arial"/>
              </a:rPr>
              <a:t>ORR including PR-L includes patients with a best response of PR-L or better</a:t>
            </a:r>
            <a:r>
              <a:rPr lang="en-US" sz="675" dirty="0">
                <a:latin typeface="Arial Narrow" panose="020B0606020202030204" pitchFamily="34" charset="0"/>
                <a:ea typeface="Arial"/>
                <a:cs typeface="Arial"/>
                <a:sym typeface="Arial"/>
              </a:rPr>
              <a:t> divided by the total number of patients; </a:t>
            </a:r>
            <a:r>
              <a:rPr lang="en-US" sz="675" baseline="30000" dirty="0">
                <a:latin typeface="Arial Narrow"/>
                <a:ea typeface="Arial"/>
                <a:cs typeface="Arial"/>
                <a:sym typeface="Arial"/>
              </a:rPr>
              <a:t>b</a:t>
            </a:r>
            <a:r>
              <a:rPr lang="en-US" sz="675" dirty="0">
                <a:latin typeface="Arial Narrow"/>
                <a:cs typeface="Arial"/>
              </a:rPr>
              <a:t>6 BCL2i-N patients (3.9%) and </a:t>
            </a:r>
            <a:r>
              <a:rPr lang="en-US" sz="675" baseline="30000" dirty="0">
                <a:latin typeface="Arial Narrow"/>
                <a:cs typeface="Arial"/>
              </a:rPr>
              <a:t>c</a:t>
            </a:r>
            <a:r>
              <a:rPr lang="en-US" sz="675" dirty="0">
                <a:latin typeface="Arial Narrow"/>
                <a:cs typeface="Arial"/>
              </a:rPr>
              <a:t>8 BCL2i-E patients (6.3%) </a:t>
            </a:r>
            <a:r>
              <a:rPr lang="en-US" sz="675" dirty="0">
                <a:latin typeface="Arial Narrow" panose="020B0606020202030204" pitchFamily="34" charset="0"/>
                <a:ea typeface="Arial"/>
                <a:cs typeface="Arial"/>
                <a:sym typeface="Arial"/>
              </a:rPr>
              <a:t>with a best response of </a:t>
            </a:r>
            <a:r>
              <a:rPr lang="en-US" sz="675" dirty="0">
                <a:latin typeface="Arial Narrow"/>
                <a:cs typeface="Arial"/>
              </a:rPr>
              <a:t>not evaluable</a:t>
            </a:r>
            <a:r>
              <a:rPr lang="en-US" sz="675" dirty="0">
                <a:latin typeface="Arial Narrow" panose="020B0606020202030204" pitchFamily="34" charset="0"/>
                <a:ea typeface="Arial"/>
                <a:cs typeface="Arial"/>
                <a:sym typeface="Arial"/>
              </a:rPr>
              <a:t> (NE) are included in the denominators</a:t>
            </a:r>
            <a:r>
              <a:rPr lang="en-US" sz="675" dirty="0">
                <a:solidFill>
                  <a:srgbClr val="000000"/>
                </a:solidFill>
                <a:latin typeface="Arial Narrow"/>
                <a:ea typeface="Tahoma"/>
                <a:cs typeface="Arial"/>
              </a:rPr>
              <a:t>. </a:t>
            </a:r>
            <a:r>
              <a:rPr lang="en-US" sz="675" dirty="0">
                <a:solidFill>
                  <a:srgbClr val="000000"/>
                </a:solidFill>
                <a:latin typeface="Arial Narrow"/>
                <a:ea typeface="Tahoma"/>
                <a:cs typeface="Arial"/>
                <a:sym typeface="Arial" panose="020B0604020202020204" pitchFamily="34" charset="0"/>
              </a:rPr>
              <a:t>Response status per iwCLL 2018 criteria based on IRC assessment.. </a:t>
            </a:r>
            <a:endParaRPr lang="en-US" sz="675" dirty="0">
              <a:solidFill>
                <a:srgbClr val="000000"/>
              </a:solidFill>
              <a:latin typeface="Arial Narrow"/>
              <a:ea typeface="Arial"/>
              <a:cs typeface="Arial"/>
              <a:sym typeface="Arial"/>
            </a:endParaRPr>
          </a:p>
        </p:txBody>
      </p:sp>
      <p:sp>
        <p:nvSpPr>
          <p:cNvPr id="2" name="TextBox 1">
            <a:extLst>
              <a:ext uri="{FF2B5EF4-FFF2-40B4-BE49-F238E27FC236}">
                <a16:creationId xmlns:a16="http://schemas.microsoft.com/office/drawing/2014/main" id="{C64B846B-11EB-E43B-87C1-17268B443737}"/>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3273066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ack background&#10;&#10;Description automatically generated">
            <a:extLst>
              <a:ext uri="{FF2B5EF4-FFF2-40B4-BE49-F238E27FC236}">
                <a16:creationId xmlns:a16="http://schemas.microsoft.com/office/drawing/2014/main" id="{F2F7A6D3-0317-0B0F-7C80-23D55281A17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5873" y="1123728"/>
            <a:ext cx="5966301" cy="3448259"/>
          </a:xfrm>
          <a:prstGeom prst="rect">
            <a:avLst/>
          </a:prstGeom>
        </p:spPr>
      </p:pic>
      <p:graphicFrame>
        <p:nvGraphicFramePr>
          <p:cNvPr id="2" name="Table 2">
            <a:extLst>
              <a:ext uri="{FF2B5EF4-FFF2-40B4-BE49-F238E27FC236}">
                <a16:creationId xmlns:a16="http://schemas.microsoft.com/office/drawing/2014/main" id="{57D6B912-BA70-D3F2-EEC5-AB132EFDC13C}"/>
              </a:ext>
            </a:extLst>
          </p:cNvPr>
          <p:cNvGraphicFramePr>
            <a:graphicFrameLocks noGrp="1"/>
          </p:cNvGraphicFramePr>
          <p:nvPr/>
        </p:nvGraphicFramePr>
        <p:xfrm>
          <a:off x="5328596" y="1951047"/>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19.4 months</a:t>
                      </a:r>
                    </a:p>
                    <a:p>
                      <a:pPr algn="l"/>
                      <a:r>
                        <a:rPr lang="en-US" sz="800" b="1" dirty="0">
                          <a:latin typeface="Arial"/>
                          <a:ea typeface="Arial"/>
                          <a:cs typeface="Arial"/>
                          <a:sym typeface="Arial"/>
                        </a:rPr>
                        <a:t>16.6-22.1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Arial"/>
                          <a:ea typeface="Arial"/>
                          <a:cs typeface="Arial"/>
                          <a:sym typeface="Arial"/>
                        </a:rPr>
                        <a:t>27.5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160/282</a:t>
                      </a:r>
                      <a:endParaRPr lang="en-IE" sz="8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3221204"/>
                  </a:ext>
                </a:extLst>
              </a:tr>
            </a:tbl>
          </a:graphicData>
        </a:graphic>
      </p:graphicFrame>
      <p:sp>
        <p:nvSpPr>
          <p:cNvPr id="5" name="TextBox 4">
            <a:extLst>
              <a:ext uri="{FF2B5EF4-FFF2-40B4-BE49-F238E27FC236}">
                <a16:creationId xmlns:a16="http://schemas.microsoft.com/office/drawing/2014/main" id="{755866DE-CA6C-50FD-DFA4-BDCF2224BA8E}"/>
              </a:ext>
            </a:extLst>
          </p:cNvPr>
          <p:cNvSpPr txBox="1"/>
          <p:nvPr/>
        </p:nvSpPr>
        <p:spPr>
          <a:xfrm>
            <a:off x="3868716" y="1011488"/>
            <a:ext cx="1156084"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All Prior cBTKi</a:t>
            </a:r>
            <a:endParaRPr lang="en-IE" sz="1200" b="1" dirty="0">
              <a:solidFill>
                <a:srgbClr val="000000"/>
              </a:solidFill>
              <a:latin typeface="Arial"/>
              <a:ea typeface="Arial"/>
              <a:cs typeface="Arial"/>
              <a:sym typeface="Arial"/>
            </a:endParaRPr>
          </a:p>
        </p:txBody>
      </p:sp>
      <p:sp>
        <p:nvSpPr>
          <p:cNvPr id="4" name="Title 1">
            <a:extLst>
              <a:ext uri="{FF2B5EF4-FFF2-40B4-BE49-F238E27FC236}">
                <a16:creationId xmlns:a16="http://schemas.microsoft.com/office/drawing/2014/main" id="{28C53B0F-551F-AE02-3CFE-4A07EBF56406}"/>
              </a:ext>
            </a:extLst>
          </p:cNvPr>
          <p:cNvSpPr txBox="1">
            <a:spLocks/>
          </p:cNvSpPr>
          <p:nvPr/>
        </p:nvSpPr>
        <p:spPr bwMode="auto">
          <a:xfrm>
            <a:off x="33454" y="194348"/>
            <a:ext cx="9224846" cy="5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34290" rIns="0"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r>
              <a:rPr lang="en-US" sz="1800" b="1" kern="0" dirty="0">
                <a:solidFill>
                  <a:schemeClr val="tx1"/>
                </a:solidFill>
                <a:latin typeface="Arial" panose="020B0604020202020204" pitchFamily="34" charset="0"/>
                <a:cs typeface="Arial" panose="020B0604020202020204" pitchFamily="34" charset="0"/>
              </a:rPr>
              <a:t>Pirtobrutinib Progression-Free Survival in Patients with</a:t>
            </a:r>
            <a:r>
              <a:rPr lang="en-US" sz="1500" b="1" kern="0" dirty="0">
                <a:solidFill>
                  <a:schemeClr val="tx1"/>
                </a:solidFill>
                <a:latin typeface="Arial" panose="020B0604020202020204" pitchFamily="34" charset="0"/>
                <a:cs typeface="Arial" panose="020B0604020202020204" pitchFamily="34" charset="0"/>
              </a:rPr>
              <a:t> </a:t>
            </a:r>
            <a:r>
              <a:rPr lang="en-US" sz="1800" b="1" kern="0" dirty="0">
                <a:solidFill>
                  <a:schemeClr val="tx1"/>
                </a:solidFill>
                <a:latin typeface="Arial" panose="020B0604020202020204" pitchFamily="34" charset="0"/>
                <a:cs typeface="Arial" panose="020B0604020202020204" pitchFamily="34" charset="0"/>
              </a:rPr>
              <a:t>Prior</a:t>
            </a:r>
            <a:r>
              <a:rPr lang="en-US" sz="1500" b="1" kern="0" dirty="0">
                <a:solidFill>
                  <a:schemeClr val="tx1"/>
                </a:solidFill>
                <a:latin typeface="Arial" panose="020B0604020202020204" pitchFamily="34" charset="0"/>
                <a:cs typeface="Arial" panose="020B0604020202020204" pitchFamily="34" charset="0"/>
              </a:rPr>
              <a:t> </a:t>
            </a:r>
            <a:r>
              <a:rPr lang="en-US" sz="1800" b="1" kern="0" dirty="0">
                <a:solidFill>
                  <a:schemeClr val="tx1"/>
                </a:solidFill>
                <a:latin typeface="Arial" panose="020B0604020202020204" pitchFamily="34" charset="0"/>
                <a:cs typeface="Arial" panose="020B0604020202020204" pitchFamily="34" charset="0"/>
              </a:rPr>
              <a:t>cBTKi</a:t>
            </a:r>
            <a:endParaRPr lang="en-IE" sz="1800" b="1" kern="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2F4AEC-DC1C-7B98-E6EF-2AA654E16354}"/>
              </a:ext>
            </a:extLst>
          </p:cNvPr>
          <p:cNvSpPr txBox="1"/>
          <p:nvPr/>
        </p:nvSpPr>
        <p:spPr>
          <a:xfrm>
            <a:off x="8106156" y="4962454"/>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3830849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black background&#10;&#10;Description automatically generated">
            <a:extLst>
              <a:ext uri="{FF2B5EF4-FFF2-40B4-BE49-F238E27FC236}">
                <a16:creationId xmlns:a16="http://schemas.microsoft.com/office/drawing/2014/main" id="{351BE3F3-FB08-B61C-7008-DDD27C6FD9A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4584" y="1322157"/>
            <a:ext cx="4482931" cy="2779442"/>
          </a:xfrm>
          <a:prstGeom prst="rect">
            <a:avLst/>
          </a:prstGeom>
        </p:spPr>
      </p:pic>
      <p:graphicFrame>
        <p:nvGraphicFramePr>
          <p:cNvPr id="6" name="Table 5">
            <a:extLst>
              <a:ext uri="{FF2B5EF4-FFF2-40B4-BE49-F238E27FC236}">
                <a16:creationId xmlns:a16="http://schemas.microsoft.com/office/drawing/2014/main" id="{7ECBDC52-A137-0D2D-45A6-95AC9F4A5D4B}"/>
              </a:ext>
            </a:extLst>
          </p:cNvPr>
          <p:cNvGraphicFramePr>
            <a:graphicFrameLocks noGrp="1"/>
          </p:cNvGraphicFramePr>
          <p:nvPr/>
        </p:nvGraphicFramePr>
        <p:xfrm>
          <a:off x="2708680" y="1880012"/>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23.0 months</a:t>
                      </a:r>
                    </a:p>
                    <a:p>
                      <a:pPr algn="l"/>
                      <a:r>
                        <a:rPr lang="en-US" sz="800" b="1" dirty="0">
                          <a:latin typeface="Arial"/>
                          <a:ea typeface="Arial"/>
                          <a:cs typeface="Arial"/>
                          <a:sym typeface="Arial"/>
                        </a:rPr>
                        <a:t>19.6-28.4</a:t>
                      </a:r>
                    </a:p>
                    <a:p>
                      <a:pPr algn="l"/>
                      <a:r>
                        <a:rPr lang="en-US" sz="800" b="1" dirty="0">
                          <a:latin typeface="Arial"/>
                          <a:ea typeface="Arial"/>
                          <a:cs typeface="Arial"/>
                          <a:sym typeface="Arial"/>
                        </a:rPr>
                        <a:t>27.6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79/154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7" name="TextBox 6">
            <a:extLst>
              <a:ext uri="{FF2B5EF4-FFF2-40B4-BE49-F238E27FC236}">
                <a16:creationId xmlns:a16="http://schemas.microsoft.com/office/drawing/2014/main" id="{298B32B0-614F-58B3-529E-BC691ACD41B7}"/>
              </a:ext>
            </a:extLst>
          </p:cNvPr>
          <p:cNvSpPr txBox="1"/>
          <p:nvPr/>
        </p:nvSpPr>
        <p:spPr>
          <a:xfrm>
            <a:off x="2002019" y="1258669"/>
            <a:ext cx="98265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BCL2i-N</a:t>
            </a:r>
          </a:p>
        </p:txBody>
      </p:sp>
      <p:pic>
        <p:nvPicPr>
          <p:cNvPr id="8" name="Picture 7" descr="A graph on a black background&#10;&#10;Description automatically generated">
            <a:extLst>
              <a:ext uri="{FF2B5EF4-FFF2-40B4-BE49-F238E27FC236}">
                <a16:creationId xmlns:a16="http://schemas.microsoft.com/office/drawing/2014/main" id="{20AAEAD5-BE08-9713-20BC-2F8E4A42C7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60782" y="1399072"/>
            <a:ext cx="4600970" cy="2719254"/>
          </a:xfrm>
          <a:prstGeom prst="rect">
            <a:avLst/>
          </a:prstGeom>
        </p:spPr>
      </p:pic>
      <p:sp>
        <p:nvSpPr>
          <p:cNvPr id="9" name="TextBox 8">
            <a:extLst>
              <a:ext uri="{FF2B5EF4-FFF2-40B4-BE49-F238E27FC236}">
                <a16:creationId xmlns:a16="http://schemas.microsoft.com/office/drawing/2014/main" id="{9982F2D7-0FF8-E437-9BAD-7E90FC486456}"/>
              </a:ext>
            </a:extLst>
          </p:cNvPr>
          <p:cNvSpPr txBox="1"/>
          <p:nvPr/>
        </p:nvSpPr>
        <p:spPr>
          <a:xfrm>
            <a:off x="6358306" y="1258893"/>
            <a:ext cx="98265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BCL2i-</a:t>
            </a:r>
            <a:r>
              <a:rPr lang="en-US" sz="1200" b="1" dirty="0">
                <a:latin typeface="Arial"/>
                <a:ea typeface="Arial"/>
                <a:cs typeface="Arial"/>
                <a:sym typeface="Arial"/>
              </a:rPr>
              <a:t>E</a:t>
            </a:r>
            <a:endParaRPr lang="en-US" sz="1200" b="1" dirty="0">
              <a:solidFill>
                <a:srgbClr val="000000"/>
              </a:solidFill>
              <a:latin typeface="Arial"/>
              <a:ea typeface="Arial"/>
              <a:cs typeface="Arial"/>
              <a:sym typeface="Arial"/>
            </a:endParaRPr>
          </a:p>
        </p:txBody>
      </p:sp>
      <p:graphicFrame>
        <p:nvGraphicFramePr>
          <p:cNvPr id="13" name="Table 2">
            <a:extLst>
              <a:ext uri="{FF2B5EF4-FFF2-40B4-BE49-F238E27FC236}">
                <a16:creationId xmlns:a16="http://schemas.microsoft.com/office/drawing/2014/main" id="{E860904B-C327-F8B5-5691-8D9A8117EA55}"/>
              </a:ext>
            </a:extLst>
          </p:cNvPr>
          <p:cNvGraphicFramePr>
            <a:graphicFrameLocks noGrp="1"/>
          </p:cNvGraphicFramePr>
          <p:nvPr/>
        </p:nvGraphicFramePr>
        <p:xfrm>
          <a:off x="7126721" y="1880012"/>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15.9 months</a:t>
                      </a:r>
                    </a:p>
                    <a:p>
                      <a:pPr algn="l"/>
                      <a:r>
                        <a:rPr lang="en-US" sz="800" b="1" dirty="0">
                          <a:latin typeface="Arial"/>
                          <a:ea typeface="Arial"/>
                          <a:cs typeface="Arial"/>
                          <a:sym typeface="Arial"/>
                        </a:rPr>
                        <a:t>13.6-17.5</a:t>
                      </a:r>
                    </a:p>
                    <a:p>
                      <a:pPr algn="l"/>
                      <a:r>
                        <a:rPr lang="en-US" sz="800" b="1" dirty="0">
                          <a:latin typeface="Arial"/>
                          <a:ea typeface="Arial"/>
                          <a:cs typeface="Arial"/>
                          <a:sym typeface="Arial"/>
                        </a:rPr>
                        <a:t>22.2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81/128</a:t>
                      </a:r>
                      <a:endParaRPr lang="en-IE" sz="8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3" name="Title 1">
            <a:extLst>
              <a:ext uri="{FF2B5EF4-FFF2-40B4-BE49-F238E27FC236}">
                <a16:creationId xmlns:a16="http://schemas.microsoft.com/office/drawing/2014/main" id="{03CB48BB-0DAE-F3BC-5571-0D1DCA1B855D}"/>
              </a:ext>
            </a:extLst>
          </p:cNvPr>
          <p:cNvSpPr txBox="1">
            <a:spLocks/>
          </p:cNvSpPr>
          <p:nvPr/>
        </p:nvSpPr>
        <p:spPr bwMode="auto">
          <a:xfrm>
            <a:off x="39031" y="325374"/>
            <a:ext cx="8918186" cy="5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34290" rIns="0"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r>
              <a:rPr lang="en-US" sz="1800" b="1" kern="0" dirty="0">
                <a:solidFill>
                  <a:srgbClr val="203F6C"/>
                </a:solidFill>
                <a:latin typeface="Arial" panose="020B0604020202020204" pitchFamily="34" charset="0"/>
                <a:cs typeface="Arial" panose="020B0604020202020204" pitchFamily="34" charset="0"/>
              </a:rPr>
              <a:t>Pirtobrutinib Progression-Free Survival with</a:t>
            </a:r>
            <a:r>
              <a:rPr lang="en-US" sz="1500" b="1" kern="0" dirty="0">
                <a:solidFill>
                  <a:srgbClr val="203F6C"/>
                </a:solidFill>
                <a:latin typeface="Arial" panose="020B0604020202020204" pitchFamily="34" charset="0"/>
                <a:cs typeface="Arial" panose="020B0604020202020204" pitchFamily="34" charset="0"/>
              </a:rPr>
              <a:t> </a:t>
            </a:r>
            <a:r>
              <a:rPr lang="en-US" sz="1800" b="1" kern="0" dirty="0">
                <a:solidFill>
                  <a:srgbClr val="203F6C"/>
                </a:solidFill>
                <a:latin typeface="Arial" panose="020B0604020202020204" pitchFamily="34" charset="0"/>
                <a:cs typeface="Arial" panose="020B0604020202020204" pitchFamily="34" charset="0"/>
              </a:rPr>
              <a:t>Prior</a:t>
            </a:r>
            <a:r>
              <a:rPr lang="en-US" sz="1500" b="1" kern="0" dirty="0">
                <a:solidFill>
                  <a:srgbClr val="203F6C"/>
                </a:solidFill>
                <a:latin typeface="Arial" panose="020B0604020202020204" pitchFamily="34" charset="0"/>
                <a:cs typeface="Arial" panose="020B0604020202020204" pitchFamily="34" charset="0"/>
              </a:rPr>
              <a:t> </a:t>
            </a:r>
            <a:r>
              <a:rPr lang="en-US" sz="1800" b="1" kern="0" dirty="0">
                <a:solidFill>
                  <a:srgbClr val="203F6C"/>
                </a:solidFill>
                <a:latin typeface="Arial" panose="020B0604020202020204" pitchFamily="34" charset="0"/>
                <a:cs typeface="Arial" panose="020B0604020202020204" pitchFamily="34" charset="0"/>
              </a:rPr>
              <a:t>cBTKi,</a:t>
            </a:r>
          </a:p>
          <a:p>
            <a:pPr marL="172800"/>
            <a:r>
              <a:rPr lang="en-US" sz="1800" b="1" kern="0" dirty="0">
                <a:solidFill>
                  <a:srgbClr val="203F6C"/>
                </a:solidFill>
                <a:latin typeface="Arial" panose="020B0604020202020204" pitchFamily="34" charset="0"/>
                <a:cs typeface="Arial" panose="020B0604020202020204" pitchFamily="34" charset="0"/>
              </a:rPr>
              <a:t>with or without Prior BCL2i</a:t>
            </a:r>
            <a:endParaRPr lang="en-IE" sz="1800" b="1" kern="0" dirty="0">
              <a:solidFill>
                <a:srgbClr val="203F6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5419ED4-442D-C99B-5AC0-8BB9BD0C6F1B}"/>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22268696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lines&#10;&#10;Description automatically generated">
            <a:extLst>
              <a:ext uri="{FF2B5EF4-FFF2-40B4-BE49-F238E27FC236}">
                <a16:creationId xmlns:a16="http://schemas.microsoft.com/office/drawing/2014/main" id="{56C33FB6-B7DE-41D5-32A8-7475CF8F92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8512" y="1138445"/>
            <a:ext cx="5866936" cy="3415364"/>
          </a:xfrm>
          <a:prstGeom prst="rect">
            <a:avLst/>
          </a:prstGeom>
        </p:spPr>
      </p:pic>
      <p:graphicFrame>
        <p:nvGraphicFramePr>
          <p:cNvPr id="6" name="Table 5">
            <a:extLst>
              <a:ext uri="{FF2B5EF4-FFF2-40B4-BE49-F238E27FC236}">
                <a16:creationId xmlns:a16="http://schemas.microsoft.com/office/drawing/2014/main" id="{6EE04640-1617-8D4E-2E54-04A19C3CC612}"/>
              </a:ext>
            </a:extLst>
          </p:cNvPr>
          <p:cNvGraphicFramePr>
            <a:graphicFrameLocks noGrp="1"/>
          </p:cNvGraphicFramePr>
          <p:nvPr/>
        </p:nvGraphicFramePr>
        <p:xfrm>
          <a:off x="5282597" y="2817847"/>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NE months</a:t>
                      </a:r>
                    </a:p>
                    <a:p>
                      <a:pPr algn="l"/>
                      <a:r>
                        <a:rPr lang="en-US" sz="800" b="1" dirty="0">
                          <a:latin typeface="Arial"/>
                          <a:ea typeface="Arial"/>
                          <a:cs typeface="Arial"/>
                          <a:sym typeface="Arial"/>
                        </a:rPr>
                        <a:t>NE-NE</a:t>
                      </a:r>
                    </a:p>
                    <a:p>
                      <a:pPr algn="l"/>
                      <a:r>
                        <a:rPr lang="en-US" sz="800" b="1" dirty="0">
                          <a:latin typeface="Arial"/>
                          <a:ea typeface="Arial"/>
                          <a:cs typeface="Arial"/>
                          <a:sym typeface="Arial"/>
                        </a:rPr>
                        <a:t>29.3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85/282</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7" name="TextBox 6">
            <a:extLst>
              <a:ext uri="{FF2B5EF4-FFF2-40B4-BE49-F238E27FC236}">
                <a16:creationId xmlns:a16="http://schemas.microsoft.com/office/drawing/2014/main" id="{6263F285-7AA3-FCE2-8D9B-0041B0C2F5BC}"/>
              </a:ext>
            </a:extLst>
          </p:cNvPr>
          <p:cNvSpPr txBox="1"/>
          <p:nvPr/>
        </p:nvSpPr>
        <p:spPr>
          <a:xfrm>
            <a:off x="3868716" y="1011488"/>
            <a:ext cx="1156084"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All Prior cBTKi</a:t>
            </a:r>
            <a:endParaRPr lang="en-IE" sz="1200" b="1"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66559613-5B37-AE50-97B1-7B166DFE2557}"/>
              </a:ext>
            </a:extLst>
          </p:cNvPr>
          <p:cNvSpPr txBox="1">
            <a:spLocks/>
          </p:cNvSpPr>
          <p:nvPr/>
        </p:nvSpPr>
        <p:spPr bwMode="auto">
          <a:xfrm>
            <a:off x="33454" y="194348"/>
            <a:ext cx="9224846" cy="5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34290" rIns="0"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r>
              <a:rPr lang="en-US" sz="1800" b="1" kern="0" dirty="0">
                <a:solidFill>
                  <a:schemeClr val="tx1"/>
                </a:solidFill>
                <a:latin typeface="Arial" panose="020B0604020202020204" pitchFamily="34" charset="0"/>
                <a:cs typeface="Arial" panose="020B0604020202020204" pitchFamily="34" charset="0"/>
              </a:rPr>
              <a:t>Pirtobrutinib Overall Survival in Patients with</a:t>
            </a:r>
            <a:r>
              <a:rPr lang="en-US" sz="1500" b="1" kern="0" dirty="0">
                <a:solidFill>
                  <a:schemeClr val="tx1"/>
                </a:solidFill>
                <a:latin typeface="Arial" panose="020B0604020202020204" pitchFamily="34" charset="0"/>
                <a:cs typeface="Arial" panose="020B0604020202020204" pitchFamily="34" charset="0"/>
              </a:rPr>
              <a:t> </a:t>
            </a:r>
            <a:r>
              <a:rPr lang="en-US" sz="1800" b="1" kern="0" dirty="0">
                <a:solidFill>
                  <a:schemeClr val="tx1"/>
                </a:solidFill>
                <a:latin typeface="Arial" panose="020B0604020202020204" pitchFamily="34" charset="0"/>
                <a:cs typeface="Arial" panose="020B0604020202020204" pitchFamily="34" charset="0"/>
              </a:rPr>
              <a:t>Prior</a:t>
            </a:r>
            <a:r>
              <a:rPr lang="en-US" sz="1500" b="1" kern="0" dirty="0">
                <a:solidFill>
                  <a:schemeClr val="tx1"/>
                </a:solidFill>
                <a:latin typeface="Arial" panose="020B0604020202020204" pitchFamily="34" charset="0"/>
                <a:cs typeface="Arial" panose="020B0604020202020204" pitchFamily="34" charset="0"/>
              </a:rPr>
              <a:t> </a:t>
            </a:r>
            <a:r>
              <a:rPr lang="en-US" sz="1800" b="1" kern="0" dirty="0">
                <a:solidFill>
                  <a:schemeClr val="tx1"/>
                </a:solidFill>
                <a:latin typeface="Arial" panose="020B0604020202020204" pitchFamily="34" charset="0"/>
                <a:cs typeface="Arial" panose="020B0604020202020204" pitchFamily="34" charset="0"/>
              </a:rPr>
              <a:t>cBTKi</a:t>
            </a:r>
            <a:endParaRPr lang="en-IE" sz="1800" b="1" kern="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621656-672B-2AF1-F861-5F9EEB330738}"/>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3990799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7EBADA-58F1-069E-43F8-EB03F22348A4}"/>
              </a:ext>
            </a:extLst>
          </p:cNvPr>
          <p:cNvSpPr txBox="1"/>
          <p:nvPr/>
        </p:nvSpPr>
        <p:spPr>
          <a:xfrm>
            <a:off x="233793" y="4005468"/>
            <a:ext cx="8676413" cy="7232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Aft>
                <a:spcPts val="150"/>
              </a:spcAft>
            </a:pPr>
            <a:r>
              <a:rPr lang="en-US" sz="900" b="1" dirty="0">
                <a:solidFill>
                  <a:srgbClr val="000000"/>
                </a:solidFill>
                <a:latin typeface="Arial" panose="020B0604020202020204" pitchFamily="34" charset="0"/>
                <a:ea typeface="Arial" panose="020B0604020202020204" pitchFamily="34" charset="0"/>
              </a:rPr>
              <a:t>Median time on treatment was 18.7 months (prior cBTKi), 24.3 months (BCL2i-N) and 15.3 months (BCL2i-E)</a:t>
            </a:r>
          </a:p>
          <a:p>
            <a:pPr algn="ctr">
              <a:spcAft>
                <a:spcPts val="150"/>
              </a:spcAft>
            </a:pPr>
            <a:r>
              <a:rPr lang="en-US" sz="900" b="1" dirty="0">
                <a:solidFill>
                  <a:srgbClr val="000000"/>
                </a:solidFill>
                <a:latin typeface="Arial" panose="020B0604020202020204" pitchFamily="34" charset="0"/>
                <a:ea typeface="Arial" panose="020B0604020202020204" pitchFamily="34" charset="0"/>
              </a:rPr>
              <a:t>11 (3.9%; 9 BCL2i-N, 2 BCL2i-E) patients had Treatment-Related AEs leading to pirtobrutinib dose reduction</a:t>
            </a:r>
          </a:p>
          <a:p>
            <a:pPr algn="ctr">
              <a:spcAft>
                <a:spcPts val="150"/>
              </a:spcAft>
            </a:pPr>
            <a:r>
              <a:rPr lang="en-US" sz="900" b="1" dirty="0">
                <a:solidFill>
                  <a:srgbClr val="000000"/>
                </a:solidFill>
                <a:latin typeface="Arial" panose="020B0604020202020204" pitchFamily="34" charset="0"/>
                <a:ea typeface="Arial" panose="020B0604020202020204" pitchFamily="34" charset="0"/>
              </a:rPr>
              <a:t>7 (2.5%; 4 BCL2i-N, 3 BCL2i-E) patients had Treatment-Related AEs leading to pirtobrutinib discontinuation</a:t>
            </a:r>
          </a:p>
          <a:p>
            <a:pPr algn="ctr">
              <a:spcAft>
                <a:spcPts val="150"/>
              </a:spcAft>
            </a:pPr>
            <a:r>
              <a:rPr lang="en-US" sz="900" b="1" dirty="0">
                <a:solidFill>
                  <a:srgbClr val="FF0000"/>
                </a:solidFill>
                <a:cs typeface="Arial" panose="020B0604020202020204" pitchFamily="34" charset="0"/>
              </a:rPr>
              <a:t> </a:t>
            </a:r>
            <a:r>
              <a:rPr lang="en-US" sz="900" b="1" dirty="0">
                <a:cs typeface="Arial" panose="020B0604020202020204" pitchFamily="34" charset="0"/>
              </a:rPr>
              <a:t>Safety profiles of BCL2i-N and BCL2i-E subgroups were similar and are described via the QR code</a:t>
            </a:r>
            <a:endParaRPr lang="en-US" sz="900" b="1" dirty="0">
              <a:latin typeface="Arial" panose="020B0604020202020204" pitchFamily="34" charset="0"/>
              <a:ea typeface="Arial" panose="020B0604020202020204" pitchFamily="34" charset="0"/>
            </a:endParaRPr>
          </a:p>
        </p:txBody>
      </p:sp>
      <p:graphicFrame>
        <p:nvGraphicFramePr>
          <p:cNvPr id="3" name="Table 2">
            <a:extLst>
              <a:ext uri="{FF2B5EF4-FFF2-40B4-BE49-F238E27FC236}">
                <a16:creationId xmlns:a16="http://schemas.microsoft.com/office/drawing/2014/main" id="{1435CD79-EEF4-92C7-A6BB-317C723A576B}"/>
              </a:ext>
            </a:extLst>
          </p:cNvPr>
          <p:cNvGraphicFramePr>
            <a:graphicFrameLocks noGrp="1"/>
          </p:cNvGraphicFramePr>
          <p:nvPr/>
        </p:nvGraphicFramePr>
        <p:xfrm>
          <a:off x="1048514" y="544814"/>
          <a:ext cx="7046972" cy="3410742"/>
        </p:xfrm>
        <a:graphic>
          <a:graphicData uri="http://schemas.openxmlformats.org/drawingml/2006/table">
            <a:tbl>
              <a:tblPr firstRow="1" bandRow="1"/>
              <a:tblGrid>
                <a:gridCol w="2464219">
                  <a:extLst>
                    <a:ext uri="{9D8B030D-6E8A-4147-A177-3AD203B41FA5}">
                      <a16:colId xmlns:a16="http://schemas.microsoft.com/office/drawing/2014/main" val="2083904490"/>
                    </a:ext>
                  </a:extLst>
                </a:gridCol>
                <a:gridCol w="1150877">
                  <a:extLst>
                    <a:ext uri="{9D8B030D-6E8A-4147-A177-3AD203B41FA5}">
                      <a16:colId xmlns:a16="http://schemas.microsoft.com/office/drawing/2014/main" val="3102780998"/>
                    </a:ext>
                  </a:extLst>
                </a:gridCol>
                <a:gridCol w="1236416">
                  <a:extLst>
                    <a:ext uri="{9D8B030D-6E8A-4147-A177-3AD203B41FA5}">
                      <a16:colId xmlns:a16="http://schemas.microsoft.com/office/drawing/2014/main" val="1930682404"/>
                    </a:ext>
                  </a:extLst>
                </a:gridCol>
                <a:gridCol w="1143101">
                  <a:extLst>
                    <a:ext uri="{9D8B030D-6E8A-4147-A177-3AD203B41FA5}">
                      <a16:colId xmlns:a16="http://schemas.microsoft.com/office/drawing/2014/main" val="1203440458"/>
                    </a:ext>
                  </a:extLst>
                </a:gridCol>
                <a:gridCol w="1052360">
                  <a:extLst>
                    <a:ext uri="{9D8B030D-6E8A-4147-A177-3AD203B41FA5}">
                      <a16:colId xmlns:a16="http://schemas.microsoft.com/office/drawing/2014/main" val="2779654470"/>
                    </a:ext>
                  </a:extLst>
                </a:gridCol>
              </a:tblGrid>
              <a:tr h="249481">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4">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Treatment-Emergent AEs in Patients with </a:t>
                      </a:r>
                      <a:r>
                        <a:rPr lang="en-US" sz="900" b="1" kern="100" dirty="0">
                          <a:solidFill>
                            <a:schemeClr val="bg1"/>
                          </a:solidFill>
                          <a:effectLst/>
                          <a:latin typeface="Arial" panose="020B0604020202020204" pitchFamily="34" charset="0"/>
                          <a:cs typeface="Arial" panose="020B0604020202020204" pitchFamily="34" charset="0"/>
                        </a:rPr>
                        <a:t>CLL/SLL </a:t>
                      </a:r>
                      <a:r>
                        <a:rPr lang="en-IE" sz="900" b="1" kern="100" dirty="0">
                          <a:solidFill>
                            <a:schemeClr val="bg1"/>
                          </a:solidFill>
                          <a:effectLst/>
                          <a:latin typeface="Arial" panose="020B0604020202020204" pitchFamily="34" charset="0"/>
                          <a:cs typeface="Arial" panose="020B0604020202020204" pitchFamily="34" charset="0"/>
                        </a:rPr>
                        <a:t>(n=282)</a:t>
                      </a:r>
                      <a:endParaRPr lang="en-US" sz="9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470478878"/>
                  </a:ext>
                </a:extLst>
              </a:tr>
              <a:tr h="174879">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6" marR="90866" marT="44942" marB="44942"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All Cause AEs, (≥20%), %</a:t>
                      </a:r>
                      <a:endParaRPr lang="en-US" sz="9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gridSpan="2">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Treatment-Related AEs, %</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3426826234"/>
                  </a:ext>
                </a:extLst>
              </a:tr>
              <a:tr h="2035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1" dirty="0">
                          <a:solidFill>
                            <a:schemeClr val="bg1"/>
                          </a:solidFill>
                          <a:effectLst/>
                          <a:latin typeface="Arial" panose="020B0604020202020204" pitchFamily="34" charset="0"/>
                          <a:cs typeface="Arial" panose="020B0604020202020204" pitchFamily="34" charset="0"/>
                        </a:rPr>
                        <a:t>Adverse Event</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Any Grade</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Grade ≥3</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Any Grade</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Grade ≥3</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3596994493"/>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Fatigue</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36.9</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564931"/>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Neutropenia</a:t>
                      </a:r>
                      <a:r>
                        <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b,c</a:t>
                      </a:r>
                      <a:endParaRPr lang="en-US" sz="9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34.4</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28.4</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19.5</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15.2</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92683327"/>
                  </a:ext>
                </a:extLst>
              </a:tr>
              <a:tr h="162000">
                <a:tc>
                  <a:txBody>
                    <a:bodyPr/>
                    <a:lstStyle/>
                    <a:p>
                      <a:pPr marL="0" marR="0" indent="11557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Diarrhea</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28.4</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7.8</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7879075"/>
                  </a:ext>
                </a:extLst>
              </a:tr>
              <a:tr h="162000">
                <a:tc>
                  <a:txBody>
                    <a:bodyPr/>
                    <a:lstStyle/>
                    <a:p>
                      <a:pPr marL="0" marR="0" indent="11557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Cough</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27.3</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50643329"/>
                  </a:ext>
                </a:extLst>
              </a:tr>
              <a:tr h="162000">
                <a:tc>
                  <a:txBody>
                    <a:bodyPr/>
                    <a:lstStyle/>
                    <a:p>
                      <a:pPr marL="0" marR="0" indent="11557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Contusion</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26.2</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17.4</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8375667"/>
                  </a:ext>
                </a:extLst>
              </a:tr>
              <a:tr h="162000">
                <a:tc>
                  <a:txBody>
                    <a:bodyPr/>
                    <a:lstStyle/>
                    <a:p>
                      <a:pPr marL="0" marR="0" indent="11557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Covid-19</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25.9</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35185963"/>
                  </a:ext>
                </a:extLst>
              </a:tr>
              <a:tr h="162000">
                <a:tc>
                  <a:txBody>
                    <a:bodyPr/>
                    <a:lstStyle/>
                    <a:p>
                      <a:pPr marL="0" marR="0" lvl="0" indent="115570" algn="l" defTabSz="457200" eaLnBrk="1" fontAlgn="auto" latinLnBrk="0" hangingPunct="1">
                        <a:lnSpc>
                          <a:spcPct val="9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Dyspnea</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22.3</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5625257"/>
                  </a:ext>
                </a:extLst>
              </a:tr>
              <a:tr h="162000">
                <a:tc>
                  <a:txBody>
                    <a:bodyPr/>
                    <a:lstStyle/>
                    <a:p>
                      <a:pPr marL="0" marR="0" indent="11557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Nausea</a:t>
                      </a: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78716275"/>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Abdominal pain</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1" marR="16521" marT="8171" marB="8171"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21.3</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p>
                  </a:txBody>
                  <a:tcPr marL="16521" marR="16521" marT="8171" marB="81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6521" marR="16521" marT="8171" marB="8171"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272472"/>
                  </a:ext>
                </a:extLst>
              </a:tr>
              <a:tr h="1908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900" b="1" kern="1200" dirty="0">
                          <a:solidFill>
                            <a:schemeClr val="bg1"/>
                          </a:solidFill>
                          <a:effectLst/>
                          <a:latin typeface="Arial" panose="020B0604020202020204" pitchFamily="34" charset="0"/>
                          <a:ea typeface="+mn-ea"/>
                          <a:cs typeface="Arial" panose="020B0604020202020204" pitchFamily="34" charset="0"/>
                        </a:rPr>
                        <a:t>AEs of Interest</a:t>
                      </a:r>
                      <a:r>
                        <a:rPr lang="en-US" sz="900" b="1" kern="1200" baseline="30000" dirty="0">
                          <a:solidFill>
                            <a:schemeClr val="bg1"/>
                          </a:solidFill>
                          <a:effectLst/>
                          <a:latin typeface="Arial" panose="020B0604020202020204" pitchFamily="34" charset="0"/>
                          <a:ea typeface="+mn-ea"/>
                          <a:cs typeface="Arial" panose="020B0604020202020204" pitchFamily="34" charset="0"/>
                        </a:rPr>
                        <a:t>a</a:t>
                      </a:r>
                    </a:p>
                  </a:txBody>
                  <a:tcPr marL="68150" marR="68150" marT="33707" marB="33707"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Any Grade</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Grade ≥3</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Any Grade</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Grade ≥3</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150" marR="68150" marT="33707" marB="33707"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extLst>
                  <a:ext uri="{0D108BD9-81ED-4DB2-BD59-A6C34878D82A}">
                    <a16:rowId xmlns:a16="http://schemas.microsoft.com/office/drawing/2014/main" val="2511173425"/>
                  </a:ext>
                </a:extLst>
              </a:tr>
              <a:tr h="162000">
                <a:tc>
                  <a:txBody>
                    <a:bodyPr/>
                    <a:lstStyle/>
                    <a:p>
                      <a:pPr marL="107950" marR="0" algn="l">
                        <a:lnSpc>
                          <a:spcPct val="90000"/>
                        </a:lnSpc>
                        <a:spcBef>
                          <a:spcPts val="0"/>
                        </a:spcBef>
                        <a:spcAft>
                          <a:spcPts val="0"/>
                        </a:spcAft>
                      </a:pPr>
                      <a:r>
                        <a:rPr lang="en-US" sz="900" baseline="0" dirty="0">
                          <a:solidFill>
                            <a:srgbClr val="000000"/>
                          </a:solidFill>
                          <a:effectLst/>
                          <a:latin typeface="Arial" panose="020B0604020202020204" pitchFamily="34" charset="0"/>
                          <a:cs typeface="Arial" panose="020B0604020202020204" pitchFamily="34" charset="0"/>
                        </a:rPr>
                        <a:t>Infections</a:t>
                      </a:r>
                      <a:r>
                        <a:rPr lang="en-US" sz="900" baseline="30000" dirty="0">
                          <a:solidFill>
                            <a:srgbClr val="000000"/>
                          </a:solidFill>
                          <a:effectLst/>
                          <a:latin typeface="Arial" panose="020B0604020202020204" pitchFamily="34" charset="0"/>
                          <a:cs typeface="Arial" panose="020B0604020202020204" pitchFamily="34" charset="0"/>
                        </a:rPr>
                        <a:t>d</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74.1</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30.9</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693845"/>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strike="noStrike" dirty="0">
                          <a:solidFill>
                            <a:srgbClr val="000000"/>
                          </a:solidFill>
                          <a:effectLst/>
                          <a:latin typeface="Arial" panose="020B0604020202020204" pitchFamily="34" charset="0"/>
                          <a:cs typeface="Arial" panose="020B0604020202020204" pitchFamily="34" charset="0"/>
                        </a:rPr>
                        <a:t>Bruising</a:t>
                      </a:r>
                      <a:r>
                        <a:rPr lang="en-US" sz="900" strike="noStrike" baseline="30000" dirty="0">
                          <a:solidFill>
                            <a:srgbClr val="000000"/>
                          </a:solidFill>
                          <a:effectLst/>
                          <a:latin typeface="Arial" panose="020B0604020202020204" pitchFamily="34" charset="0"/>
                          <a:cs typeface="Arial" panose="020B0604020202020204" pitchFamily="34" charset="0"/>
                        </a:rPr>
                        <a:t>e</a:t>
                      </a:r>
                      <a:endParaRPr lang="en-US" sz="900" strike="noStrike"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30.1</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19.1</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21080619"/>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Rash</a:t>
                      </a:r>
                      <a:r>
                        <a:rPr lang="en-US" sz="900" baseline="30000" dirty="0">
                          <a:solidFill>
                            <a:srgbClr val="000000"/>
                          </a:solidFill>
                          <a:effectLst/>
                          <a:latin typeface="Arial" panose="020B0604020202020204" pitchFamily="34" charset="0"/>
                          <a:cs typeface="Arial" panose="020B0604020202020204" pitchFamily="34" charset="0"/>
                        </a:rPr>
                        <a:t>f</a:t>
                      </a:r>
                      <a:endPar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5270175"/>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Arthralgia</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22.7</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40430441"/>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Hemorrhage</a:t>
                      </a:r>
                      <a:r>
                        <a:rPr lang="en-US" sz="900" baseline="30000" dirty="0">
                          <a:solidFill>
                            <a:srgbClr val="000000"/>
                          </a:solidFill>
                          <a:effectLst/>
                          <a:latin typeface="Arial" panose="020B0604020202020204" pitchFamily="34" charset="0"/>
                          <a:cs typeface="Arial" panose="020B0604020202020204" pitchFamily="34" charset="0"/>
                        </a:rPr>
                        <a:t>g</a:t>
                      </a:r>
                      <a:r>
                        <a:rPr lang="en-US" sz="900" dirty="0">
                          <a:solidFill>
                            <a:srgbClr val="000000"/>
                          </a:solidFill>
                          <a:effectLst/>
                          <a:latin typeface="Arial" panose="020B0604020202020204" pitchFamily="34" charset="0"/>
                          <a:cs typeface="Arial" panose="020B0604020202020204" pitchFamily="34" charset="0"/>
                        </a:rPr>
                        <a:t> </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13.5</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765708"/>
                  </a:ext>
                </a:extLst>
              </a:tr>
              <a:tr h="162000">
                <a:tc>
                  <a:txBody>
                    <a:bodyPr/>
                    <a:lstStyle/>
                    <a:p>
                      <a:pPr marL="107950" marR="0" algn="l">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Hypertension</a:t>
                      </a: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14.2</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44707207"/>
                  </a:ext>
                </a:extLst>
              </a:tr>
              <a:tr h="162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Atrial Fibrillation/Flutter</a:t>
                      </a:r>
                      <a:r>
                        <a:rPr lang="en-US" sz="900" baseline="30000" dirty="0">
                          <a:solidFill>
                            <a:srgbClr val="000000"/>
                          </a:solidFill>
                          <a:effectLst/>
                          <a:latin typeface="Arial" panose="020B0604020202020204" pitchFamily="34" charset="0"/>
                          <a:cs typeface="Arial" panose="020B0604020202020204" pitchFamily="34" charset="0"/>
                        </a:rPr>
                        <a:t>h,i</a:t>
                      </a:r>
                      <a:endParaRPr lang="en-US" sz="9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200" marR="16200" marT="16200" marB="1620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p>
                  </a:txBody>
                  <a:tcPr marL="16200" marR="16200" marT="16200" marB="16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90000"/>
                        </a:lnSpc>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a:t>
                      </a:r>
                    </a:p>
                  </a:txBody>
                  <a:tcPr marL="16200" marR="16200" marT="16200" marB="1620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2357313"/>
                  </a:ext>
                </a:extLst>
              </a:tr>
            </a:tbl>
          </a:graphicData>
        </a:graphic>
      </p:graphicFrame>
      <p:sp>
        <p:nvSpPr>
          <p:cNvPr id="2" name="TextBox 1">
            <a:extLst>
              <a:ext uri="{FF2B5EF4-FFF2-40B4-BE49-F238E27FC236}">
                <a16:creationId xmlns:a16="http://schemas.microsoft.com/office/drawing/2014/main" id="{2B956288-0FB1-D054-1269-40313F6CEF51}"/>
              </a:ext>
            </a:extLst>
          </p:cNvPr>
          <p:cNvSpPr txBox="1"/>
          <p:nvPr/>
        </p:nvSpPr>
        <p:spPr>
          <a:xfrm>
            <a:off x="102870" y="173977"/>
            <a:ext cx="75699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2800" algn="ctr"/>
            <a:r>
              <a:rPr lang="en-IE" sz="1800" b="1" kern="0" dirty="0">
                <a:latin typeface="Arial" panose="020B0604020202020204" pitchFamily="34" charset="0"/>
                <a:cs typeface="Arial" panose="020B0604020202020204" pitchFamily="34" charset="0"/>
                <a:sym typeface="Roboto Regular" pitchFamily="2" charset="0"/>
              </a:rPr>
              <a:t>Pirtobrutinib Safety Profile of Patients who </a:t>
            </a:r>
            <a:r>
              <a:rPr lang="en-IE" sz="1800" b="1" kern="0" dirty="0">
                <a:cs typeface="Arial" panose="020B0604020202020204" pitchFamily="34" charset="0"/>
                <a:sym typeface="Roboto Regular" pitchFamily="2" charset="0"/>
              </a:rPr>
              <a:t>Received</a:t>
            </a:r>
            <a:r>
              <a:rPr lang="en-IE" sz="1800" b="1" kern="0" dirty="0">
                <a:latin typeface="Arial" panose="020B0604020202020204" pitchFamily="34" charset="0"/>
                <a:cs typeface="Arial" panose="020B0604020202020204" pitchFamily="34" charset="0"/>
                <a:sym typeface="Roboto Regular" pitchFamily="2" charset="0"/>
              </a:rPr>
              <a:t> Prior cBTKi</a:t>
            </a:r>
            <a:endParaRPr lang="en-IE" sz="1800" b="1" dirty="0"/>
          </a:p>
        </p:txBody>
      </p:sp>
      <p:sp>
        <p:nvSpPr>
          <p:cNvPr id="5" name="TextBox 4">
            <a:extLst>
              <a:ext uri="{FF2B5EF4-FFF2-40B4-BE49-F238E27FC236}">
                <a16:creationId xmlns:a16="http://schemas.microsoft.com/office/drawing/2014/main" id="{010F9009-BA4F-748A-AC64-7ABEF7CD006D}"/>
              </a:ext>
            </a:extLst>
          </p:cNvPr>
          <p:cNvSpPr txBox="1"/>
          <p:nvPr/>
        </p:nvSpPr>
        <p:spPr>
          <a:xfrm>
            <a:off x="215261" y="4619965"/>
            <a:ext cx="8676414" cy="403957"/>
          </a:xfrm>
          <a:prstGeom prst="rect">
            <a:avLst/>
          </a:prstGeom>
          <a:noFill/>
        </p:spPr>
        <p:txBody>
          <a:bodyPr wrap="square"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75" baseline="30000" dirty="0">
                <a:solidFill>
                  <a:srgbClr val="000000"/>
                </a:solidFill>
                <a:latin typeface="Arial Narrow" panose="020B0606020202030204" pitchFamily="34" charset="0"/>
              </a:rPr>
              <a:t>a</a:t>
            </a:r>
            <a:r>
              <a:rPr lang="en-US" sz="675" dirty="0">
                <a:solidFill>
                  <a:srgbClr val="000000"/>
                </a:solidFill>
                <a:latin typeface="Arial Narrow" panose="020B0606020202030204" pitchFamily="34" charset="0"/>
              </a:rPr>
              <a:t>AEs of interest are those that were previously associated with covalent BTK inhibitors. </a:t>
            </a:r>
            <a:r>
              <a:rPr lang="en-US" sz="675" baseline="30000" dirty="0">
                <a:solidFill>
                  <a:srgbClr val="000000"/>
                </a:solidFill>
                <a:latin typeface="Arial Narrow" panose="020B0606020202030204" pitchFamily="34" charset="0"/>
              </a:rPr>
              <a:t>b</a:t>
            </a:r>
            <a:r>
              <a:rPr lang="en-US" sz="675" dirty="0">
                <a:solidFill>
                  <a:srgbClr val="000000"/>
                </a:solidFill>
                <a:latin typeface="Arial Narrow" panose="020B0606020202030204" pitchFamily="34" charset="0"/>
              </a:rPr>
              <a:t>Neutropenia at baseline for prior BTKi (n=282) was 18.4, BCL2i-N (n=154) was 11.0 and BCL2i-E (n=128) was 27.3. </a:t>
            </a:r>
            <a:r>
              <a:rPr lang="en-US" sz="675" baseline="30000" dirty="0">
                <a:solidFill>
                  <a:srgbClr val="000000"/>
                </a:solidFill>
                <a:latin typeface="Arial Narrow" panose="020B0606020202030204" pitchFamily="34" charset="0"/>
                <a:cs typeface="Arial"/>
              </a:rPr>
              <a:t>c</a:t>
            </a:r>
            <a:r>
              <a:rPr lang="en-US" sz="675" dirty="0">
                <a:latin typeface="Arial Narrow" panose="020B0606020202030204" pitchFamily="34" charset="0"/>
                <a:cs typeface="Arial"/>
              </a:rPr>
              <a:t>Aggregate of neutropenia and neutrophil count decreased.</a:t>
            </a:r>
            <a:r>
              <a:rPr lang="en-US" sz="675" dirty="0">
                <a:solidFill>
                  <a:srgbClr val="000000"/>
                </a:solidFill>
                <a:latin typeface="Arial Narrow" panose="020B0606020202030204" pitchFamily="34" charset="0"/>
              </a:rPr>
              <a:t> </a:t>
            </a:r>
            <a:r>
              <a:rPr lang="en-US" sz="675" baseline="30000" dirty="0">
                <a:solidFill>
                  <a:srgbClr val="000000"/>
                </a:solidFill>
                <a:latin typeface="Arial Narrow" panose="020B0606020202030204" pitchFamily="34" charset="0"/>
              </a:rPr>
              <a:t>d</a:t>
            </a:r>
            <a:r>
              <a:rPr lang="en-US" sz="675" dirty="0">
                <a:solidFill>
                  <a:srgbClr val="000000"/>
                </a:solidFill>
                <a:latin typeface="Arial Narrow" panose="020B0606020202030204" pitchFamily="34" charset="0"/>
              </a:rPr>
              <a:t>Aggregate of all preferred terms including infection and COVID-19. </a:t>
            </a:r>
            <a:r>
              <a:rPr lang="en-US" sz="675" baseline="30000" dirty="0">
                <a:solidFill>
                  <a:srgbClr val="000000"/>
                </a:solidFill>
                <a:latin typeface="Arial Narrow" panose="020B0606020202030204" pitchFamily="34" charset="0"/>
              </a:rPr>
              <a:t>e</a:t>
            </a:r>
            <a:r>
              <a:rPr lang="en-US" sz="675" dirty="0">
                <a:solidFill>
                  <a:srgbClr val="000000"/>
                </a:solidFill>
                <a:latin typeface="Arial Narrow" panose="020B0606020202030204" pitchFamily="34" charset="0"/>
              </a:rPr>
              <a:t>Aggregate of contusion, ecchymosis, increased tendency to bruise and oral contusion</a:t>
            </a:r>
            <a:r>
              <a:rPr lang="en-US" sz="675" dirty="0">
                <a:latin typeface="Arial Narrow" panose="020B0606020202030204" pitchFamily="34" charset="0"/>
              </a:rPr>
              <a:t>. </a:t>
            </a:r>
            <a:r>
              <a:rPr lang="en-US" sz="675" baseline="30000" dirty="0">
                <a:latin typeface="Arial Narrow" panose="020B0606020202030204" pitchFamily="34" charset="0"/>
              </a:rPr>
              <a:t>f</a:t>
            </a:r>
            <a:r>
              <a:rPr lang="en-US" sz="675" dirty="0">
                <a:latin typeface="Arial Narrow" panose="020B0606020202030204" pitchFamily="34" charset="0"/>
              </a:rPr>
              <a:t>Aggregate of all preferred terms including rash. </a:t>
            </a:r>
            <a:r>
              <a:rPr lang="en-US" sz="675" baseline="30000" dirty="0">
                <a:solidFill>
                  <a:srgbClr val="000000"/>
                </a:solidFill>
                <a:latin typeface="Arial Narrow" panose="020B0606020202030204" pitchFamily="34" charset="0"/>
              </a:rPr>
              <a:t>g</a:t>
            </a:r>
            <a:r>
              <a:rPr lang="en-US" sz="675" dirty="0">
                <a:solidFill>
                  <a:srgbClr val="000000"/>
                </a:solidFill>
                <a:latin typeface="Arial Narrow" panose="020B0606020202030204" pitchFamily="34" charset="0"/>
              </a:rPr>
              <a:t>Aggregate of all preferred terms including hemorrhage or hematoma. </a:t>
            </a:r>
            <a:r>
              <a:rPr lang="en-US" sz="675" baseline="30000" dirty="0">
                <a:solidFill>
                  <a:srgbClr val="000000"/>
                </a:solidFill>
                <a:latin typeface="Arial Narrow" panose="020B0606020202030204" pitchFamily="34" charset="0"/>
              </a:rPr>
              <a:t>h</a:t>
            </a:r>
            <a:r>
              <a:rPr lang="en-US" sz="675" dirty="0">
                <a:solidFill>
                  <a:srgbClr val="000000"/>
                </a:solidFill>
                <a:latin typeface="Arial Narrow" panose="020B0606020202030204" pitchFamily="34" charset="0"/>
              </a:rPr>
              <a:t>Aggregate of atrial fibrillation and atrial flutter</a:t>
            </a:r>
            <a:r>
              <a:rPr lang="en-US" sz="675" dirty="0">
                <a:latin typeface="Arial Narrow" panose="020B0606020202030204" pitchFamily="34" charset="0"/>
              </a:rPr>
              <a:t>. </a:t>
            </a:r>
            <a:r>
              <a:rPr lang="en-US" sz="675" baseline="30000" dirty="0">
                <a:latin typeface="Arial Narrow" panose="020B0606020202030204" pitchFamily="34" charset="0"/>
              </a:rPr>
              <a:t>i</a:t>
            </a:r>
            <a:r>
              <a:rPr lang="en-US" sz="675" dirty="0">
                <a:latin typeface="Arial Narrow" panose="020B0606020202030204" pitchFamily="34" charset="0"/>
              </a:rPr>
              <a:t>Of the 13 total afib/aflutter TEAEs in the prior BTKi safety population (n=282), 6 occurred in patients with a prior medical history of atrial fibrillation.</a:t>
            </a:r>
            <a:endParaRPr lang="en-US" sz="675" dirty="0">
              <a:solidFill>
                <a:srgbClr val="000000"/>
              </a:solidFill>
              <a:latin typeface="Arial Narrow" panose="020B0606020202030204" pitchFamily="34" charset="0"/>
            </a:endParaRPr>
          </a:p>
        </p:txBody>
      </p:sp>
      <p:sp>
        <p:nvSpPr>
          <p:cNvPr id="4" name="TextBox 3">
            <a:extLst>
              <a:ext uri="{FF2B5EF4-FFF2-40B4-BE49-F238E27FC236}">
                <a16:creationId xmlns:a16="http://schemas.microsoft.com/office/drawing/2014/main" id="{5376CD07-E5A5-1F53-9A0D-476746701BBE}"/>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29619189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F93FF-E062-B3A0-239C-4E583AD02719}"/>
              </a:ext>
            </a:extLst>
          </p:cNvPr>
          <p:cNvPicPr>
            <a:picLocks noChangeAspect="1"/>
          </p:cNvPicPr>
          <p:nvPr/>
        </p:nvPicPr>
        <p:blipFill>
          <a:blip r:embed="rId2"/>
          <a:stretch>
            <a:fillRect/>
          </a:stretch>
        </p:blipFill>
        <p:spPr>
          <a:xfrm>
            <a:off x="155500" y="1180184"/>
            <a:ext cx="8833001" cy="1855544"/>
          </a:xfrm>
          <a:prstGeom prst="rect">
            <a:avLst/>
          </a:prstGeom>
        </p:spPr>
      </p:pic>
      <p:sp>
        <p:nvSpPr>
          <p:cNvPr id="5" name="TextBox 4">
            <a:extLst>
              <a:ext uri="{FF2B5EF4-FFF2-40B4-BE49-F238E27FC236}">
                <a16:creationId xmlns:a16="http://schemas.microsoft.com/office/drawing/2014/main" id="{B8951EC4-8816-98F3-3A69-9BDF5DCE0C5E}"/>
              </a:ext>
            </a:extLst>
          </p:cNvPr>
          <p:cNvSpPr txBox="1"/>
          <p:nvPr/>
        </p:nvSpPr>
        <p:spPr>
          <a:xfrm>
            <a:off x="500453" y="274670"/>
            <a:ext cx="8247771" cy="415498"/>
          </a:xfrm>
          <a:prstGeom prst="rect">
            <a:avLst/>
          </a:prstGeom>
          <a:noFill/>
        </p:spPr>
        <p:txBody>
          <a:bodyPr wrap="none" rtlCol="0">
            <a:spAutoFit/>
          </a:bodyPr>
          <a:lstStyle/>
          <a:p>
            <a:pPr defTabSz="685800" fontAlgn="auto">
              <a:spcBef>
                <a:spcPts val="0"/>
              </a:spcBef>
              <a:spcAft>
                <a:spcPts val="0"/>
              </a:spcAft>
              <a:defRPr/>
            </a:pPr>
            <a:r>
              <a:rPr lang="en-US" sz="2100" b="1" dirty="0">
                <a:solidFill>
                  <a:srgbClr val="000000"/>
                </a:solidFill>
                <a:latin typeface="Arial" panose="020B0604020202020204" pitchFamily="34" charset="0"/>
                <a:ea typeface="+mn-ea"/>
                <a:cs typeface="Arial" panose="020B0604020202020204" pitchFamily="34" charset="0"/>
              </a:rPr>
              <a:t>Diverse BTK mutations cause resistance to non- covalent BTKi</a:t>
            </a:r>
          </a:p>
        </p:txBody>
      </p:sp>
      <p:sp>
        <p:nvSpPr>
          <p:cNvPr id="6" name="TextBox 5">
            <a:extLst>
              <a:ext uri="{FF2B5EF4-FFF2-40B4-BE49-F238E27FC236}">
                <a16:creationId xmlns:a16="http://schemas.microsoft.com/office/drawing/2014/main" id="{009CAB8E-A27E-A043-6096-0DDB66FD1377}"/>
              </a:ext>
            </a:extLst>
          </p:cNvPr>
          <p:cNvSpPr txBox="1"/>
          <p:nvPr/>
        </p:nvSpPr>
        <p:spPr>
          <a:xfrm>
            <a:off x="211015" y="4797980"/>
            <a:ext cx="2050626" cy="300082"/>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000000"/>
                </a:solidFill>
                <a:latin typeface="Arial"/>
                <a:ea typeface="+mn-ea"/>
                <a:cs typeface="+mn-cs"/>
              </a:rPr>
              <a:t>Montoya et al ASH 2022</a:t>
            </a:r>
          </a:p>
        </p:txBody>
      </p:sp>
    </p:spTree>
    <p:extLst>
      <p:ext uri="{BB962C8B-B14F-4D97-AF65-F5344CB8AC3E}">
        <p14:creationId xmlns:p14="http://schemas.microsoft.com/office/powerpoint/2010/main" val="188373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4723475-FC51-BA07-1E55-60979F1A7086}"/>
              </a:ext>
            </a:extLst>
          </p:cNvPr>
          <p:cNvSpPr txBox="1"/>
          <p:nvPr/>
        </p:nvSpPr>
        <p:spPr>
          <a:xfrm>
            <a:off x="0" y="125711"/>
            <a:ext cx="9151707"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12408" fontAlgn="auto">
              <a:spcBef>
                <a:spcPts val="0"/>
              </a:spcBef>
              <a:spcAft>
                <a:spcPts val="0"/>
              </a:spcAft>
            </a:pPr>
            <a:r>
              <a:rPr lang="en-US" sz="1800" b="1" dirty="0">
                <a:latin typeface="Arial"/>
                <a:ea typeface="Arial"/>
                <a:cs typeface="Arial"/>
                <a:sym typeface="Arial"/>
              </a:rPr>
              <a:t>Baseline Genomics in Patients with PD on Pirtobrutinib (n=88)</a:t>
            </a:r>
            <a:endParaRPr lang="en-US" sz="1800" dirty="0"/>
          </a:p>
        </p:txBody>
      </p:sp>
      <p:sp>
        <p:nvSpPr>
          <p:cNvPr id="13" name="Content Placeholder 31">
            <a:extLst>
              <a:ext uri="{FF2B5EF4-FFF2-40B4-BE49-F238E27FC236}">
                <a16:creationId xmlns:a16="http://schemas.microsoft.com/office/drawing/2014/main" id="{E1E89F4C-E0BC-982A-4233-91F82DEA4817}"/>
              </a:ext>
            </a:extLst>
          </p:cNvPr>
          <p:cNvSpPr txBox="1">
            <a:spLocks/>
          </p:cNvSpPr>
          <p:nvPr/>
        </p:nvSpPr>
        <p:spPr>
          <a:xfrm>
            <a:off x="-7708" y="4051416"/>
            <a:ext cx="9151708" cy="1094465"/>
          </a:xfrm>
          <a:prstGeom prst="rect">
            <a:avLst/>
          </a:prstGeom>
        </p:spPr>
        <p:txBody>
          <a:bodyPr lIns="34290" tIns="34290" rIns="34290" bIns="34290" anchor="t">
            <a:noAutofit/>
          </a:bodyPr>
          <a:lstStyle>
            <a:lvl1pPr marL="255588" indent="-255588"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1pPr>
            <a:lvl2pPr marL="774700" indent="-31750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2pPr>
            <a:lvl3pPr marL="12001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3pPr>
            <a:lvl4pPr marL="16573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4pPr>
            <a:lvl5pPr marL="21145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5pPr>
            <a:lvl6pPr marL="25146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6pPr>
            <a:lvl7pPr marL="29718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7pPr>
            <a:lvl8pPr marL="34290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8pPr>
            <a:lvl9pPr marL="38862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9pPr>
          </a:lstStyle>
          <a:p>
            <a:pPr marL="342900" indent="-171450">
              <a:spcBef>
                <a:spcPts val="225"/>
              </a:spcBef>
              <a:spcAft>
                <a:spcPts val="0"/>
              </a:spcAft>
              <a:buClr>
                <a:schemeClr val="tx1"/>
              </a:buClr>
            </a:pPr>
            <a:r>
              <a:rPr lang="en-US" sz="1350" kern="0" dirty="0">
                <a:solidFill>
                  <a:schemeClr val="tx1"/>
                </a:solidFill>
                <a:latin typeface="Arial"/>
                <a:cs typeface="Arial"/>
              </a:rPr>
              <a:t>The most common mutations detected at baseline were </a:t>
            </a:r>
            <a:r>
              <a:rPr lang="en-US" sz="1350" i="1" kern="0" dirty="0">
                <a:solidFill>
                  <a:schemeClr val="tx1"/>
                </a:solidFill>
                <a:latin typeface="Arial"/>
                <a:cs typeface="Arial"/>
              </a:rPr>
              <a:t>BTK </a:t>
            </a:r>
            <a:r>
              <a:rPr lang="en-US" sz="1350" kern="0" dirty="0">
                <a:solidFill>
                  <a:schemeClr val="tx1"/>
                </a:solidFill>
                <a:latin typeface="Arial"/>
                <a:cs typeface="Arial"/>
              </a:rPr>
              <a:t>(53%), </a:t>
            </a:r>
            <a:r>
              <a:rPr lang="en-US" sz="1350" i="1" kern="0" dirty="0">
                <a:solidFill>
                  <a:schemeClr val="tx1"/>
                </a:solidFill>
                <a:latin typeface="Arial"/>
                <a:cs typeface="Arial"/>
              </a:rPr>
              <a:t>TP53 </a:t>
            </a:r>
            <a:r>
              <a:rPr lang="en-US" sz="1350" kern="0" dirty="0">
                <a:solidFill>
                  <a:schemeClr val="tx1"/>
                </a:solidFill>
                <a:latin typeface="Arial"/>
                <a:cs typeface="Arial"/>
              </a:rPr>
              <a:t>(</a:t>
            </a:r>
            <a:r>
              <a:rPr lang="en-US" sz="1350" dirty="0">
                <a:solidFill>
                  <a:schemeClr val="tx1"/>
                </a:solidFill>
                <a:latin typeface="Arial"/>
                <a:cs typeface="Arial"/>
              </a:rPr>
              <a:t>49</a:t>
            </a:r>
            <a:r>
              <a:rPr lang="en-US" sz="1350" kern="0" dirty="0">
                <a:solidFill>
                  <a:schemeClr val="tx1"/>
                </a:solidFill>
                <a:latin typeface="Arial"/>
                <a:cs typeface="Arial"/>
              </a:rPr>
              <a:t>%), </a:t>
            </a:r>
            <a:r>
              <a:rPr lang="en-US" sz="1350" i="1" kern="0" dirty="0">
                <a:solidFill>
                  <a:schemeClr val="tx1"/>
                </a:solidFill>
                <a:latin typeface="Arial"/>
                <a:cs typeface="Arial"/>
              </a:rPr>
              <a:t>SF3B1</a:t>
            </a:r>
            <a:r>
              <a:rPr lang="en-US" sz="1350" kern="0" dirty="0">
                <a:solidFill>
                  <a:schemeClr val="tx1"/>
                </a:solidFill>
                <a:latin typeface="Arial"/>
                <a:cs typeface="Arial"/>
              </a:rPr>
              <a:t> (34%), </a:t>
            </a:r>
            <a:r>
              <a:rPr lang="en-US" sz="1350" i="1" kern="0" dirty="0">
                <a:solidFill>
                  <a:schemeClr val="tx1"/>
                </a:solidFill>
                <a:latin typeface="Arial"/>
                <a:cs typeface="Arial"/>
              </a:rPr>
              <a:t>ATM</a:t>
            </a:r>
            <a:r>
              <a:rPr lang="en-US" sz="1350" kern="0" dirty="0">
                <a:solidFill>
                  <a:schemeClr val="tx1"/>
                </a:solidFill>
                <a:latin typeface="Arial"/>
                <a:cs typeface="Arial"/>
              </a:rPr>
              <a:t> (</a:t>
            </a:r>
            <a:r>
              <a:rPr lang="en-US" sz="1350" dirty="0">
                <a:solidFill>
                  <a:schemeClr val="tx1"/>
                </a:solidFill>
                <a:latin typeface="Arial"/>
                <a:cs typeface="Arial"/>
              </a:rPr>
              <a:t>23</a:t>
            </a:r>
            <a:r>
              <a:rPr lang="en-US" sz="1350" kern="0" dirty="0">
                <a:solidFill>
                  <a:schemeClr val="tx1"/>
                </a:solidFill>
                <a:latin typeface="Arial"/>
                <a:cs typeface="Arial"/>
              </a:rPr>
              <a:t>%), </a:t>
            </a:r>
            <a:r>
              <a:rPr lang="en-US" sz="1350" i="1" kern="0" dirty="0">
                <a:solidFill>
                  <a:schemeClr val="tx1"/>
                </a:solidFill>
                <a:latin typeface="Arial"/>
                <a:cs typeface="Arial"/>
              </a:rPr>
              <a:t>NOTCH1 </a:t>
            </a:r>
            <a:r>
              <a:rPr lang="en-US" sz="1350" kern="0" dirty="0">
                <a:solidFill>
                  <a:schemeClr val="tx1"/>
                </a:solidFill>
                <a:latin typeface="Arial"/>
                <a:cs typeface="Arial"/>
              </a:rPr>
              <a:t>(20%), </a:t>
            </a:r>
            <a:r>
              <a:rPr lang="en-US" sz="1350" i="1" kern="0" dirty="0">
                <a:solidFill>
                  <a:schemeClr val="tx1"/>
                </a:solidFill>
                <a:latin typeface="Arial"/>
                <a:cs typeface="Arial"/>
              </a:rPr>
              <a:t>PLCG2</a:t>
            </a:r>
            <a:r>
              <a:rPr lang="en-US" sz="1350" kern="0" dirty="0">
                <a:solidFill>
                  <a:schemeClr val="tx1"/>
                </a:solidFill>
                <a:latin typeface="Arial"/>
                <a:cs typeface="Arial"/>
              </a:rPr>
              <a:t> (14%),</a:t>
            </a:r>
            <a:r>
              <a:rPr lang="en-US" sz="1350" i="1" kern="0" dirty="0">
                <a:solidFill>
                  <a:schemeClr val="tx1"/>
                </a:solidFill>
                <a:latin typeface="Arial"/>
                <a:cs typeface="Arial"/>
              </a:rPr>
              <a:t> BCL2</a:t>
            </a:r>
            <a:r>
              <a:rPr lang="en-US" sz="1350" kern="0" dirty="0">
                <a:solidFill>
                  <a:schemeClr val="tx1"/>
                </a:solidFill>
                <a:latin typeface="Arial"/>
                <a:cs typeface="Arial"/>
              </a:rPr>
              <a:t> (9%)</a:t>
            </a:r>
            <a:endParaRPr lang="en-US" sz="1500" dirty="0">
              <a:solidFill>
                <a:schemeClr val="tx1"/>
              </a:solidFill>
              <a:cs typeface="Arial"/>
            </a:endParaRPr>
          </a:p>
          <a:p>
            <a:pPr marL="342900" indent="-171450">
              <a:spcBef>
                <a:spcPts val="225"/>
              </a:spcBef>
              <a:spcAft>
                <a:spcPts val="0"/>
              </a:spcAft>
              <a:buClr>
                <a:schemeClr val="tx1"/>
              </a:buClr>
            </a:pPr>
            <a:r>
              <a:rPr lang="en-US" sz="1350" kern="0" dirty="0">
                <a:solidFill>
                  <a:schemeClr val="tx1"/>
                </a:solidFill>
                <a:latin typeface="Arial"/>
                <a:cs typeface="Arial"/>
              </a:rPr>
              <a:t>Pirtobrutinib demonstrated efficacy, with an ORR of 83% (73/88)</a:t>
            </a:r>
          </a:p>
          <a:p>
            <a:pPr marL="731996" lvl="1" indent="-171450">
              <a:spcBef>
                <a:spcPts val="225"/>
              </a:spcBef>
              <a:spcAft>
                <a:spcPts val="0"/>
              </a:spcAft>
              <a:buClrTx/>
            </a:pPr>
            <a:r>
              <a:rPr lang="en-US" sz="1350" kern="0" dirty="0">
                <a:solidFill>
                  <a:schemeClr val="tx1"/>
                </a:solidFill>
                <a:latin typeface="Arial"/>
                <a:cs typeface="Arial"/>
              </a:rPr>
              <a:t>Baseline genomic features did not predict response to pirtobrutinib treatment</a:t>
            </a:r>
          </a:p>
        </p:txBody>
      </p:sp>
      <p:pic>
        <p:nvPicPr>
          <p:cNvPr id="2" name="Graphic 1">
            <a:extLst>
              <a:ext uri="{FF2B5EF4-FFF2-40B4-BE49-F238E27FC236}">
                <a16:creationId xmlns:a16="http://schemas.microsoft.com/office/drawing/2014/main" id="{17B486A3-A286-0B32-15DE-711091FB16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75" y="471959"/>
            <a:ext cx="8959158" cy="3500684"/>
          </a:xfrm>
          <a:prstGeom prst="rect">
            <a:avLst/>
          </a:prstGeom>
        </p:spPr>
      </p:pic>
      <p:sp>
        <p:nvSpPr>
          <p:cNvPr id="3" name="TextBox 2">
            <a:extLst>
              <a:ext uri="{FF2B5EF4-FFF2-40B4-BE49-F238E27FC236}">
                <a16:creationId xmlns:a16="http://schemas.microsoft.com/office/drawing/2014/main" id="{35A1B29F-7DB4-AD64-49DA-C865B0E80135}"/>
              </a:ext>
            </a:extLst>
          </p:cNvPr>
          <p:cNvSpPr txBox="1"/>
          <p:nvPr/>
        </p:nvSpPr>
        <p:spPr>
          <a:xfrm>
            <a:off x="8085582" y="4988147"/>
            <a:ext cx="724876"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Brown et al.; ASH 2023</a:t>
            </a:r>
          </a:p>
        </p:txBody>
      </p:sp>
    </p:spTree>
    <p:extLst>
      <p:ext uri="{BB962C8B-B14F-4D97-AF65-F5344CB8AC3E}">
        <p14:creationId xmlns:p14="http://schemas.microsoft.com/office/powerpoint/2010/main" val="268271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EF4187-6951-D262-B138-782C752094B6}"/>
              </a:ext>
            </a:extLst>
          </p:cNvPr>
          <p:cNvPicPr>
            <a:picLocks noChangeAspect="1"/>
          </p:cNvPicPr>
          <p:nvPr/>
        </p:nvPicPr>
        <p:blipFill>
          <a:blip r:embed="rId2"/>
          <a:stretch>
            <a:fillRect/>
          </a:stretch>
        </p:blipFill>
        <p:spPr>
          <a:xfrm>
            <a:off x="1044863" y="161925"/>
            <a:ext cx="7156162" cy="4043362"/>
          </a:xfrm>
          <a:prstGeom prst="rect">
            <a:avLst/>
          </a:prstGeom>
        </p:spPr>
      </p:pic>
      <p:sp>
        <p:nvSpPr>
          <p:cNvPr id="8" name="TextBox 7">
            <a:extLst>
              <a:ext uri="{FF2B5EF4-FFF2-40B4-BE49-F238E27FC236}">
                <a16:creationId xmlns:a16="http://schemas.microsoft.com/office/drawing/2014/main" id="{FDB8B114-C9E0-EAA1-CF2A-13D696D2EE92}"/>
              </a:ext>
            </a:extLst>
          </p:cNvPr>
          <p:cNvSpPr txBox="1"/>
          <p:nvPr/>
        </p:nvSpPr>
        <p:spPr>
          <a:xfrm>
            <a:off x="3495675" y="4687966"/>
            <a:ext cx="4610100" cy="246221"/>
          </a:xfrm>
          <a:prstGeom prst="rect">
            <a:avLst/>
          </a:prstGeom>
          <a:noFill/>
        </p:spPr>
        <p:txBody>
          <a:bodyPr wrap="square">
            <a:spAutoFit/>
          </a:bodyPr>
          <a:lstStyle/>
          <a:p>
            <a:r>
              <a:rPr lang="en-US" sz="1000" b="0" i="0" dirty="0">
                <a:solidFill>
                  <a:srgbClr val="212121"/>
                </a:solidFill>
                <a:effectLst/>
                <a:latin typeface="+mn-lt"/>
              </a:rPr>
              <a:t>Chifotides H, et al.  </a:t>
            </a:r>
            <a:r>
              <a:rPr lang="en-US" sz="1000" b="0" i="1" dirty="0">
                <a:solidFill>
                  <a:srgbClr val="212121"/>
                </a:solidFill>
                <a:effectLst/>
                <a:latin typeface="+mn-lt"/>
              </a:rPr>
              <a:t>Cancers (Basel)</a:t>
            </a:r>
            <a:r>
              <a:rPr lang="en-US" sz="1000" b="0" i="0" dirty="0">
                <a:solidFill>
                  <a:srgbClr val="212121"/>
                </a:solidFill>
                <a:effectLst/>
                <a:latin typeface="+mn-lt"/>
              </a:rPr>
              <a:t>. 2023 Jun 24;15(13):3331</a:t>
            </a:r>
            <a:endParaRPr lang="en-US" sz="1000" dirty="0">
              <a:latin typeface="+mn-lt"/>
            </a:endParaRPr>
          </a:p>
        </p:txBody>
      </p:sp>
    </p:spTree>
    <p:extLst>
      <p:ext uri="{BB962C8B-B14F-4D97-AF65-F5344CB8AC3E}">
        <p14:creationId xmlns:p14="http://schemas.microsoft.com/office/powerpoint/2010/main" val="990693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447FA7-5540-805F-1DCE-E7B75C57C750}"/>
              </a:ext>
            </a:extLst>
          </p:cNvPr>
          <p:cNvSpPr txBox="1"/>
          <p:nvPr/>
        </p:nvSpPr>
        <p:spPr>
          <a:xfrm flipH="1">
            <a:off x="6520737" y="377656"/>
            <a:ext cx="2449283"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b="1" u="sng" dirty="0">
                <a:latin typeface="Arial"/>
                <a:cs typeface="Arial"/>
              </a:rPr>
              <a:t>138 acquired mutations </a:t>
            </a:r>
            <a:endParaRPr lang="en-US" sz="1800" b="1" u="sng" dirty="0"/>
          </a:p>
        </p:txBody>
      </p:sp>
      <p:sp>
        <p:nvSpPr>
          <p:cNvPr id="6" name="TextBox 5">
            <a:extLst>
              <a:ext uri="{FF2B5EF4-FFF2-40B4-BE49-F238E27FC236}">
                <a16:creationId xmlns:a16="http://schemas.microsoft.com/office/drawing/2014/main" id="{56AA2C8A-16D3-3845-735E-1F98F10BF315}"/>
              </a:ext>
            </a:extLst>
          </p:cNvPr>
          <p:cNvSpPr txBox="1"/>
          <p:nvPr/>
        </p:nvSpPr>
        <p:spPr>
          <a:xfrm>
            <a:off x="-15416" y="125711"/>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87154" fontAlgn="auto">
              <a:spcBef>
                <a:spcPts val="0"/>
              </a:spcBef>
              <a:spcAft>
                <a:spcPts val="0"/>
              </a:spcAft>
            </a:pPr>
            <a:r>
              <a:rPr lang="en-US" sz="1800" b="1" dirty="0">
                <a:latin typeface="Arial"/>
                <a:ea typeface="Arial"/>
                <a:cs typeface="Arial"/>
                <a:sym typeface="Arial"/>
              </a:rPr>
              <a:t>Acquired Mutations were Detected at PD in 68% of Patients </a:t>
            </a:r>
            <a:endParaRPr lang="en-US" sz="1800" b="1" dirty="0">
              <a:latin typeface="Arial"/>
              <a:ea typeface="Arial"/>
              <a:cs typeface="Arial"/>
            </a:endParaRPr>
          </a:p>
        </p:txBody>
      </p:sp>
      <p:sp>
        <p:nvSpPr>
          <p:cNvPr id="7" name="TextBox 6">
            <a:extLst>
              <a:ext uri="{FF2B5EF4-FFF2-40B4-BE49-F238E27FC236}">
                <a16:creationId xmlns:a16="http://schemas.microsoft.com/office/drawing/2014/main" id="{B053BB4D-FDC6-3F25-85EC-1C681635B6EB}"/>
              </a:ext>
            </a:extLst>
          </p:cNvPr>
          <p:cNvSpPr txBox="1"/>
          <p:nvPr/>
        </p:nvSpPr>
        <p:spPr>
          <a:xfrm>
            <a:off x="-15416" y="3891865"/>
            <a:ext cx="9144000" cy="1696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7145" tIns="17145" rIns="17145" bIns="17145" numCol="1" spcCol="38100" rtlCol="0" anchor="t">
            <a:spAutoFit/>
          </a:bodyPr>
          <a:lstStyle/>
          <a:p>
            <a:pPr marL="342900" indent="-171450">
              <a:spcBef>
                <a:spcPts val="0"/>
              </a:spcBef>
              <a:spcAft>
                <a:spcPts val="0"/>
              </a:spcAft>
              <a:buFont typeface="Arial" panose="020B0604020202020204" pitchFamily="34" charset="0"/>
              <a:buChar char="•"/>
            </a:pPr>
            <a:r>
              <a:rPr lang="en-US" sz="1800" dirty="0">
                <a:latin typeface="Arial"/>
                <a:cs typeface="Arial"/>
              </a:rPr>
              <a:t>68% (60/88) acquired mutations at PD</a:t>
            </a:r>
          </a:p>
          <a:p>
            <a:pPr marL="728663" lvl="1" indent="-214313">
              <a:spcBef>
                <a:spcPts val="0"/>
              </a:spcBef>
              <a:spcAft>
                <a:spcPts val="0"/>
              </a:spcAft>
              <a:buFont typeface="Arial" panose="020B0604020202020204" pitchFamily="34" charset="0"/>
              <a:buChar char="‒"/>
            </a:pPr>
            <a:r>
              <a:rPr lang="en-US" sz="1800" dirty="0">
                <a:latin typeface="Arial"/>
                <a:cs typeface="Tahoma"/>
              </a:rPr>
              <a:t>44% (39/88) </a:t>
            </a:r>
            <a:r>
              <a:rPr lang="en-US" sz="1800" dirty="0">
                <a:latin typeface="Arial"/>
                <a:ea typeface="Arial"/>
                <a:cs typeface="Arial"/>
                <a:sym typeface="Arial"/>
              </a:rPr>
              <a:t>had at least one acquired </a:t>
            </a:r>
            <a:r>
              <a:rPr lang="en-US" sz="1800" i="1" dirty="0">
                <a:latin typeface="Arial"/>
                <a:ea typeface="Arial"/>
                <a:cs typeface="Arial"/>
                <a:sym typeface="Arial"/>
              </a:rPr>
              <a:t>BTK</a:t>
            </a:r>
            <a:r>
              <a:rPr lang="en-US" sz="1800" dirty="0">
                <a:latin typeface="Arial"/>
                <a:ea typeface="Arial"/>
                <a:cs typeface="Arial"/>
                <a:sym typeface="Arial"/>
              </a:rPr>
              <a:t> mutation at PD</a:t>
            </a:r>
          </a:p>
          <a:p>
            <a:pPr marL="1071563" lvl="2" indent="-214313">
              <a:spcBef>
                <a:spcPts val="0"/>
              </a:spcBef>
              <a:spcAft>
                <a:spcPts val="0"/>
              </a:spcAft>
              <a:buFont typeface="Arial" panose="020B0604020202020204" pitchFamily="34" charset="0"/>
              <a:buChar char="‒"/>
            </a:pPr>
            <a:r>
              <a:rPr lang="en-US" sz="1800" dirty="0">
                <a:latin typeface="Arial"/>
                <a:ea typeface="Arial"/>
                <a:cs typeface="Arial"/>
              </a:rPr>
              <a:t>64% (25/39) who acquired a </a:t>
            </a:r>
            <a:r>
              <a:rPr lang="en-US" sz="1800" i="1" dirty="0">
                <a:latin typeface="Arial"/>
                <a:ea typeface="Arial"/>
                <a:cs typeface="Arial"/>
              </a:rPr>
              <a:t>BTK</a:t>
            </a:r>
            <a:r>
              <a:rPr lang="en-US" sz="1800" dirty="0">
                <a:latin typeface="Arial"/>
                <a:ea typeface="Arial"/>
                <a:cs typeface="Arial"/>
              </a:rPr>
              <a:t> mutation had a </a:t>
            </a:r>
            <a:r>
              <a:rPr lang="en-US" sz="1800" i="1" dirty="0">
                <a:latin typeface="Arial"/>
                <a:ea typeface="Arial"/>
                <a:cs typeface="Arial"/>
              </a:rPr>
              <a:t>BTK</a:t>
            </a:r>
            <a:r>
              <a:rPr lang="en-US" sz="1800" dirty="0">
                <a:latin typeface="Arial"/>
                <a:ea typeface="Arial"/>
                <a:cs typeface="Arial"/>
              </a:rPr>
              <a:t> mutation at baseline </a:t>
            </a:r>
          </a:p>
          <a:p>
            <a:pPr marL="342900" indent="-171450">
              <a:spcBef>
                <a:spcPts val="0"/>
              </a:spcBef>
              <a:spcAft>
                <a:spcPts val="0"/>
              </a:spcAft>
              <a:buFont typeface="Arial" panose="020B0604020202020204" pitchFamily="34" charset="0"/>
              <a:buChar char="•"/>
            </a:pPr>
            <a:r>
              <a:rPr lang="en-US" sz="1800" dirty="0">
                <a:latin typeface="Arial"/>
                <a:ea typeface="Arial"/>
                <a:cs typeface="Arial"/>
                <a:sym typeface="Arial"/>
              </a:rPr>
              <a:t>56% (49/88) did not acquire a </a:t>
            </a:r>
            <a:r>
              <a:rPr lang="en-US" sz="1800" i="1" dirty="0">
                <a:latin typeface="Arial"/>
                <a:ea typeface="Arial"/>
                <a:cs typeface="Arial"/>
                <a:sym typeface="Arial"/>
              </a:rPr>
              <a:t>BTK</a:t>
            </a:r>
            <a:r>
              <a:rPr lang="en-US" sz="1800" dirty="0">
                <a:latin typeface="Arial"/>
                <a:ea typeface="Arial"/>
                <a:cs typeface="Arial"/>
                <a:sym typeface="Arial"/>
              </a:rPr>
              <a:t> mutation</a:t>
            </a:r>
            <a:endParaRPr lang="en-US" sz="1800" dirty="0">
              <a:latin typeface="Arial"/>
              <a:ea typeface="Arial"/>
              <a:cs typeface="Arial"/>
            </a:endParaRPr>
          </a:p>
          <a:p>
            <a:pPr marL="728663" lvl="1" indent="-214313">
              <a:spcBef>
                <a:spcPts val="0"/>
              </a:spcBef>
              <a:spcAft>
                <a:spcPts val="0"/>
              </a:spcAft>
              <a:buFont typeface="Arial" panose="020B0604020202020204" pitchFamily="34" charset="0"/>
              <a:buChar char="‒"/>
            </a:pPr>
            <a:r>
              <a:rPr lang="en-US" sz="1800" dirty="0">
                <a:latin typeface="Arial"/>
                <a:ea typeface="Arial"/>
                <a:cs typeface="Arial"/>
                <a:sym typeface="Arial"/>
              </a:rPr>
              <a:t>The most frequently acquired non-</a:t>
            </a:r>
            <a:r>
              <a:rPr lang="en-US" sz="1800" i="1" dirty="0">
                <a:latin typeface="Arial"/>
                <a:ea typeface="Arial"/>
                <a:cs typeface="Arial"/>
                <a:sym typeface="Arial"/>
              </a:rPr>
              <a:t>BTK</a:t>
            </a:r>
            <a:r>
              <a:rPr lang="en-US" sz="1800" dirty="0">
                <a:latin typeface="Arial"/>
                <a:ea typeface="Arial"/>
                <a:cs typeface="Arial"/>
                <a:sym typeface="Arial"/>
              </a:rPr>
              <a:t> mutation was </a:t>
            </a:r>
            <a:r>
              <a:rPr lang="en-US" sz="1800" i="1" dirty="0">
                <a:latin typeface="Arial"/>
                <a:ea typeface="Arial"/>
                <a:cs typeface="Arial"/>
                <a:sym typeface="Arial"/>
              </a:rPr>
              <a:t>TP53 </a:t>
            </a:r>
            <a:endParaRPr lang="en-US" sz="1800" dirty="0">
              <a:latin typeface="Arial"/>
              <a:ea typeface="Arial"/>
              <a:cs typeface="Arial"/>
            </a:endParaRPr>
          </a:p>
          <a:p>
            <a:pPr marL="342900" indent="-171450">
              <a:spcBef>
                <a:spcPts val="0"/>
              </a:spcBef>
              <a:spcAft>
                <a:spcPts val="0"/>
              </a:spcAft>
              <a:buFont typeface="Arial" panose="020B0604020202020204" pitchFamily="34" charset="0"/>
              <a:buChar char="•"/>
            </a:pPr>
            <a:r>
              <a:rPr lang="en-US" sz="1800" dirty="0">
                <a:latin typeface="Arial"/>
                <a:ea typeface="Arial"/>
                <a:cs typeface="Arial"/>
                <a:sym typeface="Arial"/>
              </a:rPr>
              <a:t>32% (28/88) had no acquired mutations detected at PD  </a:t>
            </a:r>
            <a:endParaRPr lang="en-US" sz="1800" dirty="0">
              <a:latin typeface="Arial"/>
              <a:ea typeface="Arial"/>
              <a:cs typeface="Arial"/>
            </a:endParaRPr>
          </a:p>
        </p:txBody>
      </p:sp>
      <p:sp>
        <p:nvSpPr>
          <p:cNvPr id="13" name="Right Bracket 12">
            <a:extLst>
              <a:ext uri="{FF2B5EF4-FFF2-40B4-BE49-F238E27FC236}">
                <a16:creationId xmlns:a16="http://schemas.microsoft.com/office/drawing/2014/main" id="{3C211E44-8475-06DF-1DB3-20E2F71FCC39}"/>
              </a:ext>
            </a:extLst>
          </p:cNvPr>
          <p:cNvSpPr/>
          <p:nvPr/>
        </p:nvSpPr>
        <p:spPr>
          <a:xfrm>
            <a:off x="8644100" y="870743"/>
            <a:ext cx="55307" cy="720090"/>
          </a:xfrm>
          <a:prstGeom prst="rightBracket">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34289" rIns="68579" bIns="34289" numCol="1" spcCol="38100" rtlCol="0" anchor="t">
            <a:noAutofit/>
          </a:bodyPr>
          <a:lstStyle/>
          <a:p>
            <a:pPr defTabSz="685800" fontAlgn="auto" latinLnBrk="1" hangingPunct="0">
              <a:spcBef>
                <a:spcPts val="0"/>
              </a:spcBef>
              <a:spcAft>
                <a:spcPts val="0"/>
              </a:spcAft>
            </a:pPr>
            <a:endParaRPr lang="en-US" sz="1350" dirty="0">
              <a:solidFill>
                <a:srgbClr val="000000"/>
              </a:solidFill>
            </a:endParaRPr>
          </a:p>
        </p:txBody>
      </p:sp>
      <p:sp>
        <p:nvSpPr>
          <p:cNvPr id="14" name="TextBox 13">
            <a:extLst>
              <a:ext uri="{FF2B5EF4-FFF2-40B4-BE49-F238E27FC236}">
                <a16:creationId xmlns:a16="http://schemas.microsoft.com/office/drawing/2014/main" id="{85F4E452-4454-D245-DC9A-90248A55C2A0}"/>
              </a:ext>
            </a:extLst>
          </p:cNvPr>
          <p:cNvSpPr txBox="1"/>
          <p:nvPr/>
        </p:nvSpPr>
        <p:spPr>
          <a:xfrm>
            <a:off x="8699690" y="1120350"/>
            <a:ext cx="34202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fontAlgn="auto" hangingPunct="0">
              <a:spcBef>
                <a:spcPts val="0"/>
              </a:spcBef>
              <a:spcAft>
                <a:spcPts val="0"/>
              </a:spcAft>
            </a:pPr>
            <a:r>
              <a:rPr lang="en-US" sz="1050" dirty="0">
                <a:latin typeface="Arial"/>
                <a:ea typeface="Arial"/>
                <a:cs typeface="Arial"/>
                <a:sym typeface="Arial"/>
              </a:rPr>
              <a:t>20</a:t>
            </a:r>
            <a:r>
              <a:rPr lang="en-US" sz="1050" dirty="0">
                <a:solidFill>
                  <a:srgbClr val="000000"/>
                </a:solidFill>
                <a:latin typeface="Arial"/>
                <a:ea typeface="Arial"/>
                <a:cs typeface="Arial"/>
                <a:sym typeface="Arial"/>
              </a:rPr>
              <a:t>%</a:t>
            </a:r>
          </a:p>
        </p:txBody>
      </p:sp>
      <p:sp>
        <p:nvSpPr>
          <p:cNvPr id="15" name="TextBox 14">
            <a:extLst>
              <a:ext uri="{FF2B5EF4-FFF2-40B4-BE49-F238E27FC236}">
                <a16:creationId xmlns:a16="http://schemas.microsoft.com/office/drawing/2014/main" id="{5EB3604E-E8D4-4CEC-7176-C00FCF527973}"/>
              </a:ext>
            </a:extLst>
          </p:cNvPr>
          <p:cNvSpPr txBox="1"/>
          <p:nvPr/>
        </p:nvSpPr>
        <p:spPr>
          <a:xfrm>
            <a:off x="8699690" y="1634556"/>
            <a:ext cx="34202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fontAlgn="auto" hangingPunct="0">
              <a:spcBef>
                <a:spcPts val="0"/>
              </a:spcBef>
              <a:spcAft>
                <a:spcPts val="0"/>
              </a:spcAft>
            </a:pPr>
            <a:r>
              <a:rPr lang="en-US" sz="1050" dirty="0">
                <a:latin typeface="Arial"/>
                <a:ea typeface="Arial"/>
                <a:cs typeface="Arial"/>
                <a:sym typeface="Arial"/>
              </a:rPr>
              <a:t>10</a:t>
            </a:r>
            <a:r>
              <a:rPr lang="en-US" sz="1050" dirty="0">
                <a:solidFill>
                  <a:srgbClr val="000000"/>
                </a:solidFill>
                <a:latin typeface="Arial"/>
                <a:ea typeface="Arial"/>
                <a:cs typeface="Arial"/>
                <a:sym typeface="Arial"/>
              </a:rPr>
              <a:t>%</a:t>
            </a:r>
          </a:p>
        </p:txBody>
      </p:sp>
      <p:cxnSp>
        <p:nvCxnSpPr>
          <p:cNvPr id="2" name="Straight Connector 1">
            <a:extLst>
              <a:ext uri="{FF2B5EF4-FFF2-40B4-BE49-F238E27FC236}">
                <a16:creationId xmlns:a16="http://schemas.microsoft.com/office/drawing/2014/main" id="{5CA26A64-03F0-A366-7485-E418130A0C12}"/>
              </a:ext>
            </a:extLst>
          </p:cNvPr>
          <p:cNvCxnSpPr>
            <a:cxnSpLocks/>
          </p:cNvCxnSpPr>
          <p:nvPr/>
        </p:nvCxnSpPr>
        <p:spPr>
          <a:xfrm>
            <a:off x="8664269" y="1749971"/>
            <a:ext cx="60485" cy="0"/>
          </a:xfrm>
          <a:prstGeom prst="line">
            <a:avLst/>
          </a:prstGeom>
          <a:noFill/>
          <a:ln w="12700" cap="flat">
            <a:solidFill>
              <a:schemeClr val="tx1"/>
            </a:solidFill>
            <a:prstDash val="solid"/>
            <a:round/>
          </a:ln>
          <a:effectLst/>
          <a:sp3d/>
        </p:spPr>
        <p:style>
          <a:lnRef idx="0">
            <a:scrgbClr r="0" g="0" b="0"/>
          </a:lnRef>
          <a:fillRef idx="0">
            <a:scrgbClr r="0" g="0" b="0"/>
          </a:fillRef>
          <a:effectRef idx="0">
            <a:scrgbClr r="0" g="0" b="0"/>
          </a:effectRef>
          <a:fontRef idx="none"/>
        </p:style>
      </p:cxnSp>
      <p:pic>
        <p:nvPicPr>
          <p:cNvPr id="9" name="Graphic 8">
            <a:extLst>
              <a:ext uri="{FF2B5EF4-FFF2-40B4-BE49-F238E27FC236}">
                <a16:creationId xmlns:a16="http://schemas.microsoft.com/office/drawing/2014/main" id="{EE8B6865-2B89-B80C-5E53-22EC4C5518D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042" r="58075" b="12198"/>
          <a:stretch/>
        </p:blipFill>
        <p:spPr>
          <a:xfrm>
            <a:off x="6680818" y="582820"/>
            <a:ext cx="2129119" cy="4569417"/>
          </a:xfrm>
          <a:prstGeom prst="rect">
            <a:avLst/>
          </a:prstGeom>
        </p:spPr>
      </p:pic>
      <p:pic>
        <p:nvPicPr>
          <p:cNvPr id="10" name="Picture 9" descr="A diagram of a patient&#10;&#10;Description automatically generated">
            <a:extLst>
              <a:ext uri="{FF2B5EF4-FFF2-40B4-BE49-F238E27FC236}">
                <a16:creationId xmlns:a16="http://schemas.microsoft.com/office/drawing/2014/main" id="{9CF501AE-EFE5-997D-B0A6-CEF30EE36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12" y="471958"/>
            <a:ext cx="3506624" cy="3360420"/>
          </a:xfrm>
          <a:prstGeom prst="rect">
            <a:avLst/>
          </a:prstGeom>
        </p:spPr>
      </p:pic>
      <p:sp>
        <p:nvSpPr>
          <p:cNvPr id="4" name="TextBox 3">
            <a:extLst>
              <a:ext uri="{FF2B5EF4-FFF2-40B4-BE49-F238E27FC236}">
                <a16:creationId xmlns:a16="http://schemas.microsoft.com/office/drawing/2014/main" id="{BADD8B72-99E0-B60C-ABB0-3B3B6E301AA8}"/>
              </a:ext>
            </a:extLst>
          </p:cNvPr>
          <p:cNvSpPr txBox="1"/>
          <p:nvPr/>
        </p:nvSpPr>
        <p:spPr>
          <a:xfrm>
            <a:off x="8085582" y="4988147"/>
            <a:ext cx="724876"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Brown et al.; ASH 2023</a:t>
            </a:r>
          </a:p>
        </p:txBody>
      </p:sp>
    </p:spTree>
    <p:extLst>
      <p:ext uri="{BB962C8B-B14F-4D97-AF65-F5344CB8AC3E}">
        <p14:creationId xmlns:p14="http://schemas.microsoft.com/office/powerpoint/2010/main" val="216004395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D433E48-778A-D1E7-D997-35EDB95AE10F}"/>
              </a:ext>
            </a:extLst>
          </p:cNvPr>
          <p:cNvSpPr txBox="1">
            <a:spLocks/>
          </p:cNvSpPr>
          <p:nvPr/>
        </p:nvSpPr>
        <p:spPr>
          <a:xfrm>
            <a:off x="17708695" y="9876799"/>
            <a:ext cx="236892" cy="66470"/>
          </a:xfrm>
          <a:prstGeom prst="rect">
            <a:avLst/>
          </a:prstGeom>
        </p:spPr>
        <p:txBody>
          <a:bodyPr/>
          <a:lstStyle>
            <a:defPPr>
              <a:defRPr lang="en-US"/>
            </a:defPPr>
            <a:lvl1pPr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1pPr>
            <a:lvl2pPr marL="4572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2pPr>
            <a:lvl3pPr marL="9144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3pPr>
            <a:lvl4pPr marL="13716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4pPr>
            <a:lvl5pPr marL="1828800" algn="l" defTabSz="457200" rtl="0" eaLnBrk="0" fontAlgn="base" hangingPunct="0">
              <a:spcBef>
                <a:spcPct val="0"/>
              </a:spcBef>
              <a:spcAft>
                <a:spcPct val="0"/>
              </a:spcAft>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Tahoma" panose="020B0604030504040204" pitchFamily="34" charset="0"/>
                <a:sym typeface="Arial" panose="020B0604020202020204" pitchFamily="34" charset="0"/>
              </a:defRPr>
            </a:lvl9pPr>
          </a:lstStyle>
          <a:p>
            <a:pPr>
              <a:defRPr/>
            </a:pPr>
            <a:fld id="{1EC8491D-02EC-4A64-846F-21612C03AE51}" type="slidenum">
              <a:rPr lang="en-US" altLang="en-US" sz="900"/>
              <a:pPr>
                <a:defRPr/>
              </a:pPr>
              <a:t>91</a:t>
            </a:fld>
            <a:endParaRPr lang="en-US" altLang="en-US" sz="900" dirty="0"/>
          </a:p>
        </p:txBody>
      </p:sp>
      <p:sp>
        <p:nvSpPr>
          <p:cNvPr id="9" name="TextBox 8">
            <a:extLst>
              <a:ext uri="{FF2B5EF4-FFF2-40B4-BE49-F238E27FC236}">
                <a16:creationId xmlns:a16="http://schemas.microsoft.com/office/drawing/2014/main" id="{E0C74303-4B65-9B00-74F4-005157789695}"/>
              </a:ext>
            </a:extLst>
          </p:cNvPr>
          <p:cNvSpPr txBox="1"/>
          <p:nvPr/>
        </p:nvSpPr>
        <p:spPr>
          <a:xfrm>
            <a:off x="1" y="73656"/>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15265" fontAlgn="auto">
              <a:spcBef>
                <a:spcPts val="0"/>
              </a:spcBef>
              <a:spcAft>
                <a:spcPts val="0"/>
              </a:spcAft>
            </a:pPr>
            <a:r>
              <a:rPr lang="en-US" sz="1800" b="1" dirty="0">
                <a:latin typeface="Arial"/>
                <a:ea typeface="Arial"/>
                <a:cs typeface="Arial"/>
                <a:sym typeface="Arial"/>
              </a:rPr>
              <a:t>The Majority of </a:t>
            </a:r>
            <a:r>
              <a:rPr lang="en-US" sz="1800" b="1" i="1" dirty="0">
                <a:latin typeface="Arial"/>
                <a:ea typeface="Arial"/>
                <a:cs typeface="Arial"/>
                <a:sym typeface="Arial"/>
              </a:rPr>
              <a:t>BTK</a:t>
            </a:r>
            <a:r>
              <a:rPr lang="en-US" sz="1800" b="1" dirty="0">
                <a:latin typeface="Arial"/>
                <a:ea typeface="Arial"/>
                <a:cs typeface="Arial"/>
                <a:sym typeface="Arial"/>
              </a:rPr>
              <a:t> Acquired Mutations were T474x and L528W</a:t>
            </a:r>
            <a:endParaRPr lang="en-US" sz="1800" dirty="0">
              <a:latin typeface="Arial"/>
              <a:cs typeface="Arial"/>
            </a:endParaRPr>
          </a:p>
        </p:txBody>
      </p:sp>
      <p:pic>
        <p:nvPicPr>
          <p:cNvPr id="10" name="Picture 9" descr="A picture containing text, screenshot, line, plot&#10;&#10;Description automatically generated">
            <a:extLst>
              <a:ext uri="{FF2B5EF4-FFF2-40B4-BE49-F238E27FC236}">
                <a16:creationId xmlns:a16="http://schemas.microsoft.com/office/drawing/2014/main" id="{ACE57EC7-EC06-54FB-04E9-1A2C44161D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179" y="2574132"/>
            <a:ext cx="1555149" cy="1195187"/>
          </a:xfrm>
          <a:prstGeom prst="rect">
            <a:avLst/>
          </a:prstGeom>
        </p:spPr>
      </p:pic>
      <p:sp>
        <p:nvSpPr>
          <p:cNvPr id="11" name="Content Placeholder 2">
            <a:extLst>
              <a:ext uri="{FF2B5EF4-FFF2-40B4-BE49-F238E27FC236}">
                <a16:creationId xmlns:a16="http://schemas.microsoft.com/office/drawing/2014/main" id="{ED32B96B-DE06-929D-38EF-E1D6467E33F4}"/>
              </a:ext>
            </a:extLst>
          </p:cNvPr>
          <p:cNvSpPr txBox="1">
            <a:spLocks/>
          </p:cNvSpPr>
          <p:nvPr/>
        </p:nvSpPr>
        <p:spPr>
          <a:xfrm>
            <a:off x="0" y="3841506"/>
            <a:ext cx="9144000" cy="1086917"/>
          </a:xfrm>
          <a:prstGeom prst="rect">
            <a:avLst/>
          </a:prstGeom>
        </p:spPr>
        <p:txBody>
          <a:bodyPr lIns="68580" tIns="68579" rIns="68580" bIns="68579" anchor="t">
            <a:noAutofit/>
          </a:bodyPr>
          <a:lstStyle>
            <a:lvl1pPr marL="255588" indent="-255588"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1pPr>
            <a:lvl2pPr marL="774700" indent="-31750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2pPr>
            <a:lvl3pPr marL="12001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3pPr>
            <a:lvl4pPr marL="16573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4pPr>
            <a:lvl5pPr marL="21145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5pPr>
            <a:lvl6pPr marL="25146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6pPr>
            <a:lvl7pPr marL="29718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7pPr>
            <a:lvl8pPr marL="34290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8pPr>
            <a:lvl9pPr marL="38862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9pPr>
          </a:lstStyle>
          <a:p>
            <a:pPr marL="342900" indent="-171450">
              <a:spcBef>
                <a:spcPts val="0"/>
              </a:spcBef>
              <a:spcAft>
                <a:spcPts val="0"/>
              </a:spcAft>
              <a:buClr>
                <a:schemeClr val="tx1"/>
              </a:buClr>
            </a:pPr>
            <a:r>
              <a:rPr lang="en-US" sz="1350" kern="0" dirty="0">
                <a:solidFill>
                  <a:schemeClr val="tx1"/>
                </a:solidFill>
                <a:latin typeface="Arial"/>
                <a:cs typeface="Arial"/>
              </a:rPr>
              <a:t>Decrease/clearance of C481x</a:t>
            </a:r>
            <a:r>
              <a:rPr lang="en-US" sz="1350" kern="0" baseline="30000" dirty="0">
                <a:solidFill>
                  <a:schemeClr val="tx1"/>
                </a:solidFill>
                <a:latin typeface="Arial"/>
                <a:cs typeface="Arial"/>
              </a:rPr>
              <a:t>a</a:t>
            </a:r>
            <a:r>
              <a:rPr lang="en-US" sz="1350" kern="0" dirty="0">
                <a:solidFill>
                  <a:schemeClr val="tx1"/>
                </a:solidFill>
                <a:latin typeface="Arial"/>
                <a:cs typeface="Arial"/>
              </a:rPr>
              <a:t> clones observed at progression in 84% (36/43) patients (clearance = 23/43, 53%)</a:t>
            </a:r>
            <a:endParaRPr lang="en-US" sz="1500" dirty="0">
              <a:solidFill>
                <a:schemeClr val="tx1"/>
              </a:solidFill>
            </a:endParaRPr>
          </a:p>
          <a:p>
            <a:pPr marL="342900" indent="-171450">
              <a:spcBef>
                <a:spcPts val="0"/>
              </a:spcBef>
              <a:spcAft>
                <a:spcPts val="0"/>
              </a:spcAft>
              <a:buClr>
                <a:schemeClr val="tx1"/>
              </a:buClr>
            </a:pPr>
            <a:r>
              <a:rPr lang="en-US" sz="1350" i="1" kern="0" dirty="0">
                <a:solidFill>
                  <a:schemeClr val="tx1"/>
                </a:solidFill>
                <a:latin typeface="Arial"/>
                <a:cs typeface="Arial"/>
              </a:rPr>
              <a:t>BTK</a:t>
            </a:r>
            <a:r>
              <a:rPr lang="en-US" sz="1350" kern="0" dirty="0">
                <a:solidFill>
                  <a:schemeClr val="tx1"/>
                </a:solidFill>
                <a:latin typeface="Arial"/>
                <a:cs typeface="Arial"/>
              </a:rPr>
              <a:t> C481S/Y/R, T474x</a:t>
            </a:r>
            <a:r>
              <a:rPr lang="en-US" sz="1350" kern="0" baseline="30000" dirty="0">
                <a:solidFill>
                  <a:schemeClr val="tx1"/>
                </a:solidFill>
                <a:latin typeface="Arial"/>
                <a:cs typeface="Arial"/>
              </a:rPr>
              <a:t>a</a:t>
            </a:r>
            <a:r>
              <a:rPr lang="en-US" sz="1350" kern="0" dirty="0">
                <a:solidFill>
                  <a:schemeClr val="tx1"/>
                </a:solidFill>
                <a:latin typeface="Arial"/>
                <a:cs typeface="Arial"/>
              </a:rPr>
              <a:t>, L528W, other kinase mutations arose at/near progression (55 mutations in 39 patients, VAF range 3-86%)</a:t>
            </a:r>
          </a:p>
          <a:p>
            <a:pPr marL="342900" indent="-171450">
              <a:spcBef>
                <a:spcPts val="0"/>
              </a:spcBef>
              <a:spcAft>
                <a:spcPts val="0"/>
              </a:spcAft>
              <a:buClr>
                <a:schemeClr val="tx1"/>
              </a:buClr>
            </a:pPr>
            <a:r>
              <a:rPr lang="en-US" sz="1350" kern="0" dirty="0">
                <a:solidFill>
                  <a:schemeClr val="tx1"/>
                </a:solidFill>
                <a:latin typeface="Arial"/>
                <a:cs typeface="Arial"/>
              </a:rPr>
              <a:t>ORR was similar across groups regardless of the acquired </a:t>
            </a:r>
            <a:r>
              <a:rPr lang="en-US" sz="1350" i="1" kern="0" dirty="0">
                <a:solidFill>
                  <a:schemeClr val="tx1"/>
                </a:solidFill>
                <a:latin typeface="Arial"/>
                <a:cs typeface="Arial"/>
              </a:rPr>
              <a:t>BTK</a:t>
            </a:r>
            <a:r>
              <a:rPr lang="en-US" sz="1350" kern="0" dirty="0">
                <a:solidFill>
                  <a:schemeClr val="tx1"/>
                </a:solidFill>
                <a:latin typeface="Arial"/>
                <a:cs typeface="Arial"/>
              </a:rPr>
              <a:t> mutation (T474x, 22/23, 96%; L528W; 11/14, 79%)</a:t>
            </a:r>
          </a:p>
        </p:txBody>
      </p:sp>
      <p:sp>
        <p:nvSpPr>
          <p:cNvPr id="2" name="TextBox 1">
            <a:extLst>
              <a:ext uri="{FF2B5EF4-FFF2-40B4-BE49-F238E27FC236}">
                <a16:creationId xmlns:a16="http://schemas.microsoft.com/office/drawing/2014/main" id="{50DDF215-BD28-709B-12B0-25A6F258FC05}"/>
              </a:ext>
            </a:extLst>
          </p:cNvPr>
          <p:cNvSpPr txBox="1"/>
          <p:nvPr/>
        </p:nvSpPr>
        <p:spPr>
          <a:xfrm>
            <a:off x="0" y="4972505"/>
            <a:ext cx="2616057" cy="173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fontAlgn="auto">
              <a:spcBef>
                <a:spcPts val="0"/>
              </a:spcBef>
              <a:spcAft>
                <a:spcPts val="0"/>
              </a:spcAft>
            </a:pPr>
            <a:r>
              <a:rPr lang="en-US" sz="675" baseline="30000" dirty="0">
                <a:solidFill>
                  <a:srgbClr val="000000"/>
                </a:solidFill>
                <a:latin typeface="Arial Narrow"/>
                <a:ea typeface="Arial"/>
                <a:cs typeface="Arial"/>
                <a:sym typeface="Arial"/>
              </a:rPr>
              <a:t>a</a:t>
            </a:r>
            <a:r>
              <a:rPr lang="en-US" sz="675" dirty="0">
                <a:latin typeface="Arial Narrow"/>
                <a:ea typeface="Arial"/>
                <a:cs typeface="Arial"/>
                <a:sym typeface="Arial"/>
              </a:rPr>
              <a:t>any</a:t>
            </a:r>
            <a:r>
              <a:rPr lang="en-US" sz="675" dirty="0">
                <a:solidFill>
                  <a:srgbClr val="000000"/>
                </a:solidFill>
                <a:latin typeface="Arial Narrow"/>
                <a:ea typeface="Arial"/>
                <a:cs typeface="Arial"/>
                <a:sym typeface="Arial"/>
              </a:rPr>
              <a:t> amino acid substitutions.</a:t>
            </a:r>
            <a:endParaRPr lang="en-US" sz="675" dirty="0">
              <a:solidFill>
                <a:srgbClr val="000000"/>
              </a:solidFill>
              <a:latin typeface="Arial Narrow" panose="020B0606020202030204" pitchFamily="34" charset="0"/>
              <a:ea typeface="Arial"/>
              <a:cs typeface="Arial"/>
              <a:sym typeface="Arial"/>
            </a:endParaRPr>
          </a:p>
        </p:txBody>
      </p:sp>
      <p:pic>
        <p:nvPicPr>
          <p:cNvPr id="4" name="Graphic 3">
            <a:extLst>
              <a:ext uri="{FF2B5EF4-FFF2-40B4-BE49-F238E27FC236}">
                <a16:creationId xmlns:a16="http://schemas.microsoft.com/office/drawing/2014/main" id="{D9B46E5F-B92E-E476-0EA9-AC36EC7779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2512" y="463515"/>
            <a:ext cx="6852047" cy="3641648"/>
          </a:xfrm>
          <a:prstGeom prst="rect">
            <a:avLst/>
          </a:prstGeom>
        </p:spPr>
      </p:pic>
      <p:sp>
        <p:nvSpPr>
          <p:cNvPr id="3" name="TextBox 2">
            <a:extLst>
              <a:ext uri="{FF2B5EF4-FFF2-40B4-BE49-F238E27FC236}">
                <a16:creationId xmlns:a16="http://schemas.microsoft.com/office/drawing/2014/main" id="{A0BBB940-13B7-E6F8-C367-AA8997F30A0C}"/>
              </a:ext>
            </a:extLst>
          </p:cNvPr>
          <p:cNvSpPr txBox="1"/>
          <p:nvPr/>
        </p:nvSpPr>
        <p:spPr>
          <a:xfrm>
            <a:off x="8085582" y="4988147"/>
            <a:ext cx="724876"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Brown et al.; ASH 2023</a:t>
            </a:r>
          </a:p>
        </p:txBody>
      </p:sp>
    </p:spTree>
    <p:extLst>
      <p:ext uri="{BB962C8B-B14F-4D97-AF65-F5344CB8AC3E}">
        <p14:creationId xmlns:p14="http://schemas.microsoft.com/office/powerpoint/2010/main" val="1928833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AC628C-CC26-DAF9-B2BE-C3BC1AE10DEB}"/>
              </a:ext>
            </a:extLst>
          </p:cNvPr>
          <p:cNvGrpSpPr/>
          <p:nvPr/>
        </p:nvGrpSpPr>
        <p:grpSpPr>
          <a:xfrm>
            <a:off x="5702312" y="1115886"/>
            <a:ext cx="2183825" cy="1458245"/>
            <a:chOff x="8522769" y="797492"/>
            <a:chExt cx="2758597" cy="1815705"/>
          </a:xfrm>
        </p:grpSpPr>
        <p:sp>
          <p:nvSpPr>
            <p:cNvPr id="3" name="Rectangle: Rounded Corners 2">
              <a:extLst>
                <a:ext uri="{FF2B5EF4-FFF2-40B4-BE49-F238E27FC236}">
                  <a16:creationId xmlns:a16="http://schemas.microsoft.com/office/drawing/2014/main" id="{73FAA546-1178-E7F2-08FC-69017DA97DA4}"/>
                </a:ext>
              </a:extLst>
            </p:cNvPr>
            <p:cNvSpPr/>
            <p:nvPr/>
          </p:nvSpPr>
          <p:spPr>
            <a:xfrm>
              <a:off x="8522769" y="932283"/>
              <a:ext cx="2758597" cy="1680914"/>
            </a:xfrm>
            <a:prstGeom prst="roundRect">
              <a:avLst/>
            </a:prstGeom>
            <a:noFill/>
            <a:ln w="19050" cap="flat" cmpd="sng" algn="ctr">
              <a:solidFill>
                <a:schemeClr val="tx1"/>
              </a:solidFill>
              <a:prstDash val="solid"/>
            </a:ln>
            <a:effectLst/>
          </p:spPr>
          <p:txBody>
            <a:bodyPr lIns="60009" tIns="30005" rIns="60009" bIns="3000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Age ≥18 </a:t>
              </a:r>
              <a:endParaRPr lang="en-US" sz="857" kern="0" dirty="0">
                <a:solidFill>
                  <a:prstClr val="black"/>
                </a:solidFill>
                <a:latin typeface="Arial" panose="020B0604020202020204" pitchFamily="34" charset="0"/>
                <a:ea typeface="Tahoma" panose="020B0604030504040204" pitchFamily="34" charset="0"/>
                <a:cs typeface="Arial" panose="020B0604020202020204" pitchFamily="34" charset="0"/>
              </a:endParaRPr>
            </a:p>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ECOG PS 0-2</a:t>
              </a:r>
            </a:p>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Previously treated</a:t>
              </a:r>
            </a:p>
            <a:p>
              <a:pPr marL="187138" indent="-187138" defTabSz="300074">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No limit on prior lines of therapy</a:t>
              </a:r>
            </a:p>
            <a:p>
              <a:pPr marL="187138" indent="-187138" defTabSz="300074">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Prior cBTKi permitted</a:t>
              </a:r>
            </a:p>
            <a:p>
              <a:pPr marL="187138" indent="-187138" defTabSz="300074">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Protocol later amended to allow patients with no prior RT-directed therapies</a:t>
              </a:r>
              <a:r>
                <a:rPr lang="en-US" sz="857" kern="0" baseline="30000" dirty="0">
                  <a:solidFill>
                    <a:prstClr val="black"/>
                  </a:solidFill>
                  <a:latin typeface="Arial" panose="020B0604020202020204" pitchFamily="34" charset="0"/>
                  <a:ea typeface="Tahoma"/>
                  <a:cs typeface="Arial" panose="020B0604020202020204" pitchFamily="34" charset="0"/>
                </a:rPr>
                <a:t>b</a:t>
              </a:r>
            </a:p>
          </p:txBody>
        </p:sp>
        <p:sp>
          <p:nvSpPr>
            <p:cNvPr id="4" name="Rectangle: Rounded Corners 3">
              <a:extLst>
                <a:ext uri="{FF2B5EF4-FFF2-40B4-BE49-F238E27FC236}">
                  <a16:creationId xmlns:a16="http://schemas.microsoft.com/office/drawing/2014/main" id="{21B2D961-537E-8491-1A39-65DD95A34D31}"/>
                </a:ext>
              </a:extLst>
            </p:cNvPr>
            <p:cNvSpPr/>
            <p:nvPr/>
          </p:nvSpPr>
          <p:spPr>
            <a:xfrm>
              <a:off x="9718125" y="797492"/>
              <a:ext cx="1291254" cy="304941"/>
            </a:xfrm>
            <a:prstGeom prst="roundRect">
              <a:avLst/>
            </a:prstGeom>
            <a:solidFill>
              <a:srgbClr val="D9D9D9"/>
            </a:solidFill>
            <a:ln w="19050" cap="flat" cmpd="sng" algn="ctr">
              <a:solidFill>
                <a:schemeClr val="tx1"/>
              </a:solidFill>
              <a:prstDash val="solid"/>
            </a:ln>
            <a:effectLst/>
          </p:spPr>
          <p:txBody>
            <a:bodyPr lIns="60009" tIns="30005" rIns="60009" bIns="3000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0080">
                <a:defRPr/>
              </a:pPr>
              <a:r>
                <a:rPr lang="en-US" sz="857" b="1" kern="0" dirty="0">
                  <a:solidFill>
                    <a:prstClr val="black"/>
                  </a:solidFill>
                  <a:latin typeface="Arial" panose="020B0604020202020204" pitchFamily="34" charset="0"/>
                  <a:ea typeface="Tahoma"/>
                  <a:cs typeface="Arial" panose="020B0604020202020204" pitchFamily="34" charset="0"/>
                </a:rPr>
                <a:t>Eligibility</a:t>
              </a:r>
            </a:p>
          </p:txBody>
        </p:sp>
      </p:grpSp>
      <p:grpSp>
        <p:nvGrpSpPr>
          <p:cNvPr id="5" name="Group 4">
            <a:extLst>
              <a:ext uri="{FF2B5EF4-FFF2-40B4-BE49-F238E27FC236}">
                <a16:creationId xmlns:a16="http://schemas.microsoft.com/office/drawing/2014/main" id="{0C8D93DB-84EB-A1F5-46F8-E3DA0321E630}"/>
              </a:ext>
            </a:extLst>
          </p:cNvPr>
          <p:cNvGrpSpPr/>
          <p:nvPr/>
        </p:nvGrpSpPr>
        <p:grpSpPr>
          <a:xfrm>
            <a:off x="5702313" y="2668164"/>
            <a:ext cx="2183825" cy="1185653"/>
            <a:chOff x="8522770" y="3159137"/>
            <a:chExt cx="2977236" cy="1476293"/>
          </a:xfrm>
        </p:grpSpPr>
        <p:sp>
          <p:nvSpPr>
            <p:cNvPr id="6" name="Rectangle: Rounded Corners 5">
              <a:extLst>
                <a:ext uri="{FF2B5EF4-FFF2-40B4-BE49-F238E27FC236}">
                  <a16:creationId xmlns:a16="http://schemas.microsoft.com/office/drawing/2014/main" id="{94A89CB6-7E14-3C90-6CC6-36E4AE859B03}"/>
                </a:ext>
              </a:extLst>
            </p:cNvPr>
            <p:cNvSpPr/>
            <p:nvPr/>
          </p:nvSpPr>
          <p:spPr>
            <a:xfrm>
              <a:off x="8522770" y="3332234"/>
              <a:ext cx="2977236" cy="1303196"/>
            </a:xfrm>
            <a:prstGeom prst="roundRect">
              <a:avLst/>
            </a:prstGeom>
            <a:noFill/>
            <a:ln w="19050" cap="flat" cmpd="sng" algn="ctr">
              <a:solidFill>
                <a:schemeClr val="tx1"/>
              </a:solidFill>
              <a:prstDash val="solid"/>
            </a:ln>
            <a:effectLst/>
          </p:spPr>
          <p:txBody>
            <a:bodyPr lIns="60009" tIns="30005" rIns="60009" bIns="3000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Safety/tolerability</a:t>
              </a:r>
              <a:endParaRPr lang="en-US" sz="857" dirty="0">
                <a:solidFill>
                  <a:prstClr val="black"/>
                </a:solidFill>
                <a:latin typeface="Arial" panose="020B0604020202020204" pitchFamily="34" charset="0"/>
                <a:cs typeface="Arial" panose="020B0604020202020204" pitchFamily="34" charset="0"/>
              </a:endParaRPr>
            </a:p>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Determine MTD and RP2D</a:t>
              </a:r>
            </a:p>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Pharmacokinetics</a:t>
              </a:r>
            </a:p>
            <a:p>
              <a:pPr marL="187138" indent="-187138" defTabSz="300080">
                <a:buFont typeface="Arial" panose="020B0604020202020204" pitchFamily="34" charset="0"/>
                <a:buChar char="•"/>
                <a:defRPr/>
              </a:pPr>
              <a:r>
                <a:rPr lang="en-US" sz="857" kern="0" dirty="0">
                  <a:solidFill>
                    <a:prstClr val="black"/>
                  </a:solidFill>
                  <a:latin typeface="Arial" panose="020B0604020202020204" pitchFamily="34" charset="0"/>
                  <a:ea typeface="Tahoma"/>
                  <a:cs typeface="Arial" panose="020B0604020202020204" pitchFamily="34" charset="0"/>
                </a:rPr>
                <a:t>Efficacy (ORR according to Lugano criteria, DoR, PFS, and OS)</a:t>
              </a:r>
            </a:p>
          </p:txBody>
        </p:sp>
        <p:sp>
          <p:nvSpPr>
            <p:cNvPr id="7" name="Rectangle: Rounded Corners 6">
              <a:extLst>
                <a:ext uri="{FF2B5EF4-FFF2-40B4-BE49-F238E27FC236}">
                  <a16:creationId xmlns:a16="http://schemas.microsoft.com/office/drawing/2014/main" id="{6C0951E3-5EE1-D2E0-B322-894F8F4E2D9A}"/>
                </a:ext>
              </a:extLst>
            </p:cNvPr>
            <p:cNvSpPr/>
            <p:nvPr/>
          </p:nvSpPr>
          <p:spPr>
            <a:xfrm>
              <a:off x="9883942" y="3159137"/>
              <a:ext cx="1395532" cy="301722"/>
            </a:xfrm>
            <a:prstGeom prst="roundRect">
              <a:avLst/>
            </a:prstGeom>
            <a:solidFill>
              <a:srgbClr val="D9D9D9"/>
            </a:solidFill>
            <a:ln w="19050" cap="flat" cmpd="sng" algn="ctr">
              <a:solidFill>
                <a:schemeClr val="tx1"/>
              </a:solidFill>
              <a:prstDash val="solid"/>
            </a:ln>
            <a:effectLst/>
          </p:spPr>
          <p:txBody>
            <a:bodyPr lIns="60009" tIns="30005" rIns="60009" bIns="3000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0080">
                <a:defRPr/>
              </a:pPr>
              <a:r>
                <a:rPr lang="en-US" sz="857" b="1" kern="0" dirty="0">
                  <a:solidFill>
                    <a:prstClr val="black"/>
                  </a:solidFill>
                  <a:latin typeface="Arial" panose="020B0604020202020204" pitchFamily="34" charset="0"/>
                  <a:ea typeface="Tahoma"/>
                  <a:cs typeface="Arial" panose="020B0604020202020204" pitchFamily="34" charset="0"/>
                </a:rPr>
                <a:t>Key Endpoints</a:t>
              </a:r>
            </a:p>
          </p:txBody>
        </p:sp>
      </p:grpSp>
      <p:sp>
        <p:nvSpPr>
          <p:cNvPr id="27" name="TextBox 26">
            <a:extLst>
              <a:ext uri="{FF2B5EF4-FFF2-40B4-BE49-F238E27FC236}">
                <a16:creationId xmlns:a16="http://schemas.microsoft.com/office/drawing/2014/main" id="{04F85A98-C86C-9E8A-8F6B-021419826B38}"/>
              </a:ext>
            </a:extLst>
          </p:cNvPr>
          <p:cNvSpPr txBox="1"/>
          <p:nvPr/>
        </p:nvSpPr>
        <p:spPr>
          <a:xfrm>
            <a:off x="571416" y="4770760"/>
            <a:ext cx="8001168" cy="256034"/>
          </a:xfrm>
          <a:prstGeom prst="rect">
            <a:avLst/>
          </a:prstGeom>
          <a:noFill/>
        </p:spPr>
        <p:txBody>
          <a:bodyPr wrap="square" lIns="60009" tIns="30005" rIns="60009" bIns="30005"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0176">
              <a:defRPr/>
            </a:pPr>
            <a:r>
              <a:rPr lang="en-US" sz="635" dirty="0">
                <a:solidFill>
                  <a:prstClr val="black"/>
                </a:solidFill>
                <a:latin typeface="Arial Narrow" panose="020B0606020202030204" pitchFamily="34" charset="0"/>
                <a:cs typeface="Arial"/>
              </a:rPr>
              <a:t>Data cutoff date of 05 May 2023 </a:t>
            </a:r>
            <a:r>
              <a:rPr lang="en-US" sz="635" dirty="0">
                <a:solidFill>
                  <a:prstClr val="black"/>
                </a:solidFill>
                <a:latin typeface="Arial Narrow" panose="020B0606020202030204" pitchFamily="34" charset="0"/>
              </a:rPr>
              <a:t>(NCT03740529)</a:t>
            </a:r>
            <a:r>
              <a:rPr lang="en-US" sz="635" dirty="0">
                <a:solidFill>
                  <a:prstClr val="black"/>
                </a:solidFill>
                <a:latin typeface="Arial Narrow" panose="020B0606020202030204" pitchFamily="34" charset="0"/>
                <a:cs typeface="Arial"/>
              </a:rPr>
              <a:t>.</a:t>
            </a:r>
            <a:r>
              <a:rPr lang="en-US" sz="635" baseline="30000" dirty="0">
                <a:solidFill>
                  <a:prstClr val="black"/>
                </a:solidFill>
                <a:latin typeface="Arial Narrow" panose="020B0606020202030204" pitchFamily="34" charset="0"/>
                <a:cs typeface="Arial"/>
              </a:rPr>
              <a:t> </a:t>
            </a:r>
            <a:r>
              <a:rPr lang="en-US" sz="635" dirty="0">
                <a:solidFill>
                  <a:srgbClr val="000000"/>
                </a:solidFill>
                <a:latin typeface="Arial Narrow" panose="020B0606020202030204" pitchFamily="34" charset="0"/>
              </a:rPr>
              <a:t> To be included in the RT patient cohort, patients needed to have histologically confirmed RT related to DLBCL.</a:t>
            </a:r>
            <a:r>
              <a:rPr lang="en-US" sz="635" baseline="30000" dirty="0">
                <a:solidFill>
                  <a:prstClr val="black"/>
                </a:solidFill>
                <a:latin typeface="Arial Narrow" panose="020B0606020202030204" pitchFamily="34" charset="0"/>
                <a:cs typeface="Arial"/>
              </a:rPr>
              <a:t>a</a:t>
            </a:r>
            <a:r>
              <a:rPr lang="en-US" sz="635" dirty="0">
                <a:solidFill>
                  <a:prstClr val="black"/>
                </a:solidFill>
                <a:latin typeface="Arial Narrow" panose="020B0606020202030204" pitchFamily="34" charset="0"/>
                <a:cs typeface="Arial"/>
              </a:rPr>
              <a:t>Other includes DLBCL, RT, WM, FL, MZL, B-PLL, HCL, PCNSL, and other transformations. </a:t>
            </a:r>
            <a:r>
              <a:rPr lang="en-US" sz="635" baseline="30000" dirty="0">
                <a:solidFill>
                  <a:prstClr val="black"/>
                </a:solidFill>
                <a:latin typeface="Arial Narrow" panose="020B0606020202030204" pitchFamily="34" charset="0"/>
                <a:cs typeface="Arial"/>
              </a:rPr>
              <a:t>b</a:t>
            </a:r>
            <a:r>
              <a:rPr lang="en-US" sz="635" dirty="0">
                <a:solidFill>
                  <a:prstClr val="black"/>
                </a:solidFill>
                <a:latin typeface="Arial Narrow" panose="020B0606020202030204" pitchFamily="34" charset="0"/>
                <a:cs typeface="Arial"/>
              </a:rPr>
              <a:t>Prior to Amendment, patients were required to be previously treated for RT. </a:t>
            </a:r>
          </a:p>
        </p:txBody>
      </p:sp>
      <p:sp>
        <p:nvSpPr>
          <p:cNvPr id="28" name="Title 1">
            <a:extLst>
              <a:ext uri="{FF2B5EF4-FFF2-40B4-BE49-F238E27FC236}">
                <a16:creationId xmlns:a16="http://schemas.microsoft.com/office/drawing/2014/main" id="{A7D4928C-05B9-1006-5D68-06905D0FEAF0}"/>
              </a:ext>
            </a:extLst>
          </p:cNvPr>
          <p:cNvSpPr txBox="1">
            <a:spLocks/>
          </p:cNvSpPr>
          <p:nvPr/>
        </p:nvSpPr>
        <p:spPr>
          <a:xfrm>
            <a:off x="571416" y="318147"/>
            <a:ext cx="8001168" cy="358890"/>
          </a:xfrm>
          <a:prstGeom prst="rect">
            <a:avLst/>
          </a:prstGeom>
        </p:spPr>
        <p:txBody>
          <a:bodyPr>
            <a:norm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50044" defTabSz="450132">
              <a:defRPr/>
            </a:pPr>
            <a:r>
              <a:rPr lang="en-US" sz="2100" b="1" dirty="0">
                <a:latin typeface="Arial"/>
                <a:cs typeface="Arial"/>
              </a:rPr>
              <a:t>Phase 1/2 BRUIN Study Design</a:t>
            </a:r>
            <a:endParaRPr lang="en-US" sz="2100" b="1" strike="sngStrike" dirty="0">
              <a:latin typeface="Arial"/>
              <a:cs typeface="Arial"/>
            </a:endParaRPr>
          </a:p>
        </p:txBody>
      </p:sp>
      <p:grpSp>
        <p:nvGrpSpPr>
          <p:cNvPr id="67" name="Group 66">
            <a:extLst>
              <a:ext uri="{FF2B5EF4-FFF2-40B4-BE49-F238E27FC236}">
                <a16:creationId xmlns:a16="http://schemas.microsoft.com/office/drawing/2014/main" id="{954FB4B8-8992-0580-E391-045A3B812061}"/>
              </a:ext>
            </a:extLst>
          </p:cNvPr>
          <p:cNvGrpSpPr/>
          <p:nvPr/>
        </p:nvGrpSpPr>
        <p:grpSpPr>
          <a:xfrm>
            <a:off x="1089370" y="966409"/>
            <a:ext cx="4397625" cy="3681548"/>
            <a:chOff x="852792" y="985792"/>
            <a:chExt cx="6233215" cy="5218244"/>
          </a:xfrm>
        </p:grpSpPr>
        <p:cxnSp>
          <p:nvCxnSpPr>
            <p:cNvPr id="51" name="Straight Connector 50">
              <a:extLst>
                <a:ext uri="{FF2B5EF4-FFF2-40B4-BE49-F238E27FC236}">
                  <a16:creationId xmlns:a16="http://schemas.microsoft.com/office/drawing/2014/main" id="{B48F1541-1122-82B4-2B11-EC1E37252B96}"/>
                </a:ext>
              </a:extLst>
            </p:cNvPr>
            <p:cNvCxnSpPr>
              <a:cxnSpLocks/>
            </p:cNvCxnSpPr>
            <p:nvPr/>
          </p:nvCxnSpPr>
          <p:spPr>
            <a:xfrm>
              <a:off x="4748092" y="5126308"/>
              <a:ext cx="0" cy="202894"/>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D1AC2E4-0FD8-DB82-5C96-7A96C8410973}"/>
                </a:ext>
              </a:extLst>
            </p:cNvPr>
            <p:cNvCxnSpPr>
              <a:cxnSpLocks/>
            </p:cNvCxnSpPr>
            <p:nvPr/>
          </p:nvCxnSpPr>
          <p:spPr>
            <a:xfrm>
              <a:off x="6354490" y="5126308"/>
              <a:ext cx="0" cy="19701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B2645E47-9371-0F8D-FEB5-5D5288A10788}"/>
                </a:ext>
              </a:extLst>
            </p:cNvPr>
            <p:cNvGrpSpPr/>
            <p:nvPr/>
          </p:nvGrpSpPr>
          <p:grpSpPr>
            <a:xfrm>
              <a:off x="852792" y="985792"/>
              <a:ext cx="6233215" cy="5218244"/>
              <a:chOff x="852792" y="985792"/>
              <a:chExt cx="6233215" cy="5218244"/>
            </a:xfrm>
          </p:grpSpPr>
          <p:grpSp>
            <p:nvGrpSpPr>
              <p:cNvPr id="10" name="Group 9">
                <a:extLst>
                  <a:ext uri="{FF2B5EF4-FFF2-40B4-BE49-F238E27FC236}">
                    <a16:creationId xmlns:a16="http://schemas.microsoft.com/office/drawing/2014/main" id="{68C0A7D7-B288-5841-21F9-13B1D5DC8AD9}"/>
                  </a:ext>
                </a:extLst>
              </p:cNvPr>
              <p:cNvGrpSpPr/>
              <p:nvPr/>
            </p:nvGrpSpPr>
            <p:grpSpPr>
              <a:xfrm>
                <a:off x="4016571" y="5289636"/>
                <a:ext cx="3069436" cy="914400"/>
                <a:chOff x="6245807" y="4537058"/>
                <a:chExt cx="2724460" cy="768711"/>
              </a:xfrm>
            </p:grpSpPr>
            <p:sp>
              <p:nvSpPr>
                <p:cNvPr id="17" name="Rectangle: Rounded Corners 16">
                  <a:extLst>
                    <a:ext uri="{FF2B5EF4-FFF2-40B4-BE49-F238E27FC236}">
                      <a16:creationId xmlns:a16="http://schemas.microsoft.com/office/drawing/2014/main" id="{41819AF1-B79C-1CD8-60CD-C71962710C3B}"/>
                    </a:ext>
                  </a:extLst>
                </p:cNvPr>
                <p:cNvSpPr/>
                <p:nvPr/>
              </p:nvSpPr>
              <p:spPr>
                <a:xfrm>
                  <a:off x="7671660" y="4537058"/>
                  <a:ext cx="1298607" cy="768711"/>
                </a:xfrm>
                <a:prstGeom prst="roundRect">
                  <a:avLst/>
                </a:prstGeom>
                <a:solidFill>
                  <a:schemeClr val="accent1">
                    <a:lumMod val="20000"/>
                    <a:lumOff val="80000"/>
                  </a:schemeClr>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00176">
                    <a:defRPr/>
                  </a:pPr>
                  <a:r>
                    <a:rPr lang="en-US" sz="788" b="1" dirty="0">
                      <a:solidFill>
                        <a:srgbClr val="000000"/>
                      </a:solidFill>
                      <a:latin typeface="Arial"/>
                      <a:cs typeface="Arial"/>
                    </a:rPr>
                    <a:t>No Prior </a:t>
                  </a:r>
                  <a:br>
                    <a:rPr lang="en-US" sz="788" b="1" dirty="0">
                      <a:solidFill>
                        <a:prstClr val="black"/>
                      </a:solidFill>
                      <a:latin typeface="Arial"/>
                      <a:cs typeface="Arial"/>
                    </a:rPr>
                  </a:br>
                  <a:r>
                    <a:rPr lang="en-US" sz="788" b="1" dirty="0">
                      <a:solidFill>
                        <a:srgbClr val="000000"/>
                      </a:solidFill>
                      <a:latin typeface="Arial"/>
                      <a:cs typeface="Arial"/>
                    </a:rPr>
                    <a:t>RT-Directed Therapy</a:t>
                  </a:r>
                  <a:endParaRPr lang="en-US" sz="788" b="1" dirty="0">
                    <a:solidFill>
                      <a:srgbClr val="000000"/>
                    </a:solidFill>
                    <a:latin typeface="Arial" panose="020B0604020202020204" pitchFamily="34" charset="0"/>
                    <a:cs typeface="Arial" panose="020B0604020202020204" pitchFamily="34" charset="0"/>
                  </a:endParaRPr>
                </a:p>
                <a:p>
                  <a:pPr algn="ctr" defTabSz="600161">
                    <a:defRPr/>
                  </a:pPr>
                  <a:r>
                    <a:rPr lang="en-US" sz="788" dirty="0">
                      <a:solidFill>
                        <a:srgbClr val="000000"/>
                      </a:solidFill>
                      <a:latin typeface="Arial"/>
                      <a:cs typeface="Arial"/>
                    </a:rPr>
                    <a:t>n=8</a:t>
                  </a:r>
                  <a:endParaRPr lang="en-US" sz="788" dirty="0">
                    <a:solidFill>
                      <a:srgbClr val="00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60C3758-7339-5B64-927C-56DE17CC953B}"/>
                    </a:ext>
                  </a:extLst>
                </p:cNvPr>
                <p:cNvSpPr/>
                <p:nvPr/>
              </p:nvSpPr>
              <p:spPr>
                <a:xfrm>
                  <a:off x="6245807" y="4537058"/>
                  <a:ext cx="1298608" cy="768711"/>
                </a:xfrm>
                <a:prstGeom prst="roundRect">
                  <a:avLst/>
                </a:prstGeom>
                <a:solidFill>
                  <a:schemeClr val="accent1">
                    <a:lumMod val="20000"/>
                    <a:lumOff val="80000"/>
                  </a:schemeClr>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00161">
                    <a:defRPr/>
                  </a:pPr>
                  <a:r>
                    <a:rPr lang="en-US" sz="788" b="1" dirty="0">
                      <a:solidFill>
                        <a:srgbClr val="000000"/>
                      </a:solidFill>
                      <a:latin typeface="Arial"/>
                      <a:cs typeface="Arial"/>
                    </a:rPr>
                    <a:t>Prior </a:t>
                  </a:r>
                  <a:br>
                    <a:rPr lang="en-US" sz="788" b="1" dirty="0">
                      <a:solidFill>
                        <a:prstClr val="black"/>
                      </a:solidFill>
                      <a:latin typeface="Arial"/>
                      <a:cs typeface="Arial"/>
                    </a:rPr>
                  </a:br>
                  <a:r>
                    <a:rPr lang="en-US" sz="788" b="1" dirty="0">
                      <a:solidFill>
                        <a:srgbClr val="000000"/>
                      </a:solidFill>
                      <a:latin typeface="Arial"/>
                      <a:cs typeface="Arial"/>
                    </a:rPr>
                    <a:t>RT-Directed Therapy</a:t>
                  </a:r>
                </a:p>
                <a:p>
                  <a:pPr algn="ctr" defTabSz="600161">
                    <a:defRPr/>
                  </a:pPr>
                  <a:r>
                    <a:rPr lang="en-US" sz="788" dirty="0">
                      <a:solidFill>
                        <a:srgbClr val="000000"/>
                      </a:solidFill>
                      <a:latin typeface="Arial"/>
                      <a:cs typeface="Arial"/>
                    </a:rPr>
                    <a:t>n=74</a:t>
                  </a:r>
                  <a:endParaRPr lang="en-US" sz="788" dirty="0">
                    <a:solidFill>
                      <a:srgbClr val="000000"/>
                    </a:solidFill>
                    <a:latin typeface="Arial" panose="020B0604020202020204" pitchFamily="34" charset="0"/>
                    <a:cs typeface="Arial" panose="020B0604020202020204" pitchFamily="34" charset="0"/>
                  </a:endParaRPr>
                </a:p>
              </p:txBody>
            </p:sp>
          </p:grpSp>
          <p:cxnSp>
            <p:nvCxnSpPr>
              <p:cNvPr id="32" name="Straight Connector 31">
                <a:extLst>
                  <a:ext uri="{FF2B5EF4-FFF2-40B4-BE49-F238E27FC236}">
                    <a16:creationId xmlns:a16="http://schemas.microsoft.com/office/drawing/2014/main" id="{71448EA3-3499-FB46-0761-AE059A67D745}"/>
                  </a:ext>
                </a:extLst>
              </p:cNvPr>
              <p:cNvCxnSpPr>
                <a:cxnSpLocks/>
              </p:cNvCxnSpPr>
              <p:nvPr/>
            </p:nvCxnSpPr>
            <p:spPr>
              <a:xfrm>
                <a:off x="6924591" y="5416963"/>
                <a:ext cx="0" cy="0"/>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DBB3C0-082D-85D5-36CE-A0D5CFCDDD2E}"/>
                  </a:ext>
                </a:extLst>
              </p:cNvPr>
              <p:cNvCxnSpPr>
                <a:cxnSpLocks/>
              </p:cNvCxnSpPr>
              <p:nvPr/>
            </p:nvCxnSpPr>
            <p:spPr>
              <a:xfrm>
                <a:off x="4748092" y="5132697"/>
                <a:ext cx="1606398"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6E3A5C70-6490-D9E7-ED43-AA94824ED1CC}"/>
                  </a:ext>
                </a:extLst>
              </p:cNvPr>
              <p:cNvGrpSpPr/>
              <p:nvPr/>
            </p:nvGrpSpPr>
            <p:grpSpPr>
              <a:xfrm>
                <a:off x="852792" y="985792"/>
                <a:ext cx="5425511" cy="4136540"/>
                <a:chOff x="1146630" y="1142085"/>
                <a:chExt cx="4711100" cy="4136540"/>
              </a:xfrm>
            </p:grpSpPr>
            <p:cxnSp>
              <p:nvCxnSpPr>
                <p:cNvPr id="26" name="Straight Connector 25">
                  <a:extLst>
                    <a:ext uri="{FF2B5EF4-FFF2-40B4-BE49-F238E27FC236}">
                      <a16:creationId xmlns:a16="http://schemas.microsoft.com/office/drawing/2014/main" id="{9B6A135A-544F-39BA-FF8D-E72D0D955749}"/>
                    </a:ext>
                  </a:extLst>
                </p:cNvPr>
                <p:cNvCxnSpPr>
                  <a:cxnSpLocks/>
                </p:cNvCxnSpPr>
                <p:nvPr/>
              </p:nvCxnSpPr>
              <p:spPr>
                <a:xfrm>
                  <a:off x="1774220" y="2516262"/>
                  <a:ext cx="3452229" cy="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0B5C167-CB18-7F24-67D9-CA1F9E5EF861}"/>
                    </a:ext>
                  </a:extLst>
                </p:cNvPr>
                <p:cNvGrpSpPr/>
                <p:nvPr/>
              </p:nvGrpSpPr>
              <p:grpSpPr>
                <a:xfrm>
                  <a:off x="1146630" y="1142085"/>
                  <a:ext cx="4711100" cy="4136540"/>
                  <a:chOff x="1146630" y="1142085"/>
                  <a:chExt cx="4711100" cy="4136540"/>
                </a:xfrm>
              </p:grpSpPr>
              <p:cxnSp>
                <p:nvCxnSpPr>
                  <p:cNvPr id="30" name="Straight Connector 29">
                    <a:extLst>
                      <a:ext uri="{FF2B5EF4-FFF2-40B4-BE49-F238E27FC236}">
                        <a16:creationId xmlns:a16="http://schemas.microsoft.com/office/drawing/2014/main" id="{BBD427AB-567D-9493-EA63-3D6B3459D514}"/>
                      </a:ext>
                    </a:extLst>
                  </p:cNvPr>
                  <p:cNvCxnSpPr>
                    <a:cxnSpLocks/>
                  </p:cNvCxnSpPr>
                  <p:nvPr/>
                </p:nvCxnSpPr>
                <p:spPr>
                  <a:xfrm>
                    <a:off x="3502180" y="2153332"/>
                    <a:ext cx="0" cy="8043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2ADC247-CFD0-948F-7F57-8BEF89A191F0}"/>
                      </a:ext>
                    </a:extLst>
                  </p:cNvPr>
                  <p:cNvCxnSpPr>
                    <a:cxnSpLocks/>
                  </p:cNvCxnSpPr>
                  <p:nvPr/>
                </p:nvCxnSpPr>
                <p:spPr>
                  <a:xfrm>
                    <a:off x="5221984" y="2519217"/>
                    <a:ext cx="0" cy="2759408"/>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8B28EDC-2B53-96D4-B7F1-102B6ECF4DC9}"/>
                      </a:ext>
                    </a:extLst>
                  </p:cNvPr>
                  <p:cNvCxnSpPr>
                    <a:cxnSpLocks/>
                  </p:cNvCxnSpPr>
                  <p:nvPr/>
                </p:nvCxnSpPr>
                <p:spPr>
                  <a:xfrm flipH="1">
                    <a:off x="1776621" y="2512561"/>
                    <a:ext cx="3507" cy="8454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9F47A29E-5F43-1420-5673-ADEA9833FE3E}"/>
                      </a:ext>
                    </a:extLst>
                  </p:cNvPr>
                  <p:cNvSpPr/>
                  <p:nvPr/>
                </p:nvSpPr>
                <p:spPr>
                  <a:xfrm>
                    <a:off x="2866984" y="2880988"/>
                    <a:ext cx="1270392" cy="9144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0132">
                      <a:defRPr/>
                    </a:pPr>
                    <a:r>
                      <a:rPr lang="en-US" sz="919" b="1" dirty="0">
                        <a:latin typeface="Arial" panose="020B0604020202020204" pitchFamily="34" charset="0"/>
                        <a:cs typeface="Arial" panose="020B0604020202020204" pitchFamily="34" charset="0"/>
                      </a:rPr>
                      <a:t>MCL</a:t>
                    </a:r>
                  </a:p>
                  <a:p>
                    <a:pPr algn="ctr" defTabSz="450132">
                      <a:defRPr/>
                    </a:pPr>
                    <a:r>
                      <a:rPr lang="en-US" sz="919" dirty="0">
                        <a:latin typeface="Arial" panose="020B0604020202020204" pitchFamily="34" charset="0"/>
                        <a:cs typeface="Arial" panose="020B0604020202020204" pitchFamily="34" charset="0"/>
                      </a:rPr>
                      <a:t>n=166</a:t>
                    </a:r>
                  </a:p>
                </p:txBody>
              </p:sp>
              <p:sp>
                <p:nvSpPr>
                  <p:cNvPr id="35" name="Rectangle: Rounded Corners 34">
                    <a:extLst>
                      <a:ext uri="{FF2B5EF4-FFF2-40B4-BE49-F238E27FC236}">
                        <a16:creationId xmlns:a16="http://schemas.microsoft.com/office/drawing/2014/main" id="{65100900-1577-4932-D61C-C625D4D6D7C7}"/>
                      </a:ext>
                    </a:extLst>
                  </p:cNvPr>
                  <p:cNvSpPr/>
                  <p:nvPr/>
                </p:nvSpPr>
                <p:spPr>
                  <a:xfrm>
                    <a:off x="4587338" y="2880988"/>
                    <a:ext cx="1270392" cy="914400"/>
                  </a:xfrm>
                  <a:prstGeom prst="roundRect">
                    <a:avLst/>
                  </a:prstGeom>
                  <a:solidFill>
                    <a:schemeClr val="bg1"/>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0132">
                      <a:defRPr/>
                    </a:pPr>
                    <a:r>
                      <a:rPr lang="en-US" sz="919" b="1" dirty="0">
                        <a:solidFill>
                          <a:srgbClr val="000000"/>
                        </a:solidFill>
                        <a:latin typeface="Arial" panose="020B0604020202020204" pitchFamily="34" charset="0"/>
                        <a:cs typeface="Arial" panose="020B0604020202020204" pitchFamily="34" charset="0"/>
                      </a:rPr>
                      <a:t>Other</a:t>
                    </a:r>
                    <a:r>
                      <a:rPr lang="en-US" sz="919" b="1" baseline="30000" dirty="0">
                        <a:solidFill>
                          <a:srgbClr val="000000"/>
                        </a:solidFill>
                        <a:latin typeface="Arial" panose="020B0604020202020204" pitchFamily="34" charset="0"/>
                        <a:cs typeface="Arial" panose="020B0604020202020204" pitchFamily="34" charset="0"/>
                      </a:rPr>
                      <a:t>a</a:t>
                    </a:r>
                  </a:p>
                  <a:p>
                    <a:pPr algn="ctr" defTabSz="450132">
                      <a:defRPr/>
                    </a:pPr>
                    <a:r>
                      <a:rPr lang="en-US" sz="919" dirty="0">
                        <a:solidFill>
                          <a:srgbClr val="000000"/>
                        </a:solidFill>
                        <a:latin typeface="Arial" panose="020B0604020202020204" pitchFamily="34" charset="0"/>
                        <a:cs typeface="Arial" panose="020B0604020202020204" pitchFamily="34" charset="0"/>
                      </a:rPr>
                      <a:t>n=295</a:t>
                    </a:r>
                  </a:p>
                </p:txBody>
              </p:sp>
              <p:sp>
                <p:nvSpPr>
                  <p:cNvPr id="36" name="Rectangle: Rounded Corners 35">
                    <a:extLst>
                      <a:ext uri="{FF2B5EF4-FFF2-40B4-BE49-F238E27FC236}">
                        <a16:creationId xmlns:a16="http://schemas.microsoft.com/office/drawing/2014/main" id="{2C1E2305-38CF-8B13-EA96-75D78654984E}"/>
                      </a:ext>
                    </a:extLst>
                  </p:cNvPr>
                  <p:cNvSpPr/>
                  <p:nvPr/>
                </p:nvSpPr>
                <p:spPr>
                  <a:xfrm>
                    <a:off x="1150633" y="2880988"/>
                    <a:ext cx="1270392" cy="9144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0161">
                      <a:defRPr/>
                    </a:pPr>
                    <a:r>
                      <a:rPr lang="en-US" sz="919" b="1" dirty="0">
                        <a:latin typeface="Arial" panose="020B0604020202020204" pitchFamily="34" charset="0"/>
                        <a:cs typeface="Arial" panose="020B0604020202020204" pitchFamily="34" charset="0"/>
                      </a:rPr>
                      <a:t>CLL/SLL</a:t>
                    </a:r>
                  </a:p>
                  <a:p>
                    <a:pPr algn="ctr" defTabSz="600161">
                      <a:defRPr/>
                    </a:pPr>
                    <a:r>
                      <a:rPr lang="en-US" sz="919" dirty="0">
                        <a:latin typeface="Arial" panose="020B0604020202020204" pitchFamily="34" charset="0"/>
                        <a:cs typeface="Arial" panose="020B0604020202020204" pitchFamily="34" charset="0"/>
                      </a:rPr>
                      <a:t>n=317</a:t>
                    </a:r>
                  </a:p>
                </p:txBody>
              </p:sp>
              <p:sp>
                <p:nvSpPr>
                  <p:cNvPr id="37" name="Rectangle: Rounded Corners 36">
                    <a:extLst>
                      <a:ext uri="{FF2B5EF4-FFF2-40B4-BE49-F238E27FC236}">
                        <a16:creationId xmlns:a16="http://schemas.microsoft.com/office/drawing/2014/main" id="{482A5DE7-F004-CFC9-E7D6-3BD4CA06B0B8}"/>
                      </a:ext>
                    </a:extLst>
                  </p:cNvPr>
                  <p:cNvSpPr/>
                  <p:nvPr/>
                </p:nvSpPr>
                <p:spPr>
                  <a:xfrm>
                    <a:off x="1146630" y="1142085"/>
                    <a:ext cx="4711100" cy="1138112"/>
                  </a:xfrm>
                  <a:prstGeom prst="roundRect">
                    <a:avLst/>
                  </a:prstGeom>
                  <a:solidFill>
                    <a:srgbClr val="254061"/>
                  </a:solidFill>
                  <a:ln w="19050">
                    <a:solidFill>
                      <a:schemeClr val="tx1"/>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0161">
                      <a:defRPr/>
                    </a:pPr>
                    <a:r>
                      <a:rPr lang="en-US" sz="919" b="1" dirty="0">
                        <a:solidFill>
                          <a:srgbClr val="FFFFFF"/>
                        </a:solidFill>
                        <a:latin typeface="Arial"/>
                        <a:cs typeface="Arial"/>
                      </a:rPr>
                      <a:t>Phase 1 Escalation + Expansion (25 to 300 mg once daily)</a:t>
                    </a:r>
                  </a:p>
                  <a:p>
                    <a:pPr algn="ctr" defTabSz="600161">
                      <a:defRPr/>
                    </a:pPr>
                    <a:r>
                      <a:rPr lang="en-US" sz="919" b="1" dirty="0">
                        <a:solidFill>
                          <a:srgbClr val="FFFFFF"/>
                        </a:solidFill>
                        <a:latin typeface="Arial"/>
                        <a:cs typeface="Arial"/>
                      </a:rPr>
                      <a:t>Phase 2 (200 mg once daily)</a:t>
                    </a:r>
                  </a:p>
                  <a:p>
                    <a:pPr algn="ctr" defTabSz="600161">
                      <a:defRPr/>
                    </a:pPr>
                    <a:r>
                      <a:rPr lang="en-US" sz="919" dirty="0">
                        <a:solidFill>
                          <a:prstClr val="white"/>
                        </a:solidFill>
                        <a:latin typeface="Arial"/>
                        <a:cs typeface="Arial"/>
                      </a:rPr>
                      <a:t>N=778</a:t>
                    </a:r>
                    <a:endParaRPr lang="en-US" sz="919" dirty="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85E15017-9AF0-8CC4-009E-56A9257013A8}"/>
                      </a:ext>
                    </a:extLst>
                  </p:cNvPr>
                  <p:cNvSpPr/>
                  <p:nvPr/>
                </p:nvSpPr>
                <p:spPr>
                  <a:xfrm>
                    <a:off x="4587338" y="4099134"/>
                    <a:ext cx="1270392" cy="914400"/>
                  </a:xfrm>
                  <a:prstGeom prst="roundRect">
                    <a:avLst/>
                  </a:prstGeom>
                  <a:solidFill>
                    <a:schemeClr val="accent1">
                      <a:lumMod val="20000"/>
                      <a:lumOff val="80000"/>
                    </a:schemeClr>
                  </a:solidFill>
                  <a:ln w="19050">
                    <a:solidFill>
                      <a:srgbClr val="000000"/>
                    </a:solidFill>
                  </a:ln>
                </p:spPr>
                <p:style>
                  <a:lnRef idx="2">
                    <a:schemeClr val="accent6"/>
                  </a:lnRef>
                  <a:fillRef idx="1">
                    <a:schemeClr val="lt1"/>
                  </a:fillRef>
                  <a:effectRef idx="0">
                    <a:schemeClr val="accent6"/>
                  </a:effectRef>
                  <a:fontRef idx="minor">
                    <a:schemeClr val="dk1"/>
                  </a:fontRef>
                </p:style>
                <p:txBody>
                  <a:bodyPr lIns="60009" tIns="30005" rIns="60009" bIns="30005"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800215">
                      <a:defRPr/>
                    </a:pPr>
                    <a:r>
                      <a:rPr lang="en-US" sz="919" b="1" dirty="0">
                        <a:solidFill>
                          <a:srgbClr val="000000"/>
                        </a:solidFill>
                        <a:latin typeface="Arial" panose="020B0604020202020204" pitchFamily="34" charset="0"/>
                        <a:cs typeface="Arial" panose="020B0604020202020204" pitchFamily="34" charset="0"/>
                      </a:rPr>
                      <a:t>RT</a:t>
                    </a:r>
                  </a:p>
                  <a:p>
                    <a:pPr algn="ctr" defTabSz="450132">
                      <a:defRPr/>
                    </a:pPr>
                    <a:r>
                      <a:rPr lang="en-US" sz="919" dirty="0">
                        <a:solidFill>
                          <a:srgbClr val="000000"/>
                        </a:solidFill>
                        <a:latin typeface="Arial" panose="020B0604020202020204" pitchFamily="34" charset="0"/>
                        <a:cs typeface="Arial" panose="020B0604020202020204" pitchFamily="34" charset="0"/>
                      </a:rPr>
                      <a:t>n=82</a:t>
                    </a:r>
                  </a:p>
                </p:txBody>
              </p:sp>
            </p:grpSp>
          </p:grpSp>
        </p:grpSp>
      </p:grpSp>
      <p:sp>
        <p:nvSpPr>
          <p:cNvPr id="8" name="TextBox 7">
            <a:extLst>
              <a:ext uri="{FF2B5EF4-FFF2-40B4-BE49-F238E27FC236}">
                <a16:creationId xmlns:a16="http://schemas.microsoft.com/office/drawing/2014/main" id="{2180ADA9-412C-D089-E4C4-F76300EB6E9B}"/>
              </a:ext>
            </a:extLst>
          </p:cNvPr>
          <p:cNvSpPr txBox="1"/>
          <p:nvPr/>
        </p:nvSpPr>
        <p:spPr>
          <a:xfrm>
            <a:off x="626717" y="5056580"/>
            <a:ext cx="1385972" cy="141129"/>
          </a:xfrm>
          <a:prstGeom prst="rect">
            <a:avLst/>
          </a:prstGeom>
          <a:noFill/>
        </p:spPr>
        <p:txBody>
          <a:bodyPr wrap="square">
            <a:spAutoFit/>
          </a:bodyPr>
          <a:lstStyle/>
          <a:p>
            <a:r>
              <a:rPr lang="en-US" sz="317" dirty="0">
                <a:latin typeface="Arial" panose="020B0604020202020204" pitchFamily="34" charset="0"/>
                <a:cs typeface="Arial" panose="020B0604020202020204" pitchFamily="34" charset="0"/>
              </a:rPr>
              <a:t>Wierda, et al.; ASH 2023</a:t>
            </a:r>
          </a:p>
        </p:txBody>
      </p:sp>
      <p:sp>
        <p:nvSpPr>
          <p:cNvPr id="9" name="TextBox 8">
            <a:extLst>
              <a:ext uri="{FF2B5EF4-FFF2-40B4-BE49-F238E27FC236}">
                <a16:creationId xmlns:a16="http://schemas.microsoft.com/office/drawing/2014/main" id="{4F828E47-F185-E952-EF5C-A22D91047D30}"/>
              </a:ext>
            </a:extLst>
          </p:cNvPr>
          <p:cNvSpPr txBox="1"/>
          <p:nvPr/>
        </p:nvSpPr>
        <p:spPr>
          <a:xfrm>
            <a:off x="3815368" y="5056580"/>
            <a:ext cx="1900369" cy="141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en-US" sz="317" dirty="0">
                <a:latin typeface="Arial" panose="020B0604020202020204" pitchFamily="34" charset="0"/>
                <a:cs typeface="Arial" panose="020B0604020202020204" pitchFamily="34" charset="0"/>
              </a:rPr>
              <a:t>Copyright ©2023 Eli Lilly and Company. All rights reserved.</a:t>
            </a:r>
          </a:p>
        </p:txBody>
      </p:sp>
    </p:spTree>
    <p:extLst>
      <p:ext uri="{BB962C8B-B14F-4D97-AF65-F5344CB8AC3E}">
        <p14:creationId xmlns:p14="http://schemas.microsoft.com/office/powerpoint/2010/main" val="582540139"/>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1A4F-DE9C-D895-4EC6-03F7432D7EE4}"/>
              </a:ext>
            </a:extLst>
          </p:cNvPr>
          <p:cNvSpPr>
            <a:spLocks noGrp="1"/>
          </p:cNvSpPr>
          <p:nvPr>
            <p:ph type="title" idx="4294967295"/>
          </p:nvPr>
        </p:nvSpPr>
        <p:spPr>
          <a:xfrm>
            <a:off x="480001" y="365125"/>
            <a:ext cx="11233883" cy="1325563"/>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267" kern="1200">
                <a:solidFill>
                  <a:schemeClr val="tx1"/>
                </a:solidFill>
                <a:latin typeface="+mj-lt"/>
                <a:ea typeface="+mj-ea"/>
                <a:cs typeface="+mj-cs"/>
              </a:defRPr>
            </a:lvl1pPr>
          </a:lstStyle>
          <a:p>
            <a:pPr marL="150023"/>
            <a:r>
              <a:rPr lang="en-US"/>
              <a:t>Click to edit Master title style</a:t>
            </a:r>
            <a:endParaRPr lang="en-US" sz="2100" dirty="0"/>
          </a:p>
        </p:txBody>
      </p:sp>
      <p:graphicFrame>
        <p:nvGraphicFramePr>
          <p:cNvPr id="4" name="Table 3">
            <a:extLst>
              <a:ext uri="{FF2B5EF4-FFF2-40B4-BE49-F238E27FC236}">
                <a16:creationId xmlns:a16="http://schemas.microsoft.com/office/drawing/2014/main" id="{B65D6967-4E19-8E3D-C8C8-E59EEDD56ACF}"/>
              </a:ext>
            </a:extLst>
          </p:cNvPr>
          <p:cNvGraphicFramePr>
            <a:graphicFrameLocks noGrp="1"/>
          </p:cNvGraphicFramePr>
          <p:nvPr/>
        </p:nvGraphicFramePr>
        <p:xfrm>
          <a:off x="713191" y="766782"/>
          <a:ext cx="3793935" cy="3829771"/>
        </p:xfrm>
        <a:graphic>
          <a:graphicData uri="http://schemas.openxmlformats.org/drawingml/2006/table">
            <a:tbl>
              <a:tblPr firstRow="1" firstCol="1" bandRow="1">
                <a:tableStyleId>{5C22544A-7EE6-4342-B048-85BDC9FD1C3A}</a:tableStyleId>
              </a:tblPr>
              <a:tblGrid>
                <a:gridCol w="3060495">
                  <a:extLst>
                    <a:ext uri="{9D8B030D-6E8A-4147-A177-3AD203B41FA5}">
                      <a16:colId xmlns:a16="http://schemas.microsoft.com/office/drawing/2014/main" val="2227484462"/>
                    </a:ext>
                  </a:extLst>
                </a:gridCol>
                <a:gridCol w="733440">
                  <a:extLst>
                    <a:ext uri="{9D8B030D-6E8A-4147-A177-3AD203B41FA5}">
                      <a16:colId xmlns:a16="http://schemas.microsoft.com/office/drawing/2014/main" val="3053096247"/>
                    </a:ext>
                  </a:extLst>
                </a:gridCol>
              </a:tblGrid>
              <a:tr h="294683">
                <a:tc>
                  <a:txBody>
                    <a:bodyPr/>
                    <a:lstStyle/>
                    <a:p>
                      <a:pPr marL="52070" indent="0" algn="l" fontAlgn="b"/>
                      <a:r>
                        <a:rPr lang="en-US" sz="800" dirty="0">
                          <a:solidFill>
                            <a:schemeClr val="bg1"/>
                          </a:solidFill>
                          <a:latin typeface="Arial"/>
                          <a:cs typeface="Arial"/>
                        </a:rPr>
                        <a:t>Characteristics</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fontAlgn="b"/>
                      <a:r>
                        <a:rPr lang="en-US" sz="800" dirty="0">
                          <a:solidFill>
                            <a:schemeClr val="bg1"/>
                          </a:solidFill>
                          <a:latin typeface="Arial"/>
                          <a:cs typeface="Arial"/>
                        </a:rPr>
                        <a:t>Overall</a:t>
                      </a:r>
                    </a:p>
                    <a:p>
                      <a:pPr algn="ctr" fontAlgn="b"/>
                      <a:r>
                        <a:rPr lang="en-US" sz="800" dirty="0">
                          <a:solidFill>
                            <a:schemeClr val="bg1"/>
                          </a:solidFill>
                          <a:latin typeface="Arial"/>
                          <a:cs typeface="Arial"/>
                        </a:rPr>
                        <a:t>n=82</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672953766"/>
                  </a:ext>
                </a:extLst>
              </a:tr>
              <a:tr h="147323">
                <a:tc>
                  <a:txBody>
                    <a:bodyPr/>
                    <a:lstStyle/>
                    <a:p>
                      <a:pPr marL="274320" indent="0" algn="l" fontAlgn="b"/>
                      <a:r>
                        <a:rPr lang="en-US" sz="800" dirty="0">
                          <a:solidFill>
                            <a:schemeClr val="tx1"/>
                          </a:solidFill>
                          <a:latin typeface="Arial"/>
                          <a:cs typeface="Arial"/>
                        </a:rPr>
                        <a:t>Median Age, </a:t>
                      </a:r>
                      <a:r>
                        <a:rPr lang="en-US" sz="800" b="0" dirty="0">
                          <a:solidFill>
                            <a:schemeClr val="tx1"/>
                          </a:solidFill>
                          <a:latin typeface="Arial"/>
                          <a:cs typeface="Arial"/>
                        </a:rPr>
                        <a:t>years (range)</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dirty="0">
                          <a:solidFill>
                            <a:schemeClr val="tx1"/>
                          </a:solidFill>
                          <a:latin typeface="Arial"/>
                          <a:cs typeface="Arial"/>
                        </a:rPr>
                        <a:t>67 (26-95)</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632082"/>
                  </a:ext>
                </a:extLst>
              </a:tr>
              <a:tr h="147323">
                <a:tc>
                  <a:txBody>
                    <a:bodyPr/>
                    <a:lstStyle/>
                    <a:p>
                      <a:pPr marL="274320" indent="0" algn="l" fontAlgn="b"/>
                      <a:r>
                        <a:rPr lang="en-US" sz="800" dirty="0">
                          <a:solidFill>
                            <a:schemeClr val="tx1"/>
                          </a:solidFill>
                          <a:latin typeface="Arial"/>
                          <a:cs typeface="Arial"/>
                        </a:rPr>
                        <a:t>Male, </a:t>
                      </a:r>
                      <a:r>
                        <a:rPr lang="en-US" sz="800" b="0" dirty="0">
                          <a:solidFill>
                            <a:schemeClr val="tx1"/>
                          </a:solidFill>
                          <a:latin typeface="Arial"/>
                          <a:cs typeface="Arial"/>
                        </a:rPr>
                        <a:t>n (%)</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i="0" u="none" strike="noStrike" noProof="0" dirty="0">
                          <a:latin typeface="Arial"/>
                          <a:cs typeface="Arial"/>
                        </a:rPr>
                        <a:t>55 (67)</a:t>
                      </a:r>
                      <a:endParaRPr lang="en-US" sz="800" b="0" dirty="0">
                        <a:latin typeface="Arial"/>
                        <a:cs typeface="Arial"/>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23675836"/>
                  </a:ext>
                </a:extLst>
              </a:tr>
              <a:tr h="147323">
                <a:tc>
                  <a:txBody>
                    <a:bodyPr/>
                    <a:lstStyle/>
                    <a:p>
                      <a:pPr marL="274320" indent="0" algn="l" fontAlgn="b"/>
                      <a:r>
                        <a:rPr lang="en-US" sz="800" dirty="0">
                          <a:solidFill>
                            <a:schemeClr val="tx1"/>
                          </a:solidFill>
                          <a:latin typeface="Arial"/>
                          <a:cs typeface="Arial"/>
                        </a:rPr>
                        <a:t>ECOG PS</a:t>
                      </a:r>
                      <a:r>
                        <a:rPr lang="en-US" sz="800" b="0" dirty="0">
                          <a:solidFill>
                            <a:schemeClr val="tx1"/>
                          </a:solidFill>
                          <a:latin typeface="Arial"/>
                          <a:cs typeface="Arial"/>
                        </a:rPr>
                        <a:t>, n (%)</a:t>
                      </a:r>
                      <a:endParaRPr lang="en-US" sz="800" dirty="0">
                        <a:solidFill>
                          <a:schemeClr val="tx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dirty="0">
                        <a:solidFill>
                          <a:schemeClr val="tx1"/>
                        </a:solidFill>
                        <a:latin typeface="Arial" panose="020B0604020202020204" pitchFamily="34" charset="0"/>
                        <a:cs typeface="Arial" panose="020B0604020202020204" pitchFamily="34" charset="0"/>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7754385"/>
                  </a:ext>
                </a:extLst>
              </a:tr>
              <a:tr h="147323">
                <a:tc>
                  <a:txBody>
                    <a:bodyPr/>
                    <a:lstStyle/>
                    <a:p>
                      <a:pPr marL="731520" indent="0" algn="l" fontAlgn="b"/>
                      <a:r>
                        <a:rPr lang="en-US" sz="800" b="0" dirty="0">
                          <a:solidFill>
                            <a:schemeClr val="tx1"/>
                          </a:solidFill>
                          <a:latin typeface="Arial"/>
                          <a:cs typeface="Arial"/>
                        </a:rPr>
                        <a:t>0</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800" b="0" i="0" u="none" strike="noStrike" noProof="0" dirty="0">
                          <a:latin typeface="Arial"/>
                          <a:cs typeface="Arial"/>
                        </a:rPr>
                        <a:t>32 (39) </a:t>
                      </a:r>
                      <a:endParaRPr lang="en-US" sz="800" b="0" dirty="0">
                        <a:latin typeface="Arial"/>
                        <a:cs typeface="Arial"/>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6011685"/>
                  </a:ext>
                </a:extLst>
              </a:tr>
              <a:tr h="147323">
                <a:tc>
                  <a:txBody>
                    <a:bodyPr/>
                    <a:lstStyle/>
                    <a:p>
                      <a:pPr marL="731520" indent="0" algn="l" fontAlgn="b"/>
                      <a:r>
                        <a:rPr lang="en-US" sz="800" b="0" dirty="0">
                          <a:solidFill>
                            <a:schemeClr val="tx1"/>
                          </a:solidFill>
                          <a:latin typeface="Arial"/>
                          <a:cs typeface="Arial"/>
                        </a:rPr>
                        <a:t>1</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800" b="0" i="0" u="none" strike="noStrike" noProof="0" dirty="0">
                          <a:latin typeface="Arial"/>
                          <a:cs typeface="Arial"/>
                        </a:rPr>
                        <a:t>38 (46) </a:t>
                      </a:r>
                      <a:endParaRPr lang="en-US" sz="800" b="0" dirty="0">
                        <a:latin typeface="Arial"/>
                        <a:cs typeface="Arial"/>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9722850"/>
                  </a:ext>
                </a:extLst>
              </a:tr>
              <a:tr h="147323">
                <a:tc>
                  <a:txBody>
                    <a:bodyPr/>
                    <a:lstStyle/>
                    <a:p>
                      <a:pPr marL="731520" indent="0" algn="l" fontAlgn="b"/>
                      <a:r>
                        <a:rPr lang="en-US" sz="800" b="0" dirty="0">
                          <a:solidFill>
                            <a:schemeClr val="tx1"/>
                          </a:solidFill>
                          <a:latin typeface="Arial"/>
                          <a:cs typeface="Arial"/>
                        </a:rPr>
                        <a:t>2</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800" b="0" i="0" u="none" strike="noStrike" noProof="0" dirty="0">
                          <a:latin typeface="Arial"/>
                          <a:cs typeface="Arial"/>
                        </a:rPr>
                        <a:t>12 (15) </a:t>
                      </a:r>
                      <a:endParaRPr lang="en-US" sz="800" b="0" dirty="0">
                        <a:latin typeface="Arial"/>
                        <a:cs typeface="Arial"/>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2255778"/>
                  </a:ext>
                </a:extLst>
              </a:tr>
              <a:tr h="147323">
                <a:tc>
                  <a:txBody>
                    <a:bodyPr/>
                    <a:lstStyle/>
                    <a:p>
                      <a:pPr marL="274320" indent="0" algn="l" fontAlgn="b"/>
                      <a:r>
                        <a:rPr lang="en-US" sz="800" b="1" dirty="0">
                          <a:solidFill>
                            <a:schemeClr val="tx1"/>
                          </a:solidFill>
                          <a:latin typeface="Arial"/>
                          <a:cs typeface="Arial"/>
                        </a:rPr>
                        <a:t>Ann Arbor Stage</a:t>
                      </a:r>
                      <a:r>
                        <a:rPr lang="en-US" sz="800" b="0" dirty="0">
                          <a:solidFill>
                            <a:schemeClr val="tx1"/>
                          </a:solidFill>
                          <a:latin typeface="Arial"/>
                          <a:cs typeface="Arial"/>
                        </a:rPr>
                        <a:t>, n (%)</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b="0" dirty="0">
                        <a:solidFill>
                          <a:schemeClr val="tx1"/>
                        </a:solidFill>
                        <a:latin typeface="Arial" panose="020B0604020202020204" pitchFamily="34" charset="0"/>
                        <a:cs typeface="Arial" panose="020B0604020202020204" pitchFamily="34" charset="0"/>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65622696"/>
                  </a:ext>
                </a:extLst>
              </a:tr>
              <a:tr h="147323">
                <a:tc>
                  <a:txBody>
                    <a:bodyPr/>
                    <a:lstStyle/>
                    <a:p>
                      <a:pPr marL="731520" marR="0" lvl="0" indent="0" algn="l"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Stage I-II</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a:cs typeface="Arial"/>
                        </a:rPr>
                        <a:t>8 (10)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57876405"/>
                  </a:ext>
                </a:extLst>
              </a:tr>
              <a:tr h="147323">
                <a:tc>
                  <a:txBody>
                    <a:bodyPr/>
                    <a:lstStyle/>
                    <a:p>
                      <a:pPr marL="731520" marR="0" lvl="0" indent="0" algn="l"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Stage III-IV</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a:cs typeface="Arial"/>
                        </a:rPr>
                        <a:t>57 (70)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42185233"/>
                  </a:ext>
                </a:extLst>
              </a:tr>
              <a:tr h="147323">
                <a:tc>
                  <a:txBody>
                    <a:bodyPr/>
                    <a:lstStyle/>
                    <a:p>
                      <a:pPr marL="731520" marR="0" lvl="0" indent="0" algn="l"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Missing</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a:cs typeface="Arial"/>
                        </a:rPr>
                        <a:t>17 (21)</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509396"/>
                  </a:ext>
                </a:extLst>
              </a:tr>
              <a:tr h="147323">
                <a:tc>
                  <a:txBody>
                    <a:bodyPr/>
                    <a:lstStyle/>
                    <a:p>
                      <a:pPr marL="274320" indent="0" algn="l" fontAlgn="b"/>
                      <a:r>
                        <a:rPr lang="en-US" sz="800" b="1" dirty="0">
                          <a:solidFill>
                            <a:schemeClr val="tx1"/>
                          </a:solidFill>
                          <a:latin typeface="Arial"/>
                          <a:cs typeface="Arial"/>
                        </a:rPr>
                        <a:t>Tumor Bulk </a:t>
                      </a:r>
                      <a:r>
                        <a:rPr lang="en-US" sz="800" b="0" dirty="0">
                          <a:solidFill>
                            <a:schemeClr val="tx1"/>
                          </a:solidFill>
                          <a:latin typeface="Arial"/>
                          <a:cs typeface="Arial"/>
                        </a:rPr>
                        <a:t>(cm), n (%)</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800" b="0" dirty="0">
                        <a:solidFill>
                          <a:schemeClr val="tx1"/>
                        </a:solidFill>
                        <a:latin typeface="Arial" panose="020B0604020202020204" pitchFamily="34" charset="0"/>
                        <a:cs typeface="Arial" panose="020B0604020202020204" pitchFamily="34" charset="0"/>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53315"/>
                  </a:ext>
                </a:extLst>
              </a:tr>
              <a:tr h="147323">
                <a:tc>
                  <a:txBody>
                    <a:bodyPr/>
                    <a:lstStyle/>
                    <a:p>
                      <a:pPr marL="731520" indent="0" algn="l" fontAlgn="b"/>
                      <a:r>
                        <a:rPr lang="en-US" sz="800" b="0" dirty="0">
                          <a:solidFill>
                            <a:schemeClr val="tx1"/>
                          </a:solidFill>
                          <a:latin typeface="Arial"/>
                          <a:cs typeface="Arial"/>
                        </a:rPr>
                        <a:t>&lt;5</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dirty="0">
                          <a:solidFill>
                            <a:schemeClr val="tx1"/>
                          </a:solidFill>
                          <a:latin typeface="Arial"/>
                          <a:cs typeface="Arial"/>
                        </a:rPr>
                        <a:t>39 (48)</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574668"/>
                  </a:ext>
                </a:extLst>
              </a:tr>
              <a:tr h="147323">
                <a:tc>
                  <a:txBody>
                    <a:bodyPr/>
                    <a:lstStyle/>
                    <a:p>
                      <a:pPr marL="731520" indent="0" algn="l" fontAlgn="b"/>
                      <a:r>
                        <a:rPr lang="en-US" sz="800" b="0" dirty="0">
                          <a:solidFill>
                            <a:schemeClr val="tx1"/>
                          </a:solidFill>
                          <a:latin typeface="Arial"/>
                          <a:cs typeface="Arial"/>
                        </a:rPr>
                        <a:t>≥5</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dirty="0">
                          <a:solidFill>
                            <a:schemeClr val="tx1"/>
                          </a:solidFill>
                          <a:latin typeface="Arial"/>
                          <a:cs typeface="Arial"/>
                        </a:rPr>
                        <a:t>36 (44)</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2423684"/>
                  </a:ext>
                </a:extLst>
              </a:tr>
              <a:tr h="147323">
                <a:tc>
                  <a:txBody>
                    <a:bodyPr/>
                    <a:lstStyle/>
                    <a:p>
                      <a:pPr marL="731520" indent="0" algn="l" fontAlgn="b"/>
                      <a:r>
                        <a:rPr lang="en-US" sz="800" b="0" dirty="0">
                          <a:solidFill>
                            <a:schemeClr val="tx1"/>
                          </a:solidFill>
                          <a:latin typeface="Arial"/>
                          <a:cs typeface="Arial"/>
                        </a:rPr>
                        <a:t>No Measurable Lymph Node</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dirty="0">
                          <a:solidFill>
                            <a:schemeClr val="tx1"/>
                          </a:solidFill>
                          <a:latin typeface="Arial"/>
                          <a:cs typeface="Arial"/>
                        </a:rPr>
                        <a:t>7 (9)</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982791"/>
                  </a:ext>
                </a:extLst>
              </a:tr>
              <a:tr h="147323">
                <a:tc>
                  <a:txBody>
                    <a:bodyPr/>
                    <a:lstStyle/>
                    <a:p>
                      <a:pPr marL="274320" indent="0" algn="l" fontAlgn="b"/>
                      <a:r>
                        <a:rPr lang="en-US" sz="800" b="1" dirty="0">
                          <a:solidFill>
                            <a:schemeClr val="tx1"/>
                          </a:solidFill>
                          <a:latin typeface="Arial"/>
                          <a:cs typeface="Arial"/>
                        </a:rPr>
                        <a:t>Elevated LDH, </a:t>
                      </a:r>
                      <a:r>
                        <a:rPr lang="en-US" sz="800" b="0" dirty="0">
                          <a:solidFill>
                            <a:schemeClr val="tx1"/>
                          </a:solidFill>
                          <a:latin typeface="Arial"/>
                          <a:cs typeface="Arial"/>
                        </a:rPr>
                        <a:t>n (%)</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b="0" dirty="0">
                        <a:solidFill>
                          <a:schemeClr val="tx1"/>
                        </a:solidFill>
                        <a:latin typeface="Arial" panose="020B0604020202020204" pitchFamily="34" charset="0"/>
                        <a:cs typeface="Arial" panose="020B0604020202020204" pitchFamily="34" charset="0"/>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65327943"/>
                  </a:ext>
                </a:extLst>
              </a:tr>
              <a:tr h="147323">
                <a:tc>
                  <a:txBody>
                    <a:bodyPr/>
                    <a:lstStyle/>
                    <a:p>
                      <a:pPr marL="731520" indent="0" algn="l" fontAlgn="b"/>
                      <a:r>
                        <a:rPr lang="en-US" sz="800" b="0" dirty="0">
                          <a:solidFill>
                            <a:schemeClr val="tx1"/>
                          </a:solidFill>
                          <a:latin typeface="Arial"/>
                          <a:cs typeface="Arial"/>
                        </a:rPr>
                        <a:t>Yes</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a:cs typeface="Arial"/>
                        </a:rPr>
                        <a:t>66 (81)</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72275960"/>
                  </a:ext>
                </a:extLst>
              </a:tr>
              <a:tr h="147323">
                <a:tc>
                  <a:txBody>
                    <a:bodyPr/>
                    <a:lstStyle/>
                    <a:p>
                      <a:pPr marL="731520" indent="0" algn="l" fontAlgn="b"/>
                      <a:r>
                        <a:rPr lang="en-US" sz="800" b="0" dirty="0">
                          <a:solidFill>
                            <a:schemeClr val="tx1"/>
                          </a:solidFill>
                          <a:latin typeface="Arial"/>
                          <a:cs typeface="Arial"/>
                        </a:rPr>
                        <a:t>No</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a:cs typeface="Arial"/>
                        </a:rPr>
                        <a:t>16 (20)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2560062"/>
                  </a:ext>
                </a:extLst>
              </a:tr>
              <a:tr h="147100">
                <a:tc>
                  <a:txBody>
                    <a:bodyPr/>
                    <a:lstStyle/>
                    <a:p>
                      <a:pPr marL="274320" marR="0" lvl="0" indent="0" algn="l" defTabSz="914400" rtl="0" eaLnBrk="1" fontAlgn="ctr"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Median Time, </a:t>
                      </a:r>
                      <a:r>
                        <a:rPr lang="en-US" sz="800" b="0" dirty="0">
                          <a:solidFill>
                            <a:schemeClr val="tx1"/>
                          </a:solidFill>
                          <a:latin typeface="Arial"/>
                          <a:cs typeface="Arial"/>
                        </a:rPr>
                        <a:t>months (IQR)</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dirty="0">
                        <a:solidFill>
                          <a:schemeClr val="tx1"/>
                        </a:solidFill>
                        <a:latin typeface="Arial"/>
                        <a:cs typeface="Arial"/>
                      </a:endParaRP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9641226"/>
                  </a:ext>
                </a:extLst>
              </a:tr>
              <a:tr h="147100">
                <a:tc>
                  <a:txBody>
                    <a:bodyPr/>
                    <a:lstStyle/>
                    <a:p>
                      <a:pPr marL="731520" marR="0" lvl="0" indent="0" algn="l" defTabSz="914400" rtl="0" eaLnBrk="1" fontAlgn="ctr"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From Initial CLL Diagnosis to RT Presentation</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61 (17-102)</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6682825"/>
                  </a:ext>
                </a:extLst>
              </a:tr>
              <a:tr h="147100">
                <a:tc>
                  <a:txBody>
                    <a:bodyPr/>
                    <a:lstStyle/>
                    <a:p>
                      <a:pPr marL="731520" marR="0" lvl="0" indent="0" algn="l" defTabSz="914400" rtl="0" eaLnBrk="1" fontAlgn="ctr"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From Transformation to First Pirtobrutinib Dose</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5 (2-13)</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9515772"/>
                  </a:ext>
                </a:extLst>
              </a:tr>
              <a:tr h="147323">
                <a:tc>
                  <a:txBody>
                    <a:bodyPr/>
                    <a:lstStyle/>
                    <a:p>
                      <a:pPr marL="274320" marR="0" lvl="0" indent="0" algn="l" defTabSz="914400" rtl="0" eaLnBrk="1" fontAlgn="ctr"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Median Number of Prior Lines of, </a:t>
                      </a:r>
                      <a:r>
                        <a:rPr lang="en-US" sz="800" b="0" dirty="0">
                          <a:solidFill>
                            <a:schemeClr val="tx1"/>
                          </a:solidFill>
                          <a:latin typeface="Arial"/>
                          <a:cs typeface="Arial"/>
                        </a:rPr>
                        <a:t>(range)</a:t>
                      </a:r>
                      <a:endParaRPr lang="en-US" sz="800" b="0" baseline="30000" dirty="0">
                        <a:solidFill>
                          <a:schemeClr val="tx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b="0" dirty="0">
                        <a:solidFill>
                          <a:schemeClr val="tx1"/>
                        </a:solidFill>
                        <a:latin typeface="Arial"/>
                        <a:cs typeface="Arial"/>
                      </a:endParaRP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56503482"/>
                  </a:ext>
                </a:extLst>
              </a:tr>
              <a:tr h="147323">
                <a:tc>
                  <a:txBody>
                    <a:bodyPr/>
                    <a:lstStyle/>
                    <a:p>
                      <a:pPr marL="731520" marR="0" lvl="0" indent="0" algn="l" defTabSz="914400" rtl="0" eaLnBrk="1" fontAlgn="ctr"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CLL Therapy</a:t>
                      </a:r>
                      <a:endParaRPr lang="en-US" sz="800" b="0" baseline="30000" dirty="0">
                        <a:solidFill>
                          <a:schemeClr val="tx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2 (0-13)</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66024022"/>
                  </a:ext>
                </a:extLst>
              </a:tr>
              <a:tr h="147323">
                <a:tc>
                  <a:txBody>
                    <a:bodyPr/>
                    <a:lstStyle/>
                    <a:p>
                      <a:pPr marL="731520" marR="0" lvl="0" indent="0" algn="l" defTabSz="914400" rtl="0" eaLnBrk="1" fontAlgn="ctr"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RT Therapy</a:t>
                      </a:r>
                      <a:endParaRPr lang="en-US" sz="800" b="0" baseline="30000" dirty="0">
                        <a:solidFill>
                          <a:schemeClr val="tx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2 (0-8)</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63933481"/>
                  </a:ext>
                </a:extLst>
              </a:tr>
              <a:tr h="147323">
                <a:tc>
                  <a:txBody>
                    <a:bodyPr/>
                    <a:lstStyle/>
                    <a:p>
                      <a:pPr marL="731520" marR="0" lvl="0" indent="0" algn="l" defTabSz="914400" rtl="0" eaLnBrk="1" fontAlgn="ctr"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CLL and RT Therapy</a:t>
                      </a:r>
                      <a:endParaRPr lang="en-US" sz="800" b="0" baseline="30000" dirty="0">
                        <a:solidFill>
                          <a:schemeClr val="tx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dirty="0">
                          <a:solidFill>
                            <a:schemeClr val="tx1"/>
                          </a:solidFill>
                          <a:latin typeface="Arial"/>
                          <a:cs typeface="Arial"/>
                        </a:rPr>
                        <a:t>4 (0-13)</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80258631"/>
                  </a:ext>
                </a:extLst>
              </a:tr>
            </a:tbl>
          </a:graphicData>
        </a:graphic>
      </p:graphicFrame>
      <p:graphicFrame>
        <p:nvGraphicFramePr>
          <p:cNvPr id="5" name="Table 4">
            <a:extLst>
              <a:ext uri="{FF2B5EF4-FFF2-40B4-BE49-F238E27FC236}">
                <a16:creationId xmlns:a16="http://schemas.microsoft.com/office/drawing/2014/main" id="{082FB84D-EF76-601F-9758-D0A7512263B9}"/>
              </a:ext>
            </a:extLst>
          </p:cNvPr>
          <p:cNvGraphicFramePr>
            <a:graphicFrameLocks noGrp="1"/>
          </p:cNvGraphicFramePr>
          <p:nvPr/>
        </p:nvGraphicFramePr>
        <p:xfrm>
          <a:off x="4688722" y="768645"/>
          <a:ext cx="3792554" cy="3851585"/>
        </p:xfrm>
        <a:graphic>
          <a:graphicData uri="http://schemas.openxmlformats.org/drawingml/2006/table">
            <a:tbl>
              <a:tblPr firstRow="1" firstCol="1" bandRow="1">
                <a:tableStyleId>{5C22544A-7EE6-4342-B048-85BDC9FD1C3A}</a:tableStyleId>
              </a:tblPr>
              <a:tblGrid>
                <a:gridCol w="1517021">
                  <a:extLst>
                    <a:ext uri="{9D8B030D-6E8A-4147-A177-3AD203B41FA5}">
                      <a16:colId xmlns:a16="http://schemas.microsoft.com/office/drawing/2014/main" val="186884880"/>
                    </a:ext>
                  </a:extLst>
                </a:gridCol>
                <a:gridCol w="758511">
                  <a:extLst>
                    <a:ext uri="{9D8B030D-6E8A-4147-A177-3AD203B41FA5}">
                      <a16:colId xmlns:a16="http://schemas.microsoft.com/office/drawing/2014/main" val="4088038789"/>
                    </a:ext>
                  </a:extLst>
                </a:gridCol>
                <a:gridCol w="758511">
                  <a:extLst>
                    <a:ext uri="{9D8B030D-6E8A-4147-A177-3AD203B41FA5}">
                      <a16:colId xmlns:a16="http://schemas.microsoft.com/office/drawing/2014/main" val="2378910017"/>
                    </a:ext>
                  </a:extLst>
                </a:gridCol>
                <a:gridCol w="758511">
                  <a:extLst>
                    <a:ext uri="{9D8B030D-6E8A-4147-A177-3AD203B41FA5}">
                      <a16:colId xmlns:a16="http://schemas.microsoft.com/office/drawing/2014/main" val="824710512"/>
                    </a:ext>
                  </a:extLst>
                </a:gridCol>
              </a:tblGrid>
              <a:tr h="294080">
                <a:tc>
                  <a:txBody>
                    <a:bodyPr/>
                    <a:lstStyle/>
                    <a:p>
                      <a:pPr marL="52070" indent="0" algn="l" fontAlgn="b"/>
                      <a:r>
                        <a:rPr lang="en-US" sz="800" dirty="0">
                          <a:solidFill>
                            <a:schemeClr val="bg1"/>
                          </a:solidFill>
                          <a:latin typeface="Arial" panose="020B0604020202020204" pitchFamily="34" charset="0"/>
                          <a:cs typeface="Arial" panose="020B0604020202020204" pitchFamily="34" charset="0"/>
                        </a:rPr>
                        <a:t>Prior Therapies</a:t>
                      </a: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B3D67"/>
                    </a:solidFill>
                  </a:tcPr>
                </a:tc>
                <a:tc>
                  <a:txBody>
                    <a:bodyPr/>
                    <a:lstStyle/>
                    <a:p>
                      <a:pPr algn="ctr" fontAlgn="b"/>
                      <a:r>
                        <a:rPr lang="en-US" sz="800" dirty="0">
                          <a:solidFill>
                            <a:schemeClr val="bg1"/>
                          </a:solidFill>
                          <a:latin typeface="Arial" panose="020B0604020202020204" pitchFamily="34" charset="0"/>
                          <a:cs typeface="Arial" panose="020B0604020202020204" pitchFamily="34" charset="0"/>
                        </a:rPr>
                        <a:t>Any</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B3D6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RT-Directed</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B3D67"/>
                    </a:solidFill>
                  </a:tcPr>
                </a:tc>
                <a:tc>
                  <a:txBody>
                    <a:bodyPr/>
                    <a:lstStyle/>
                    <a:p>
                      <a:pPr algn="ctr" fontAlgn="b"/>
                      <a:r>
                        <a:rPr lang="en-US" sz="800" dirty="0">
                          <a:solidFill>
                            <a:schemeClr val="bg1"/>
                          </a:solidFill>
                          <a:latin typeface="Arial" panose="020B0604020202020204" pitchFamily="34" charset="0"/>
                          <a:cs typeface="Arial" panose="020B0604020202020204" pitchFamily="34" charset="0"/>
                        </a:rPr>
                        <a:t>CLL-Directed</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B3D67"/>
                    </a:solidFill>
                  </a:tcPr>
                </a:tc>
                <a:extLst>
                  <a:ext uri="{0D108BD9-81ED-4DB2-BD59-A6C34878D82A}">
                    <a16:rowId xmlns:a16="http://schemas.microsoft.com/office/drawing/2014/main" val="64292626"/>
                  </a:ext>
                </a:extLst>
              </a:tr>
              <a:tr h="253597">
                <a:tc>
                  <a:txBody>
                    <a:bodyPr/>
                    <a:lstStyle/>
                    <a:p>
                      <a:pPr marL="274320" indent="0" algn="l" fontAlgn="b"/>
                      <a:r>
                        <a:rPr lang="en-US" sz="800" dirty="0">
                          <a:solidFill>
                            <a:schemeClr val="tx1"/>
                          </a:solidFill>
                          <a:latin typeface="Arial" panose="020B0604020202020204" pitchFamily="34" charset="0"/>
                          <a:cs typeface="Arial" panose="020B0604020202020204" pitchFamily="34" charset="0"/>
                        </a:rPr>
                        <a:t>Number of Patients, </a:t>
                      </a:r>
                      <a:r>
                        <a:rPr lang="en-US" sz="800" b="0" dirty="0">
                          <a:solidFill>
                            <a:schemeClr val="tx1"/>
                          </a:solidFill>
                          <a:latin typeface="Arial" panose="020B0604020202020204" pitchFamily="34" charset="0"/>
                          <a:cs typeface="Arial" panose="020B0604020202020204" pitchFamily="34" charset="0"/>
                        </a:rPr>
                        <a:t>n/n (%)</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dirty="0">
                          <a:solidFill>
                            <a:schemeClr val="tx1"/>
                          </a:solidFill>
                          <a:latin typeface="Arial"/>
                          <a:cs typeface="Arial"/>
                        </a:rPr>
                        <a:t>81/82 (99)</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dirty="0">
                          <a:solidFill>
                            <a:schemeClr val="tx1"/>
                          </a:solidFill>
                          <a:latin typeface="Arial"/>
                          <a:cs typeface="Arial"/>
                        </a:rPr>
                        <a:t>74/82 (90)</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dirty="0">
                          <a:solidFill>
                            <a:schemeClr val="tx1"/>
                          </a:solidFill>
                          <a:latin typeface="Arial"/>
                          <a:cs typeface="Arial"/>
                        </a:rPr>
                        <a:t>65/82 (79)</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1589784"/>
                  </a:ext>
                </a:extLst>
              </a:tr>
              <a:tr h="275326">
                <a:tc>
                  <a:txBody>
                    <a:bodyPr/>
                    <a:lstStyle/>
                    <a:p>
                      <a:pPr marL="274320" indent="0" algn="l" fontAlgn="b"/>
                      <a:r>
                        <a:rPr lang="en-US" sz="800" dirty="0">
                          <a:solidFill>
                            <a:schemeClr val="tx1"/>
                          </a:solidFill>
                          <a:latin typeface="Arial"/>
                          <a:cs typeface="Arial"/>
                        </a:rPr>
                        <a:t>Prior Therapies</a:t>
                      </a:r>
                      <a:r>
                        <a:rPr lang="en-US" sz="800" b="0" dirty="0">
                          <a:solidFill>
                            <a:schemeClr val="tx1"/>
                          </a:solidFill>
                          <a:latin typeface="Arial"/>
                          <a:cs typeface="Arial"/>
                        </a:rPr>
                        <a:t>,</a:t>
                      </a:r>
                      <a:r>
                        <a:rPr lang="en-US" sz="800" dirty="0">
                          <a:solidFill>
                            <a:schemeClr val="tx1"/>
                          </a:solidFill>
                          <a:latin typeface="Arial"/>
                          <a:cs typeface="Arial"/>
                        </a:rPr>
                        <a:t> </a:t>
                      </a:r>
                      <a:r>
                        <a:rPr lang="en-US" sz="800" b="0" dirty="0">
                          <a:solidFill>
                            <a:schemeClr val="tx1"/>
                          </a:solidFill>
                          <a:latin typeface="Arial"/>
                          <a:cs typeface="Arial"/>
                        </a:rPr>
                        <a:t>n (%)</a:t>
                      </a:r>
                      <a:endParaRPr lang="en-US" sz="800" dirty="0">
                        <a:solidFill>
                          <a:schemeClr val="tx1"/>
                        </a:solidFill>
                        <a:latin typeface="Arial"/>
                        <a:cs typeface="Arial"/>
                      </a:endParaRP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dirty="0">
                        <a:solidFill>
                          <a:schemeClr val="tx1"/>
                        </a:solidFill>
                        <a:latin typeface="Arial" panose="020B0604020202020204" pitchFamily="34" charset="0"/>
                        <a:cs typeface="Arial" panose="020B0604020202020204" pitchFamily="34" charset="0"/>
                      </a:endParaRP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dirty="0">
                        <a:solidFill>
                          <a:schemeClr val="tx1"/>
                        </a:solidFill>
                        <a:latin typeface="Arial" panose="020B0604020202020204" pitchFamily="34" charset="0"/>
                        <a:cs typeface="Arial" panose="020B0604020202020204" pitchFamily="34" charset="0"/>
                      </a:endParaRP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endParaRPr lang="en-US" sz="800" dirty="0">
                        <a:solidFill>
                          <a:schemeClr val="tx1"/>
                        </a:solidFill>
                        <a:latin typeface="Arial" panose="020B0604020202020204" pitchFamily="34" charset="0"/>
                        <a:cs typeface="Arial" panose="020B0604020202020204" pitchFamily="34" charset="0"/>
                      </a:endParaRP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201938009"/>
                  </a:ext>
                </a:extLst>
              </a:tr>
              <a:tr h="275326">
                <a:tc>
                  <a:txBody>
                    <a:bodyPr/>
                    <a:lstStyle/>
                    <a:p>
                      <a:pPr marL="731520" lvl="0" indent="0" algn="l">
                        <a:buNone/>
                      </a:pPr>
                      <a:r>
                        <a:rPr lang="en-US" sz="800" b="0" dirty="0">
                          <a:solidFill>
                            <a:schemeClr val="tx1"/>
                          </a:solidFill>
                          <a:latin typeface="Arial" panose="020B0604020202020204" pitchFamily="34" charset="0"/>
                          <a:cs typeface="Arial" panose="020B0604020202020204" pitchFamily="34" charset="0"/>
                        </a:rPr>
                        <a:t>Anti-CD20 antibody</a:t>
                      </a:r>
                    </a:p>
                  </a:txBody>
                  <a:tcPr marL="2136" marR="2136" marT="2136" marB="0" anchor="ctr">
                    <a:lnL w="12700" cap="flat" cmpd="sng" algn="ctr">
                      <a:solidFill>
                        <a:srgbClr val="D9D9D9"/>
                      </a:solidFill>
                      <a:prstDash val="solid"/>
                      <a:round/>
                      <a:headEnd type="none" w="med" len="med"/>
                      <a:tailEnd type="none" w="med" len="med"/>
                    </a:lnL>
                    <a:lnR w="0">
                      <a:noFill/>
                    </a:lnR>
                    <a:lnT w="0">
                      <a:noFill/>
                    </a:lnT>
                    <a:lnB w="0">
                      <a:noFill/>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80 (98)</a:t>
                      </a:r>
                    </a:p>
                  </a:txBody>
                  <a:tcPr marL="2136" marR="2136" marT="2136" marB="0" anchor="ctr">
                    <a:lnL w="0">
                      <a:noFill/>
                    </a:lnL>
                    <a:lnR w="0">
                      <a:noFill/>
                    </a:lnR>
                    <a:lnT w="0">
                      <a:noFill/>
                    </a:lnT>
                    <a:lnB w="0">
                      <a:noFill/>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64 (78)</a:t>
                      </a:r>
                    </a:p>
                  </a:txBody>
                  <a:tcPr marL="2136" marR="2136" marT="2136" marB="0" anchor="ctr">
                    <a:lnL w="0">
                      <a:noFill/>
                    </a:lnL>
                    <a:lnR w="12700" cap="flat" cmpd="sng" algn="ctr">
                      <a:noFill/>
                      <a:prstDash val="solid"/>
                      <a:round/>
                      <a:headEnd type="none" w="med" len="med"/>
                      <a:tailEnd type="none" w="med" len="med"/>
                    </a:lnR>
                    <a:lnT w="0">
                      <a:noFill/>
                    </a:lnT>
                    <a:lnB w="0">
                      <a:noFill/>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54 (66)</a:t>
                      </a:r>
                    </a:p>
                  </a:txBody>
                  <a:tcPr marL="2136" marR="2136" marT="2136" marB="0" anchor="ctr">
                    <a:lnL w="0">
                      <a:noFill/>
                    </a:lnL>
                    <a:lnR w="12700" cap="flat" cmpd="sng" algn="ctr">
                      <a:solidFill>
                        <a:srgbClr val="D9D9D9"/>
                      </a:solidFill>
                      <a:prstDash val="solid"/>
                      <a:round/>
                      <a:headEnd type="none" w="med" len="med"/>
                      <a:tailEnd type="none" w="med" len="med"/>
                    </a:lnR>
                    <a:lnT w="0">
                      <a:noFill/>
                    </a:lnT>
                    <a:lnB w="0">
                      <a:noFill/>
                    </a:lnB>
                    <a:lnTlToBr w="0">
                      <a:noFill/>
                    </a:lnTlToBr>
                    <a:lnBlToTr w="0">
                      <a:noFill/>
                    </a:lnBlToTr>
                    <a:solidFill>
                      <a:srgbClr val="D9D9D9"/>
                    </a:solidFill>
                  </a:tcPr>
                </a:tc>
                <a:extLst>
                  <a:ext uri="{0D108BD9-81ED-4DB2-BD59-A6C34878D82A}">
                    <a16:rowId xmlns:a16="http://schemas.microsoft.com/office/drawing/2014/main" val="2029149514"/>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Chemoimmunotherapy</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73 (89)</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62 (76)</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43 (52)</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19228228"/>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BCL2 inhibitor</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56 (68)</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31 (38)</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40 (49)</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34974794"/>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cBTK inhibitor</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61 (74)</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28 (34)</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51 (62)</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033056630"/>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CAR-T-cell therapy</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11 (13)</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9 (11)</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3 (4)</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23007187"/>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PI3K inhibitor</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12 (15)</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8 (10)</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4 (5)</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38629557"/>
                  </a:ext>
                </a:extLst>
              </a:tr>
              <a:tr h="275326">
                <a:tc>
                  <a:txBody>
                    <a:bodyPr/>
                    <a:lstStyle/>
                    <a:p>
                      <a:pPr marL="731520" indent="0" algn="l" fontAlgn="b"/>
                      <a:r>
                        <a:rPr lang="en-US" sz="800" b="0" dirty="0">
                          <a:solidFill>
                            <a:schemeClr val="tx1"/>
                          </a:solidFill>
                          <a:latin typeface="Arial" panose="020B0604020202020204" pitchFamily="34" charset="0"/>
                          <a:cs typeface="Arial" panose="020B0604020202020204" pitchFamily="34" charset="0"/>
                        </a:rPr>
                        <a:t>Stem cell transplant</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10 (12)</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5 (6)</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6 (7)</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44674027"/>
                  </a:ext>
                </a:extLst>
              </a:tr>
              <a:tr h="275326">
                <a:tc>
                  <a:txBody>
                    <a:bodyPr/>
                    <a:lstStyle/>
                    <a:p>
                      <a:pPr marL="731520" indent="0" algn="l" fontAlgn="b"/>
                      <a:r>
                        <a:rPr lang="en-US" sz="800" b="0" dirty="0">
                          <a:solidFill>
                            <a:schemeClr val="tx1"/>
                          </a:solidFill>
                          <a:latin typeface="Arial"/>
                          <a:cs typeface="Arial"/>
                        </a:rPr>
                        <a:t>Allogeneic</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7 (9)</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4 (5)</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4 (5)</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14066457"/>
                  </a:ext>
                </a:extLst>
              </a:tr>
              <a:tr h="275326">
                <a:tc>
                  <a:txBody>
                    <a:bodyPr/>
                    <a:lstStyle/>
                    <a:p>
                      <a:pPr marL="731520" indent="0" algn="l" fontAlgn="b"/>
                      <a:r>
                        <a:rPr lang="en-US" sz="800" b="0" dirty="0">
                          <a:solidFill>
                            <a:schemeClr val="tx1"/>
                          </a:solidFill>
                          <a:latin typeface="Arial"/>
                          <a:cs typeface="Arial"/>
                        </a:rPr>
                        <a:t>Autologous</a:t>
                      </a:r>
                    </a:p>
                  </a:txBody>
                  <a:tcPr marL="2137" marR="2137" marT="2137"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3 (4)</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1 (1)</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800" b="0" dirty="0">
                          <a:solidFill>
                            <a:schemeClr val="tx1"/>
                          </a:solidFill>
                          <a:latin typeface="Arial" panose="020B0604020202020204" pitchFamily="34" charset="0"/>
                          <a:cs typeface="Arial" panose="020B0604020202020204" pitchFamily="34" charset="0"/>
                        </a:rPr>
                        <a:t>2 (2)</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453084443"/>
                  </a:ext>
                </a:extLst>
              </a:tr>
              <a:tr h="275326">
                <a:tc>
                  <a:txBody>
                    <a:bodyPr/>
                    <a:lstStyle/>
                    <a:p>
                      <a:pPr marL="731520" lvl="0" indent="0" algn="l">
                        <a:buNone/>
                      </a:pPr>
                      <a:r>
                        <a:rPr lang="en-US" sz="800" b="0" dirty="0">
                          <a:solidFill>
                            <a:schemeClr val="tx1"/>
                          </a:solidFill>
                          <a:latin typeface="Arial" panose="020B0604020202020204" pitchFamily="34" charset="0"/>
                          <a:cs typeface="Arial" panose="020B0604020202020204" pitchFamily="34" charset="0"/>
                        </a:rPr>
                        <a:t>Immunomodulator</a:t>
                      </a:r>
                      <a:r>
                        <a:rPr lang="en-US" sz="800" b="0" baseline="30000" dirty="0">
                          <a:solidFill>
                            <a:schemeClr val="tx1"/>
                          </a:solidFill>
                          <a:latin typeface="Arial" panose="020B0604020202020204" pitchFamily="34" charset="0"/>
                          <a:cs typeface="Arial" panose="020B0604020202020204" pitchFamily="34" charset="0"/>
                        </a:rPr>
                        <a:t>a</a:t>
                      </a:r>
                    </a:p>
                  </a:txBody>
                  <a:tcPr marL="2136" marR="2136" marT="2136" marB="0" anchor="ctr">
                    <a:lnL w="12700" cap="flat" cmpd="sng" algn="ctr">
                      <a:solidFill>
                        <a:srgbClr val="D9D9D9"/>
                      </a:solidFill>
                      <a:prstDash val="solid"/>
                      <a:round/>
                      <a:headEnd type="none" w="med" len="med"/>
                      <a:tailEnd type="none" w="med" len="med"/>
                    </a:lnL>
                    <a:lnR w="0">
                      <a:noFill/>
                    </a:lnR>
                    <a:lnT w="12700">
                      <a:noFill/>
                    </a:lnT>
                    <a:lnB w="12700">
                      <a:noFill/>
                    </a:lnB>
                    <a:lnTlToBr w="0">
                      <a:noFill/>
                    </a:lnTlToBr>
                    <a:lnBlToTr w="0">
                      <a:noFill/>
                    </a:lnBlToTr>
                    <a:solidFill>
                      <a:srgbClr val="D9D9D9"/>
                    </a:solidFill>
                  </a:tcPr>
                </a:tc>
                <a:tc>
                  <a:txBody>
                    <a:bodyPr/>
                    <a:lstStyle/>
                    <a:p>
                      <a:pPr lvl="0" algn="ctr">
                        <a:buNone/>
                      </a:pPr>
                      <a:r>
                        <a:rPr lang="en-US" sz="800" b="0" i="0" u="none" strike="noStrike" noProof="0" dirty="0">
                          <a:solidFill>
                            <a:schemeClr val="tx1"/>
                          </a:solidFill>
                          <a:latin typeface="Arial" panose="020B0604020202020204" pitchFamily="34" charset="0"/>
                          <a:cs typeface="Arial" panose="020B0604020202020204" pitchFamily="34" charset="0"/>
                        </a:rPr>
                        <a:t>7 (9)</a:t>
                      </a:r>
                    </a:p>
                  </a:txBody>
                  <a:tcPr marL="2136" marR="2136" marT="2136" marB="0" anchor="ctr">
                    <a:lnL w="0">
                      <a:noFill/>
                    </a:lnL>
                    <a:lnR w="0">
                      <a:noFill/>
                    </a:lnR>
                    <a:lnT w="12700">
                      <a:noFill/>
                    </a:lnT>
                    <a:lnB w="12700">
                      <a:noFill/>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3 (4)</a:t>
                      </a:r>
                    </a:p>
                  </a:txBody>
                  <a:tcPr marL="2136" marR="2136" marT="2136" marB="0" anchor="ctr">
                    <a:lnL w="0">
                      <a:noFill/>
                    </a:lnL>
                    <a:lnR w="12700" cap="flat" cmpd="sng" algn="ctr">
                      <a:noFill/>
                      <a:prstDash val="solid"/>
                      <a:round/>
                      <a:headEnd type="none" w="med" len="med"/>
                      <a:tailEnd type="none" w="med" len="med"/>
                    </a:lnR>
                    <a:lnT w="12700">
                      <a:noFill/>
                    </a:lnT>
                    <a:lnB w="12700">
                      <a:noFill/>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5 (6)</a:t>
                      </a:r>
                    </a:p>
                  </a:txBody>
                  <a:tcPr marL="2136" marR="2136" marT="2136" marB="0" anchor="ctr">
                    <a:lnL w="0">
                      <a:noFill/>
                    </a:lnL>
                    <a:lnR w="12700" cap="flat" cmpd="sng" algn="ctr">
                      <a:solidFill>
                        <a:srgbClr val="D9D9D9"/>
                      </a:solidFill>
                      <a:prstDash val="solid"/>
                      <a:round/>
                      <a:headEnd type="none" w="med" len="med"/>
                      <a:tailEnd type="none" w="med" len="med"/>
                    </a:lnR>
                    <a:lnT w="12700">
                      <a:noFill/>
                    </a:lnT>
                    <a:lnB w="12700">
                      <a:noFill/>
                    </a:lnB>
                    <a:lnTlToBr w="0">
                      <a:noFill/>
                    </a:lnTlToBr>
                    <a:lnBlToTr w="0">
                      <a:noFill/>
                    </a:lnBlToTr>
                    <a:solidFill>
                      <a:srgbClr val="D9D9D9"/>
                    </a:solidFill>
                  </a:tcPr>
                </a:tc>
                <a:extLst>
                  <a:ext uri="{0D108BD9-81ED-4DB2-BD59-A6C34878D82A}">
                    <a16:rowId xmlns:a16="http://schemas.microsoft.com/office/drawing/2014/main" val="3511082742"/>
                  </a:ext>
                </a:extLst>
              </a:tr>
              <a:tr h="275326">
                <a:tc>
                  <a:txBody>
                    <a:bodyPr/>
                    <a:lstStyle/>
                    <a:p>
                      <a:pPr marL="731520" lvl="0" indent="0" algn="l">
                        <a:buNone/>
                      </a:pPr>
                      <a:r>
                        <a:rPr lang="en-US" sz="800" b="0" baseline="0" dirty="0">
                          <a:solidFill>
                            <a:schemeClr val="tx1"/>
                          </a:solidFill>
                          <a:latin typeface="Arial" panose="020B0604020202020204" pitchFamily="34" charset="0"/>
                          <a:cs typeface="Arial" panose="020B0604020202020204" pitchFamily="34" charset="0"/>
                        </a:rPr>
                        <a:t>Other systemic therapy</a:t>
                      </a:r>
                    </a:p>
                  </a:txBody>
                  <a:tcPr marL="2136" marR="2136" marT="2136" marB="0" anchor="ctr">
                    <a:lnL w="12700" cap="flat" cmpd="sng" algn="ctr">
                      <a:solidFill>
                        <a:srgbClr val="D9D9D9"/>
                      </a:solidFill>
                      <a:prstDash val="solid"/>
                      <a:round/>
                      <a:headEnd type="none" w="med" len="med"/>
                      <a:tailEnd type="none" w="med" len="med"/>
                    </a:lnL>
                    <a:lnR w="0">
                      <a:noFill/>
                    </a:lnR>
                    <a:lnT w="12700">
                      <a:noFill/>
                    </a:lnT>
                    <a:lnB w="12700" cap="flat" cmpd="sng" algn="ctr">
                      <a:solidFill>
                        <a:srgbClr val="D9D9D9"/>
                      </a:solidFill>
                      <a:prstDash val="solid"/>
                      <a:round/>
                      <a:headEnd type="none" w="med" len="med"/>
                      <a:tailEnd type="none" w="med" len="med"/>
                    </a:lnB>
                    <a:lnTlToBr w="0">
                      <a:noFill/>
                    </a:lnTlToBr>
                    <a:lnBlToTr w="0">
                      <a:noFill/>
                    </a:lnBlToTr>
                    <a:solidFill>
                      <a:srgbClr val="D9D9D9"/>
                    </a:solidFill>
                  </a:tcPr>
                </a:tc>
                <a:tc>
                  <a:txBody>
                    <a:bodyPr/>
                    <a:lstStyle/>
                    <a:p>
                      <a:pPr lvl="0" algn="ctr">
                        <a:buNone/>
                      </a:pPr>
                      <a:r>
                        <a:rPr lang="en-US" sz="800" b="0" i="0" u="none" strike="noStrike" noProof="0" dirty="0">
                          <a:solidFill>
                            <a:schemeClr val="tx1"/>
                          </a:solidFill>
                          <a:latin typeface="Arial" panose="020B0604020202020204" pitchFamily="34" charset="0"/>
                          <a:cs typeface="Arial" panose="020B0604020202020204" pitchFamily="34" charset="0"/>
                        </a:rPr>
                        <a:t>31 (38)</a:t>
                      </a:r>
                    </a:p>
                  </a:txBody>
                  <a:tcPr marL="2136" marR="2136" marT="2136" marB="0" anchor="ctr">
                    <a:lnL w="0">
                      <a:noFill/>
                    </a:lnL>
                    <a:lnR w="0">
                      <a:noFill/>
                    </a:lnR>
                    <a:lnT w="12700">
                      <a:noFill/>
                    </a:lnT>
                    <a:lnB w="12700" cap="flat" cmpd="sng" algn="ctr">
                      <a:solidFill>
                        <a:srgbClr val="D9D9D9"/>
                      </a:solidFill>
                      <a:prstDash val="solid"/>
                      <a:round/>
                      <a:headEnd type="none" w="med" len="med"/>
                      <a:tailEnd type="none" w="med" len="med"/>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25 (31)</a:t>
                      </a:r>
                    </a:p>
                  </a:txBody>
                  <a:tcPr marL="2136" marR="2136" marT="2136" marB="0" anchor="ctr">
                    <a:lnL w="0">
                      <a:noFill/>
                    </a:lnL>
                    <a:lnR w="12700" cap="flat" cmpd="sng" algn="ctr">
                      <a:noFill/>
                      <a:prstDash val="solid"/>
                      <a:round/>
                      <a:headEnd type="none" w="med" len="med"/>
                      <a:tailEnd type="none" w="med" len="med"/>
                    </a:lnR>
                    <a:lnT w="12700">
                      <a:noFill/>
                    </a:lnT>
                    <a:lnB w="12700" cap="flat" cmpd="sng" algn="ctr">
                      <a:solidFill>
                        <a:srgbClr val="D9D9D9"/>
                      </a:solidFill>
                      <a:prstDash val="solid"/>
                      <a:round/>
                      <a:headEnd type="none" w="med" len="med"/>
                      <a:tailEnd type="none" w="med" len="med"/>
                    </a:lnB>
                    <a:lnTlToBr w="0">
                      <a:noFill/>
                    </a:lnTlToBr>
                    <a:lnBlToTr w="0">
                      <a:noFill/>
                    </a:lnBlToTr>
                    <a:solidFill>
                      <a:srgbClr val="D9D9D9"/>
                    </a:solidFill>
                  </a:tcPr>
                </a:tc>
                <a:tc>
                  <a:txBody>
                    <a:bodyPr/>
                    <a:lstStyle/>
                    <a:p>
                      <a:pPr lvl="0" algn="ctr">
                        <a:buNone/>
                      </a:pPr>
                      <a:r>
                        <a:rPr lang="en-US" sz="800" b="0" dirty="0">
                          <a:solidFill>
                            <a:schemeClr val="tx1"/>
                          </a:solidFill>
                          <a:latin typeface="Arial" panose="020B0604020202020204" pitchFamily="34" charset="0"/>
                          <a:cs typeface="Arial" panose="020B0604020202020204" pitchFamily="34" charset="0"/>
                        </a:rPr>
                        <a:t>8 (10)</a:t>
                      </a:r>
                    </a:p>
                  </a:txBody>
                  <a:tcPr marL="2136" marR="2136" marT="2136" marB="0" anchor="ctr">
                    <a:lnL w="0">
                      <a:noFill/>
                    </a:lnL>
                    <a:lnR w="12700" cap="flat" cmpd="sng" algn="ctr">
                      <a:solidFill>
                        <a:srgbClr val="D9D9D9"/>
                      </a:solidFill>
                      <a:prstDash val="solid"/>
                      <a:round/>
                      <a:headEnd type="none" w="med" len="med"/>
                      <a:tailEnd type="none" w="med" len="med"/>
                    </a:lnR>
                    <a:lnT w="12700">
                      <a:noFill/>
                    </a:lnT>
                    <a:lnB w="12700" cap="flat" cmpd="sng" algn="ctr">
                      <a:solidFill>
                        <a:srgbClr val="D9D9D9"/>
                      </a:solidFill>
                      <a:prstDash val="solid"/>
                      <a:round/>
                      <a:headEnd type="none" w="med" len="med"/>
                      <a:tailEnd type="none" w="med" len="med"/>
                    </a:lnB>
                    <a:lnTlToBr w="0">
                      <a:noFill/>
                    </a:lnTlToBr>
                    <a:lnBlToTr w="0">
                      <a:noFill/>
                    </a:lnBlToTr>
                    <a:solidFill>
                      <a:srgbClr val="D9D9D9"/>
                    </a:solidFill>
                  </a:tcPr>
                </a:tc>
                <a:extLst>
                  <a:ext uri="{0D108BD9-81ED-4DB2-BD59-A6C34878D82A}">
                    <a16:rowId xmlns:a16="http://schemas.microsoft.com/office/drawing/2014/main" val="2916133271"/>
                  </a:ext>
                </a:extLst>
              </a:tr>
            </a:tbl>
          </a:graphicData>
        </a:graphic>
      </p:graphicFrame>
      <p:sp>
        <p:nvSpPr>
          <p:cNvPr id="6" name="TextBox 5">
            <a:extLst>
              <a:ext uri="{FF2B5EF4-FFF2-40B4-BE49-F238E27FC236}">
                <a16:creationId xmlns:a16="http://schemas.microsoft.com/office/drawing/2014/main" id="{A3A6D4B0-A17C-D00A-E791-833A82B6A088}"/>
              </a:ext>
            </a:extLst>
          </p:cNvPr>
          <p:cNvSpPr txBox="1"/>
          <p:nvPr/>
        </p:nvSpPr>
        <p:spPr>
          <a:xfrm>
            <a:off x="571416" y="4799127"/>
            <a:ext cx="8001168" cy="1583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60009" tIns="30005" rIns="60009" bIns="30005" anchor="t">
            <a:spAutoFit/>
          </a:bodyPr>
          <a:lstStyle/>
          <a:p>
            <a:r>
              <a:rPr lang="en-US" sz="635" baseline="30000" dirty="0">
                <a:latin typeface="Arial Narrow" panose="020B0606020202030204" pitchFamily="34" charset="0"/>
                <a:cs typeface="Arial" panose="020B0604020202020204" pitchFamily="34" charset="0"/>
              </a:rPr>
              <a:t>a</a:t>
            </a:r>
            <a:r>
              <a:rPr lang="en-US" sz="635" dirty="0">
                <a:solidFill>
                  <a:srgbClr val="000000"/>
                </a:solidFill>
                <a:latin typeface="Arial Narrow" panose="020B0606020202030204" pitchFamily="34" charset="0"/>
                <a:ea typeface="Calibri" panose="020F0502020204030204" pitchFamily="34" charset="0"/>
                <a:cs typeface="Arial" panose="020B0604020202020204" pitchFamily="34" charset="0"/>
              </a:rPr>
              <a:t>Immunomodulators include lenalidomide and pomalidomide</a:t>
            </a:r>
            <a:r>
              <a:rPr lang="en-US" sz="635" dirty="0">
                <a:latin typeface="Arial Narrow" panose="020B060602020203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04613A6-729B-0AA3-1A2E-BDA6BA1787BD}"/>
              </a:ext>
            </a:extLst>
          </p:cNvPr>
          <p:cNvSpPr txBox="1"/>
          <p:nvPr/>
        </p:nvSpPr>
        <p:spPr>
          <a:xfrm>
            <a:off x="626717" y="5056580"/>
            <a:ext cx="1385972" cy="141129"/>
          </a:xfrm>
          <a:prstGeom prst="rect">
            <a:avLst/>
          </a:prstGeom>
          <a:noFill/>
        </p:spPr>
        <p:txBody>
          <a:bodyPr wrap="square">
            <a:spAutoFit/>
          </a:bodyPr>
          <a:lstStyle/>
          <a:p>
            <a:r>
              <a:rPr lang="en-US" sz="317" dirty="0">
                <a:latin typeface="Arial" panose="020B0604020202020204" pitchFamily="34" charset="0"/>
                <a:cs typeface="Arial" panose="020B0604020202020204" pitchFamily="34" charset="0"/>
              </a:rPr>
              <a:t>Wierda, et al.; ASH 2023</a:t>
            </a:r>
          </a:p>
        </p:txBody>
      </p:sp>
      <p:sp>
        <p:nvSpPr>
          <p:cNvPr id="7" name="TextBox 6">
            <a:extLst>
              <a:ext uri="{FF2B5EF4-FFF2-40B4-BE49-F238E27FC236}">
                <a16:creationId xmlns:a16="http://schemas.microsoft.com/office/drawing/2014/main" id="{69D39AC5-836A-5242-E646-AF1D2315FEF2}"/>
              </a:ext>
            </a:extLst>
          </p:cNvPr>
          <p:cNvSpPr txBox="1"/>
          <p:nvPr/>
        </p:nvSpPr>
        <p:spPr>
          <a:xfrm>
            <a:off x="3815368" y="5056580"/>
            <a:ext cx="1900369" cy="141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en-US" sz="317" dirty="0">
                <a:latin typeface="Arial" panose="020B0604020202020204" pitchFamily="34" charset="0"/>
                <a:cs typeface="Arial" panose="020B0604020202020204" pitchFamily="34" charset="0"/>
              </a:rPr>
              <a:t>Copyright ©2023 Eli Lilly and Company. All rights reserved.</a:t>
            </a:r>
          </a:p>
        </p:txBody>
      </p:sp>
    </p:spTree>
    <p:extLst>
      <p:ext uri="{BB962C8B-B14F-4D97-AF65-F5344CB8AC3E}">
        <p14:creationId xmlns:p14="http://schemas.microsoft.com/office/powerpoint/2010/main" val="1790559011"/>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330EABC-AE70-9AC1-15B2-0571AF4DF928}"/>
              </a:ext>
            </a:extLst>
          </p:cNvPr>
          <p:cNvSpPr txBox="1"/>
          <p:nvPr/>
        </p:nvSpPr>
        <p:spPr>
          <a:xfrm>
            <a:off x="571417" y="4772329"/>
            <a:ext cx="7852754" cy="256034"/>
          </a:xfrm>
          <a:prstGeom prst="rect">
            <a:avLst/>
          </a:prstGeom>
          <a:noFill/>
        </p:spPr>
        <p:txBody>
          <a:bodyPr wrap="square" lIns="60009" tIns="30005" rIns="60009" bIns="30005" anchor="t">
            <a:spAutoFit/>
          </a:bodyPr>
          <a:lstStyle/>
          <a:p>
            <a:pPr>
              <a:spcAft>
                <a:spcPts val="394"/>
              </a:spcAft>
            </a:pPr>
            <a:r>
              <a:rPr lang="en-US" sz="635" dirty="0">
                <a:latin typeface="Arial Narrow" panose="020B0606020202030204" pitchFamily="34" charset="0"/>
              </a:rPr>
              <a:t>Data for 16 patients are not shown in the waterfall plot due to no baseline or post-baseline assessment. </a:t>
            </a:r>
            <a:r>
              <a:rPr lang="en-US" sz="635" baseline="30000" dirty="0">
                <a:latin typeface="Arial Narrow" panose="020B0606020202030204" pitchFamily="34" charset="0"/>
              </a:rPr>
              <a:t>a</a:t>
            </a:r>
            <a:r>
              <a:rPr lang="en-US" sz="635" dirty="0">
                <a:latin typeface="Arial Narrow" panose="020B0606020202030204" pitchFamily="34" charset="0"/>
              </a:rPr>
              <a:t>ORR is the number of patients with best response of CR or PR divided by the total number of patients; 10 patients with a best response of not evaluable (NE) are included in the denominator.</a:t>
            </a:r>
          </a:p>
        </p:txBody>
      </p:sp>
      <p:sp>
        <p:nvSpPr>
          <p:cNvPr id="5" name="TextBox 4">
            <a:extLst>
              <a:ext uri="{FF2B5EF4-FFF2-40B4-BE49-F238E27FC236}">
                <a16:creationId xmlns:a16="http://schemas.microsoft.com/office/drawing/2014/main" id="{0F2796BF-ED7E-80BC-AD91-AAA168046A77}"/>
              </a:ext>
            </a:extLst>
          </p:cNvPr>
          <p:cNvSpPr txBox="1"/>
          <p:nvPr/>
        </p:nvSpPr>
        <p:spPr>
          <a:xfrm>
            <a:off x="571417" y="4213947"/>
            <a:ext cx="8050879" cy="507578"/>
          </a:xfrm>
          <a:prstGeom prst="rect">
            <a:avLst/>
          </a:prstGeom>
          <a:noFill/>
        </p:spPr>
        <p:txBody>
          <a:bodyPr wrap="square" lIns="60009" tIns="30005" rIns="60009" bIns="30005" rtlCol="0" anchor="t">
            <a:spAutoFit/>
          </a:bodyPr>
          <a:lstStyle/>
          <a:p>
            <a:pPr marL="300088" indent="-150044">
              <a:spcBef>
                <a:spcPts val="65"/>
              </a:spcBef>
              <a:spcAft>
                <a:spcPts val="131"/>
              </a:spcAft>
              <a:buFont typeface="Arial" panose="020B0604020202020204" pitchFamily="34" charset="0"/>
              <a:buChar char="•"/>
            </a:pPr>
            <a:r>
              <a:rPr lang="en-US" sz="857" dirty="0">
                <a:solidFill>
                  <a:srgbClr val="000000"/>
                </a:solidFill>
                <a:latin typeface="Arial" panose="020B0604020202020204" pitchFamily="34" charset="0"/>
                <a:cs typeface="Arial" panose="020B0604020202020204" pitchFamily="34" charset="0"/>
              </a:rPr>
              <a:t>The median </a:t>
            </a:r>
            <a:r>
              <a:rPr lang="en-GB" sz="857" dirty="0">
                <a:solidFill>
                  <a:srgbClr val="000000"/>
                </a:solidFill>
                <a:latin typeface="Arial" panose="020B0604020202020204" pitchFamily="34" charset="0"/>
                <a:cs typeface="Arial" panose="020B0604020202020204" pitchFamily="34" charset="0"/>
              </a:rPr>
              <a:t>time-to-response was 1.9 months (range, 0.9-9.2)</a:t>
            </a:r>
          </a:p>
          <a:p>
            <a:pPr marL="300088" indent="-150044">
              <a:spcBef>
                <a:spcPts val="65"/>
              </a:spcBef>
              <a:spcAft>
                <a:spcPts val="131"/>
              </a:spcAft>
              <a:buFont typeface="Arial" panose="020B0604020202020204" pitchFamily="34" charset="0"/>
              <a:buChar char="•"/>
            </a:pPr>
            <a:r>
              <a:rPr lang="en-US" sz="857" dirty="0">
                <a:latin typeface="Arial" panose="020B0604020202020204" pitchFamily="34" charset="0"/>
                <a:cs typeface="Arial" panose="020B0604020202020204" pitchFamily="34" charset="0"/>
              </a:rPr>
              <a:t>For patients with adequate post-baseline assessment, the ORR was similar between Lugano assessments done by PET vs. CT</a:t>
            </a:r>
          </a:p>
          <a:p>
            <a:pPr marL="637687" lvl="1" indent="-187555">
              <a:spcBef>
                <a:spcPts val="65"/>
              </a:spcBef>
              <a:spcAft>
                <a:spcPts val="131"/>
              </a:spcAft>
              <a:buFont typeface="Arial" panose="020B0604020202020204" pitchFamily="34" charset="0"/>
              <a:buChar char="─"/>
            </a:pPr>
            <a:r>
              <a:rPr lang="en-US" sz="857" dirty="0">
                <a:latin typeface="Arial" panose="020B0604020202020204" pitchFamily="34" charset="0"/>
                <a:cs typeface="Arial" panose="020B0604020202020204" pitchFamily="34" charset="0"/>
              </a:rPr>
              <a:t>ORR for PET (n=49) was 57.1% (95%CI: 42.2-71.2), and for CT only (n=62), the ORR was 54.8% (95% CI: 41.7-67.5)</a:t>
            </a:r>
            <a:endParaRPr lang="en-US" sz="857" dirty="0">
              <a:latin typeface="Arial"/>
              <a:cs typeface="Arial"/>
            </a:endParaRPr>
          </a:p>
        </p:txBody>
      </p:sp>
      <p:graphicFrame>
        <p:nvGraphicFramePr>
          <p:cNvPr id="4" name="Table 3">
            <a:extLst>
              <a:ext uri="{FF2B5EF4-FFF2-40B4-BE49-F238E27FC236}">
                <a16:creationId xmlns:a16="http://schemas.microsoft.com/office/drawing/2014/main" id="{F1DFC1FB-F84A-A2E2-AEE8-0A7E4D28FD6F}"/>
              </a:ext>
            </a:extLst>
          </p:cNvPr>
          <p:cNvGraphicFramePr>
            <a:graphicFrameLocks noGrp="1"/>
          </p:cNvGraphicFramePr>
          <p:nvPr/>
        </p:nvGraphicFramePr>
        <p:xfrm>
          <a:off x="5252503" y="797838"/>
          <a:ext cx="3171668" cy="1146509"/>
        </p:xfrm>
        <a:graphic>
          <a:graphicData uri="http://schemas.openxmlformats.org/drawingml/2006/table">
            <a:tbl>
              <a:tblPr/>
              <a:tblGrid>
                <a:gridCol w="1524706">
                  <a:extLst>
                    <a:ext uri="{9D8B030D-6E8A-4147-A177-3AD203B41FA5}">
                      <a16:colId xmlns:a16="http://schemas.microsoft.com/office/drawing/2014/main" val="1808517452"/>
                    </a:ext>
                  </a:extLst>
                </a:gridCol>
                <a:gridCol w="774236">
                  <a:extLst>
                    <a:ext uri="{9D8B030D-6E8A-4147-A177-3AD203B41FA5}">
                      <a16:colId xmlns:a16="http://schemas.microsoft.com/office/drawing/2014/main" val="3709535585"/>
                    </a:ext>
                  </a:extLst>
                </a:gridCol>
                <a:gridCol w="872726">
                  <a:extLst>
                    <a:ext uri="{9D8B030D-6E8A-4147-A177-3AD203B41FA5}">
                      <a16:colId xmlns:a16="http://schemas.microsoft.com/office/drawing/2014/main" val="3174196782"/>
                    </a:ext>
                  </a:extLst>
                </a:gridCol>
              </a:tblGrid>
              <a:tr h="229244">
                <a:tc>
                  <a:txBody>
                    <a:bodyPr/>
                    <a:lstStyle/>
                    <a:p>
                      <a:pPr algn="l" fontAlgn="base"/>
                      <a:endParaRPr lang="en-US" sz="700" b="1" i="0" baseline="30000" dirty="0">
                        <a:solidFill>
                          <a:srgbClr val="FFFFFF"/>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algn="ctr" fontAlgn="base"/>
                      <a:r>
                        <a:rPr lang="en-US" sz="700" b="1" i="0" dirty="0">
                          <a:solidFill>
                            <a:srgbClr val="FFFFFF"/>
                          </a:solidFill>
                          <a:effectLst/>
                          <a:latin typeface="Arial" panose="020B0604020202020204" pitchFamily="34" charset="0"/>
                          <a:cs typeface="Arial" panose="020B0604020202020204" pitchFamily="34" charset="0"/>
                        </a:rPr>
                        <a:t>All</a:t>
                      </a:r>
                      <a:r>
                        <a:rPr lang="en-US" sz="700" b="0" i="0" dirty="0">
                          <a:solidFill>
                            <a:srgbClr val="FFFFFF"/>
                          </a:solidFill>
                          <a:effectLst/>
                          <a:latin typeface="Arial" panose="020B0604020202020204" pitchFamily="34" charset="0"/>
                          <a:cs typeface="Arial" panose="020B0604020202020204" pitchFamily="34" charset="0"/>
                        </a:rPr>
                        <a:t>​</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algn="ctr" fontAlgn="base"/>
                      <a:r>
                        <a:rPr lang="en-US" sz="700" b="1" i="0" dirty="0">
                          <a:solidFill>
                            <a:srgbClr val="FFFFFF"/>
                          </a:solidFill>
                          <a:effectLst/>
                          <a:latin typeface="Arial" panose="020B0604020202020204" pitchFamily="34" charset="0"/>
                          <a:cs typeface="Arial" panose="020B0604020202020204" pitchFamily="34" charset="0"/>
                        </a:rPr>
                        <a:t>Prior RT Therapy</a:t>
                      </a:r>
                      <a:r>
                        <a:rPr lang="en-US" sz="700" b="0" i="0" dirty="0">
                          <a:solidFill>
                            <a:srgbClr val="FFFFFF"/>
                          </a:solidFill>
                          <a:effectLst/>
                          <a:latin typeface="Arial" panose="020B0604020202020204" pitchFamily="34" charset="0"/>
                          <a:cs typeface="Arial" panose="020B0604020202020204" pitchFamily="34" charset="0"/>
                        </a:rPr>
                        <a:t>​</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extLst>
                  <a:ext uri="{0D108BD9-81ED-4DB2-BD59-A6C34878D82A}">
                    <a16:rowId xmlns:a16="http://schemas.microsoft.com/office/drawing/2014/main" val="2644970749"/>
                  </a:ext>
                </a:extLst>
              </a:tr>
              <a:tr h="162879">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700" b="0" i="0" strike="sngStrike" dirty="0">
                        <a:solidFill>
                          <a:schemeClr val="accent2"/>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algn="ctr" fontAlgn="base"/>
                      <a:r>
                        <a:rPr lang="en-US" sz="700" b="1" i="0" dirty="0">
                          <a:solidFill>
                            <a:srgbClr val="FFFFFF"/>
                          </a:solidFill>
                          <a:effectLst/>
                          <a:latin typeface="Arial" panose="020B0604020202020204" pitchFamily="34" charset="0"/>
                          <a:cs typeface="Arial" panose="020B0604020202020204" pitchFamily="34" charset="0"/>
                        </a:rPr>
                        <a:t>n=</a:t>
                      </a:r>
                      <a:r>
                        <a:rPr lang="en-US" sz="700" b="1" i="0" dirty="0">
                          <a:solidFill>
                            <a:schemeClr val="bg1"/>
                          </a:solidFill>
                          <a:effectLst/>
                          <a:latin typeface="Arial" panose="020B0604020202020204" pitchFamily="34" charset="0"/>
                          <a:cs typeface="Arial" panose="020B0604020202020204" pitchFamily="34" charset="0"/>
                        </a:rPr>
                        <a:t>​82</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algn="ctr" fontAlgn="base"/>
                      <a:r>
                        <a:rPr lang="en-US" sz="700" b="1" i="0" dirty="0">
                          <a:solidFill>
                            <a:srgbClr val="FFFFFF"/>
                          </a:solidFill>
                          <a:effectLst/>
                          <a:latin typeface="Arial" panose="020B0604020202020204" pitchFamily="34" charset="0"/>
                          <a:cs typeface="Arial" panose="020B0604020202020204" pitchFamily="34" charset="0"/>
                        </a:rPr>
                        <a:t>n=​74</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53E6A"/>
                    </a:solidFill>
                  </a:tcPr>
                </a:tc>
                <a:extLst>
                  <a:ext uri="{0D108BD9-81ED-4DB2-BD59-A6C34878D82A}">
                    <a16:rowId xmlns:a16="http://schemas.microsoft.com/office/drawing/2014/main" val="2404630880"/>
                  </a:ext>
                </a:extLst>
              </a:tr>
              <a:tr h="265749">
                <a:tc>
                  <a:txBody>
                    <a:bodyPr/>
                    <a:lstStyle/>
                    <a:p>
                      <a:pPr marL="274320" algn="l" fontAlgn="base"/>
                      <a:r>
                        <a:rPr lang="en-US" sz="700" b="1" i="0" dirty="0">
                          <a:solidFill>
                            <a:srgbClr val="000000"/>
                          </a:solidFill>
                          <a:effectLst/>
                          <a:latin typeface="Arial" panose="020B0604020202020204" pitchFamily="34" charset="0"/>
                          <a:cs typeface="Arial" panose="020B0604020202020204" pitchFamily="34" charset="0"/>
                        </a:rPr>
                        <a:t>Overall Response Rate</a:t>
                      </a:r>
                      <a:r>
                        <a:rPr lang="en-US" sz="700" b="0" i="0" baseline="30000" dirty="0">
                          <a:solidFill>
                            <a:srgbClr val="000000"/>
                          </a:solidFill>
                          <a:effectLst/>
                          <a:latin typeface="Arial" panose="020B0604020202020204" pitchFamily="34" charset="0"/>
                          <a:cs typeface="Arial" panose="020B0604020202020204" pitchFamily="34" charset="0"/>
                        </a:rPr>
                        <a:t>a</a:t>
                      </a:r>
                      <a:r>
                        <a:rPr lang="en-US" sz="700" b="0" i="0" dirty="0">
                          <a:solidFill>
                            <a:srgbClr val="000000"/>
                          </a:solidFill>
                          <a:effectLst/>
                          <a:latin typeface="Arial" panose="020B0604020202020204" pitchFamily="34" charset="0"/>
                          <a:cs typeface="Arial" panose="020B0604020202020204" pitchFamily="34" charset="0"/>
                        </a:rPr>
                        <a:t>,</a:t>
                      </a:r>
                      <a:r>
                        <a:rPr lang="en-US" sz="700" b="1" i="0" dirty="0">
                          <a:solidFill>
                            <a:srgbClr val="000000"/>
                          </a:solidFill>
                          <a:effectLst/>
                          <a:latin typeface="Arial" panose="020B0604020202020204" pitchFamily="34" charset="0"/>
                          <a:cs typeface="Arial" panose="020B0604020202020204" pitchFamily="34" charset="0"/>
                        </a:rPr>
                        <a:t> </a:t>
                      </a:r>
                      <a:r>
                        <a:rPr lang="en-US" sz="700" b="0" i="0" dirty="0">
                          <a:solidFill>
                            <a:srgbClr val="000000"/>
                          </a:solidFill>
                          <a:effectLst/>
                          <a:latin typeface="Arial" panose="020B0604020202020204" pitchFamily="34" charset="0"/>
                          <a:cs typeface="Arial" panose="020B0604020202020204" pitchFamily="34" charset="0"/>
                        </a:rPr>
                        <a:t>% (95% CI)​</a:t>
                      </a:r>
                      <a:endParaRPr lang="en-US" sz="700" b="0" i="0" dirty="0">
                        <a:solidFill>
                          <a:srgbClr val="FFFFFF"/>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50.0 (38.7-61.3)</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48.6 (36.9-60.6)</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833475"/>
                  </a:ext>
                </a:extLst>
              </a:tr>
              <a:tr h="162879">
                <a:tc>
                  <a:txBody>
                    <a:bodyPr/>
                    <a:lstStyle/>
                    <a:p>
                      <a:pPr marL="274320" algn="l" fontAlgn="base"/>
                      <a:r>
                        <a:rPr lang="en-US" sz="700" b="1" i="0" dirty="0">
                          <a:solidFill>
                            <a:srgbClr val="000000"/>
                          </a:solidFill>
                          <a:effectLst/>
                          <a:latin typeface="Arial" panose="020B0604020202020204" pitchFamily="34" charset="0"/>
                          <a:cs typeface="Arial" panose="020B0604020202020204" pitchFamily="34" charset="0"/>
                        </a:rPr>
                        <a:t>Best Response</a:t>
                      </a:r>
                      <a:r>
                        <a:rPr lang="en-US" sz="700" b="0" i="0" dirty="0">
                          <a:solidFill>
                            <a:srgbClr val="000000"/>
                          </a:solidFill>
                          <a:effectLst/>
                          <a:latin typeface="Arial" panose="020B0604020202020204" pitchFamily="34" charset="0"/>
                          <a:cs typeface="Arial" panose="020B0604020202020204" pitchFamily="34" charset="0"/>
                        </a:rPr>
                        <a:t>​,n (%)</a:t>
                      </a:r>
                      <a:endParaRPr lang="en-US" sz="700" b="0" i="0" dirty="0">
                        <a:solidFill>
                          <a:srgbClr val="FFFFFF"/>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auto"/>
                      <a:endParaRPr lang="en-US" sz="700" b="1" i="0" dirty="0">
                        <a:solidFill>
                          <a:schemeClr val="tx1"/>
                        </a:solidFill>
                        <a:effectLst/>
                        <a:latin typeface="Arial" panose="020B0604020202020204" pitchFamily="34" charset="0"/>
                        <a:cs typeface="Arial" panose="020B0604020202020204" pitchFamily="34" charset="0"/>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auto"/>
                      <a:endParaRPr lang="en-US" sz="700" b="1" i="0" dirty="0">
                        <a:solidFill>
                          <a:schemeClr val="tx1"/>
                        </a:solidFill>
                        <a:effectLst/>
                        <a:latin typeface="Arial" panose="020B0604020202020204" pitchFamily="34" charset="0"/>
                        <a:cs typeface="Arial" panose="020B0604020202020204" pitchFamily="34" charset="0"/>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2362650"/>
                  </a:ext>
                </a:extLst>
              </a:tr>
              <a:tr h="162879">
                <a:tc>
                  <a:txBody>
                    <a:bodyPr/>
                    <a:lstStyle/>
                    <a:p>
                      <a:pPr marL="731520" lvl="1" algn="l" fontAlgn="base"/>
                      <a:r>
                        <a:rPr lang="en-US" sz="700" b="0" i="0" dirty="0">
                          <a:solidFill>
                            <a:srgbClr val="000000"/>
                          </a:solidFill>
                          <a:effectLst/>
                          <a:latin typeface="Arial" panose="020B0604020202020204" pitchFamily="34" charset="0"/>
                          <a:cs typeface="Arial" panose="020B0604020202020204" pitchFamily="34" charset="0"/>
                        </a:rPr>
                        <a:t>CR</a:t>
                      </a:r>
                      <a:endParaRPr lang="en-US" sz="700" b="0" i="0" dirty="0">
                        <a:solidFill>
                          <a:srgbClr val="FFFFFF"/>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11 (13.4)</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9 (12.2)</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403393"/>
                  </a:ext>
                </a:extLst>
              </a:tr>
              <a:tr h="162879">
                <a:tc>
                  <a:txBody>
                    <a:bodyPr/>
                    <a:lstStyle/>
                    <a:p>
                      <a:pPr marL="731520" lvl="1" algn="l" fontAlgn="base"/>
                      <a:r>
                        <a:rPr lang="en-US" sz="700" b="0" i="0" dirty="0">
                          <a:solidFill>
                            <a:srgbClr val="000000"/>
                          </a:solidFill>
                          <a:effectLst/>
                          <a:latin typeface="Arial" panose="020B0604020202020204" pitchFamily="34" charset="0"/>
                          <a:cs typeface="Arial" panose="020B0604020202020204" pitchFamily="34" charset="0"/>
                        </a:rPr>
                        <a:t>PR</a:t>
                      </a:r>
                      <a:endParaRPr lang="en-US" sz="700" b="0" i="0" dirty="0">
                        <a:solidFill>
                          <a:srgbClr val="FFFFFF"/>
                        </a:solidFill>
                        <a:effectLst/>
                        <a:latin typeface="Arial" panose="020B0604020202020204" pitchFamily="34" charset="0"/>
                        <a:cs typeface="Arial" panose="020B0604020202020204" pitchFamily="34" charset="0"/>
                      </a:endParaRPr>
                    </a:p>
                  </a:txBody>
                  <a:tcPr marL="30005" marR="30005"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30 (36.6)</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ase"/>
                      <a:r>
                        <a:rPr lang="en-US" sz="700" b="0" i="0" dirty="0">
                          <a:solidFill>
                            <a:schemeClr val="tx1"/>
                          </a:solidFill>
                          <a:effectLst/>
                          <a:latin typeface="Arial" panose="020B0604020202020204" pitchFamily="34" charset="0"/>
                          <a:cs typeface="Arial" panose="020B0604020202020204" pitchFamily="34" charset="0"/>
                        </a:rPr>
                        <a:t>27 (36.5)</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455798762"/>
                  </a:ext>
                </a:extLst>
              </a:tr>
            </a:tbl>
          </a:graphicData>
        </a:graphic>
      </p:graphicFrame>
      <p:sp>
        <p:nvSpPr>
          <p:cNvPr id="11" name="Title 1">
            <a:extLst>
              <a:ext uri="{FF2B5EF4-FFF2-40B4-BE49-F238E27FC236}">
                <a16:creationId xmlns:a16="http://schemas.microsoft.com/office/drawing/2014/main" id="{8C251C44-40BC-4DC3-57F2-33D3A6BBDDA1}"/>
              </a:ext>
            </a:extLst>
          </p:cNvPr>
          <p:cNvSpPr txBox="1">
            <a:spLocks/>
          </p:cNvSpPr>
          <p:nvPr/>
        </p:nvSpPr>
        <p:spPr>
          <a:xfrm>
            <a:off x="546560" y="284340"/>
            <a:ext cx="8001168" cy="311504"/>
          </a:xfrm>
          <a:prstGeom prst="rect">
            <a:avLst/>
          </a:prstGeom>
        </p:spPr>
        <p:txBody>
          <a:bodyPr vert="horz" lIns="60009" tIns="30005" rIns="60009" bIns="3000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0023"/>
            <a:r>
              <a:rPr lang="en-US" sz="2100" b="1" dirty="0">
                <a:latin typeface="Arial"/>
                <a:cs typeface="Arial"/>
              </a:rPr>
              <a:t>Pirtobrutinib Efficacy in RT</a:t>
            </a:r>
            <a:endParaRPr lang="en-US" sz="2100" b="1" dirty="0">
              <a:cs typeface="Calibri Light" panose="020F0302020204030204"/>
            </a:endParaRPr>
          </a:p>
        </p:txBody>
      </p:sp>
      <p:pic>
        <p:nvPicPr>
          <p:cNvPr id="7" name="Picture 6" descr="A blue and black line art&#10;&#10;Description automatically generated with medium confidence">
            <a:extLst>
              <a:ext uri="{FF2B5EF4-FFF2-40B4-BE49-F238E27FC236}">
                <a16:creationId xmlns:a16="http://schemas.microsoft.com/office/drawing/2014/main" id="{CA6F6658-A1D8-0220-460C-22D2EFF19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454" y="486334"/>
            <a:ext cx="5559982" cy="3899055"/>
          </a:xfrm>
          <a:prstGeom prst="rect">
            <a:avLst/>
          </a:prstGeom>
        </p:spPr>
      </p:pic>
      <p:sp>
        <p:nvSpPr>
          <p:cNvPr id="2" name="TextBox 1">
            <a:extLst>
              <a:ext uri="{FF2B5EF4-FFF2-40B4-BE49-F238E27FC236}">
                <a16:creationId xmlns:a16="http://schemas.microsoft.com/office/drawing/2014/main" id="{23753DF7-76CB-5C71-AD6E-3DFB98EB8C0D}"/>
              </a:ext>
            </a:extLst>
          </p:cNvPr>
          <p:cNvSpPr txBox="1"/>
          <p:nvPr/>
        </p:nvSpPr>
        <p:spPr>
          <a:xfrm>
            <a:off x="626717" y="5056580"/>
            <a:ext cx="1385972" cy="141129"/>
          </a:xfrm>
          <a:prstGeom prst="rect">
            <a:avLst/>
          </a:prstGeom>
          <a:noFill/>
        </p:spPr>
        <p:txBody>
          <a:bodyPr wrap="square">
            <a:spAutoFit/>
          </a:bodyPr>
          <a:lstStyle/>
          <a:p>
            <a:r>
              <a:rPr lang="en-US" sz="317" dirty="0">
                <a:latin typeface="Arial" panose="020B0604020202020204" pitchFamily="34" charset="0"/>
                <a:cs typeface="Arial" panose="020B0604020202020204" pitchFamily="34" charset="0"/>
              </a:rPr>
              <a:t>Wierda, et al.; ASH 2023</a:t>
            </a:r>
          </a:p>
        </p:txBody>
      </p:sp>
      <p:sp>
        <p:nvSpPr>
          <p:cNvPr id="3" name="TextBox 2">
            <a:extLst>
              <a:ext uri="{FF2B5EF4-FFF2-40B4-BE49-F238E27FC236}">
                <a16:creationId xmlns:a16="http://schemas.microsoft.com/office/drawing/2014/main" id="{64384410-46C7-E3AB-6144-78CEA7EE9D52}"/>
              </a:ext>
            </a:extLst>
          </p:cNvPr>
          <p:cNvSpPr txBox="1"/>
          <p:nvPr/>
        </p:nvSpPr>
        <p:spPr>
          <a:xfrm>
            <a:off x="3815368" y="5056580"/>
            <a:ext cx="1900369" cy="141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en-US" sz="317" dirty="0">
                <a:latin typeface="Arial" panose="020B0604020202020204" pitchFamily="34" charset="0"/>
                <a:cs typeface="Arial" panose="020B0604020202020204" pitchFamily="34" charset="0"/>
              </a:rPr>
              <a:t>Copyright ©2023 Eli Lilly and Company. All rights reserved.</a:t>
            </a:r>
          </a:p>
        </p:txBody>
      </p:sp>
    </p:spTree>
    <p:extLst>
      <p:ext uri="{BB962C8B-B14F-4D97-AF65-F5344CB8AC3E}">
        <p14:creationId xmlns:p14="http://schemas.microsoft.com/office/powerpoint/2010/main" val="264038876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F97BD4-61E4-87BA-CF03-E957AA621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756" y="1056748"/>
            <a:ext cx="5961387" cy="3556828"/>
          </a:xfrm>
          <a:prstGeom prst="rect">
            <a:avLst/>
          </a:prstGeom>
        </p:spPr>
      </p:pic>
      <p:sp>
        <p:nvSpPr>
          <p:cNvPr id="4" name="TextBox 3">
            <a:extLst>
              <a:ext uri="{FF2B5EF4-FFF2-40B4-BE49-F238E27FC236}">
                <a16:creationId xmlns:a16="http://schemas.microsoft.com/office/drawing/2014/main" id="{47ECC239-E5F4-2DB8-6190-9C76A1E7482D}"/>
              </a:ext>
            </a:extLst>
          </p:cNvPr>
          <p:cNvSpPr txBox="1"/>
          <p:nvPr/>
        </p:nvSpPr>
        <p:spPr>
          <a:xfrm>
            <a:off x="6012194" y="2431986"/>
            <a:ext cx="2429387" cy="626392"/>
          </a:xfrm>
          <a:prstGeom prst="rect">
            <a:avLst/>
          </a:prstGeom>
          <a:noFill/>
        </p:spPr>
        <p:txBody>
          <a:bodyPr rot="0" spcFirstLastPara="0" vertOverflow="overflow" horzOverflow="overflow" vert="horz" wrap="square" lIns="60009" tIns="30005" rIns="60009" bIns="30005" numCol="1" spcCol="0" rtlCol="0" fromWordArt="0" anchor="t" anchorCtr="0" forceAA="0" compatLnSpc="1">
            <a:prstTxWarp prst="textNoShape">
              <a:avLst/>
            </a:prstTxWarp>
            <a:spAutoFit/>
          </a:bodyPr>
          <a:lstStyle/>
          <a:p>
            <a:pPr marL="150044"/>
            <a:r>
              <a:rPr lang="en-GB" sz="919" dirty="0">
                <a:latin typeface="Arial"/>
                <a:cs typeface="Arial"/>
              </a:rPr>
              <a:t>Among all RT patients, 8 responding patients were censored at the time of </a:t>
            </a:r>
            <a:r>
              <a:rPr lang="en-US" sz="919" dirty="0">
                <a:latin typeface="Arial"/>
                <a:cs typeface="Arial"/>
              </a:rPr>
              <a:t>last adequate disease assessment prior to pursuing curative intent stem cell therapy </a:t>
            </a:r>
            <a:endParaRPr lang="en-GB" sz="919" dirty="0">
              <a:latin typeface="Arial"/>
              <a:cs typeface="Arial"/>
            </a:endParaRPr>
          </a:p>
        </p:txBody>
      </p:sp>
      <p:graphicFrame>
        <p:nvGraphicFramePr>
          <p:cNvPr id="15" name="Table 102">
            <a:extLst>
              <a:ext uri="{FF2B5EF4-FFF2-40B4-BE49-F238E27FC236}">
                <a16:creationId xmlns:a16="http://schemas.microsoft.com/office/drawing/2014/main" id="{8B8699B9-1413-ED3C-3418-910360297A3E}"/>
              </a:ext>
            </a:extLst>
          </p:cNvPr>
          <p:cNvGraphicFramePr>
            <a:graphicFrameLocks noGrp="1"/>
          </p:cNvGraphicFramePr>
          <p:nvPr/>
        </p:nvGraphicFramePr>
        <p:xfrm>
          <a:off x="5131605" y="1210837"/>
          <a:ext cx="3354581" cy="994992"/>
        </p:xfrm>
        <a:graphic>
          <a:graphicData uri="http://schemas.openxmlformats.org/drawingml/2006/table">
            <a:tbl>
              <a:tblPr firstRow="1" bandRow="1">
                <a:tableStyleId>{5C22544A-7EE6-4342-B048-85BDC9FD1C3A}</a:tableStyleId>
              </a:tblPr>
              <a:tblGrid>
                <a:gridCol w="1446986">
                  <a:extLst>
                    <a:ext uri="{9D8B030D-6E8A-4147-A177-3AD203B41FA5}">
                      <a16:colId xmlns:a16="http://schemas.microsoft.com/office/drawing/2014/main" val="63099267"/>
                    </a:ext>
                  </a:extLst>
                </a:gridCol>
                <a:gridCol w="845207">
                  <a:extLst>
                    <a:ext uri="{9D8B030D-6E8A-4147-A177-3AD203B41FA5}">
                      <a16:colId xmlns:a16="http://schemas.microsoft.com/office/drawing/2014/main" val="578267759"/>
                    </a:ext>
                  </a:extLst>
                </a:gridCol>
                <a:gridCol w="1062387">
                  <a:extLst>
                    <a:ext uri="{9D8B030D-6E8A-4147-A177-3AD203B41FA5}">
                      <a16:colId xmlns:a16="http://schemas.microsoft.com/office/drawing/2014/main" val="1234548206"/>
                    </a:ext>
                  </a:extLst>
                </a:gridCol>
              </a:tblGrid>
              <a:tr h="2514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solidFill>
                            <a:schemeClr val="tx1"/>
                          </a:solidFill>
                          <a:latin typeface="Arial"/>
                          <a:cs typeface="Arial"/>
                        </a:rPr>
                        <a:t>All RT Patients</a:t>
                      </a:r>
                    </a:p>
                    <a:p>
                      <a:pPr algn="ctr"/>
                      <a:r>
                        <a:rPr lang="en-US" sz="800" b="1" dirty="0">
                          <a:solidFill>
                            <a:schemeClr val="tx1"/>
                          </a:solidFill>
                          <a:latin typeface="Arial"/>
                          <a:cs typeface="Arial"/>
                        </a:rPr>
                        <a:t>n=82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solidFill>
                            <a:schemeClr val="tx1"/>
                          </a:solidFill>
                          <a:latin typeface="Arial"/>
                          <a:cs typeface="Arial"/>
                        </a:rPr>
                        <a:t>Prior RT Therapy</a:t>
                      </a:r>
                    </a:p>
                    <a:p>
                      <a:pPr algn="ctr"/>
                      <a:r>
                        <a:rPr lang="en-US" sz="800" b="1" dirty="0">
                          <a:solidFill>
                            <a:schemeClr val="tx1"/>
                          </a:solidFill>
                          <a:latin typeface="Arial"/>
                          <a:cs typeface="Arial"/>
                        </a:rPr>
                        <a:t>n=74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2545872"/>
                  </a:ext>
                </a:extLst>
              </a:tr>
              <a:tr h="251460">
                <a:tc>
                  <a:txBody>
                    <a:bodyPr/>
                    <a:lstStyle/>
                    <a:p>
                      <a:pPr marL="0" marR="0" lvl="0" indent="0" algn="l" rtl="0" eaLnBrk="1" fontAlgn="auto" latinLnBrk="0" hangingPunct="1">
                        <a:lnSpc>
                          <a:spcPct val="100000"/>
                        </a:lnSpc>
                        <a:spcBef>
                          <a:spcPts val="0"/>
                        </a:spcBef>
                        <a:spcAft>
                          <a:spcPts val="0"/>
                        </a:spcAft>
                        <a:buClrTx/>
                        <a:buSzTx/>
                        <a:buFontTx/>
                        <a:buNone/>
                      </a:pPr>
                      <a:r>
                        <a:rPr lang="en-US" sz="800" b="1" dirty="0">
                          <a:solidFill>
                            <a:schemeClr val="tx1"/>
                          </a:solidFill>
                          <a:latin typeface="Arial"/>
                          <a:cs typeface="Arial"/>
                        </a:rPr>
                        <a:t>Median PFS,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3.7 (2.7-4.9)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3.6 (2.4-4.6)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0186514"/>
                  </a:ext>
                </a:extLst>
              </a:tr>
              <a:tr h="246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Median Follow-up, months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7997233"/>
                  </a:ext>
                </a:extLst>
              </a:tr>
              <a:tr h="246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a:cs typeface="Arial"/>
                        </a:rPr>
                        <a:t>Events/Total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solidFill>
                            <a:schemeClr val="tx1"/>
                          </a:solidFill>
                          <a:latin typeface="Arial"/>
                          <a:cs typeface="Arial"/>
                        </a:rPr>
                        <a:t>57/82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solidFill>
                            <a:schemeClr val="tx1"/>
                          </a:solidFill>
                          <a:latin typeface="Arial"/>
                          <a:cs typeface="Arial"/>
                        </a:rPr>
                        <a:t>53/74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253170"/>
                  </a:ext>
                </a:extLst>
              </a:tr>
            </a:tbl>
          </a:graphicData>
        </a:graphic>
      </p:graphicFrame>
      <p:cxnSp>
        <p:nvCxnSpPr>
          <p:cNvPr id="16" name="Straight Connector 15">
            <a:extLst>
              <a:ext uri="{FF2B5EF4-FFF2-40B4-BE49-F238E27FC236}">
                <a16:creationId xmlns:a16="http://schemas.microsoft.com/office/drawing/2014/main" id="{085EC45F-1F29-63D7-4FC9-C70E5A7D9251}"/>
              </a:ext>
            </a:extLst>
          </p:cNvPr>
          <p:cNvCxnSpPr>
            <a:cxnSpLocks/>
          </p:cNvCxnSpPr>
          <p:nvPr/>
        </p:nvCxnSpPr>
        <p:spPr>
          <a:xfrm>
            <a:off x="6513318" y="1268499"/>
            <a:ext cx="110656" cy="0"/>
          </a:xfrm>
          <a:prstGeom prst="line">
            <a:avLst/>
          </a:prstGeom>
          <a:ln w="76200">
            <a:solidFill>
              <a:srgbClr val="203F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3CE7F-C07B-D9DC-6876-9529AEF11706}"/>
              </a:ext>
            </a:extLst>
          </p:cNvPr>
          <p:cNvCxnSpPr>
            <a:cxnSpLocks/>
          </p:cNvCxnSpPr>
          <p:nvPr/>
        </p:nvCxnSpPr>
        <p:spPr>
          <a:xfrm>
            <a:off x="7427010" y="1264219"/>
            <a:ext cx="110656" cy="0"/>
          </a:xfrm>
          <a:prstGeom prst="line">
            <a:avLst/>
          </a:prstGeom>
          <a:ln w="76200">
            <a:solidFill>
              <a:srgbClr val="99999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401054-1FD6-2957-0ECE-D36998DEF58C}"/>
              </a:ext>
            </a:extLst>
          </p:cNvPr>
          <p:cNvSpPr txBox="1">
            <a:spLocks/>
          </p:cNvSpPr>
          <p:nvPr/>
        </p:nvSpPr>
        <p:spPr>
          <a:xfrm>
            <a:off x="571416" y="278145"/>
            <a:ext cx="7914770" cy="311504"/>
          </a:xfrm>
          <a:prstGeom prst="rect">
            <a:avLst/>
          </a:prstGeom>
        </p:spPr>
        <p:txBody>
          <a:bodyPr vert="horz" lIns="60009" tIns="30005" rIns="60009" bIns="3000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0044"/>
            <a:r>
              <a:rPr lang="en-US" sz="2100" b="1" dirty="0">
                <a:latin typeface="Arial"/>
                <a:cs typeface="Arial"/>
              </a:rPr>
              <a:t>Pirtobrutinib Progression-Free Survival</a:t>
            </a:r>
            <a:endParaRPr lang="en-US" sz="2100" b="1" dirty="0"/>
          </a:p>
        </p:txBody>
      </p:sp>
      <p:sp>
        <p:nvSpPr>
          <p:cNvPr id="3" name="TextBox 2">
            <a:extLst>
              <a:ext uri="{FF2B5EF4-FFF2-40B4-BE49-F238E27FC236}">
                <a16:creationId xmlns:a16="http://schemas.microsoft.com/office/drawing/2014/main" id="{C4B5F2A1-39DB-F1F0-ECEB-FEBC41EF5DDE}"/>
              </a:ext>
            </a:extLst>
          </p:cNvPr>
          <p:cNvSpPr txBox="1"/>
          <p:nvPr/>
        </p:nvSpPr>
        <p:spPr>
          <a:xfrm>
            <a:off x="626717" y="5056580"/>
            <a:ext cx="1385972" cy="141129"/>
          </a:xfrm>
          <a:prstGeom prst="rect">
            <a:avLst/>
          </a:prstGeom>
          <a:noFill/>
        </p:spPr>
        <p:txBody>
          <a:bodyPr wrap="square">
            <a:spAutoFit/>
          </a:bodyPr>
          <a:lstStyle/>
          <a:p>
            <a:r>
              <a:rPr lang="en-US" sz="317" dirty="0">
                <a:latin typeface="Arial" panose="020B0604020202020204" pitchFamily="34" charset="0"/>
                <a:cs typeface="Arial" panose="020B0604020202020204" pitchFamily="34" charset="0"/>
              </a:rPr>
              <a:t>Wierda, et al.; ASH 2023</a:t>
            </a:r>
          </a:p>
        </p:txBody>
      </p:sp>
      <p:sp>
        <p:nvSpPr>
          <p:cNvPr id="5" name="TextBox 4">
            <a:extLst>
              <a:ext uri="{FF2B5EF4-FFF2-40B4-BE49-F238E27FC236}">
                <a16:creationId xmlns:a16="http://schemas.microsoft.com/office/drawing/2014/main" id="{1004BA27-3E3B-7D8F-0DDA-F1460034A8E6}"/>
              </a:ext>
            </a:extLst>
          </p:cNvPr>
          <p:cNvSpPr txBox="1"/>
          <p:nvPr/>
        </p:nvSpPr>
        <p:spPr>
          <a:xfrm>
            <a:off x="3815368" y="5056580"/>
            <a:ext cx="1900369" cy="141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en-US" sz="317" dirty="0">
                <a:latin typeface="Arial" panose="020B0604020202020204" pitchFamily="34" charset="0"/>
                <a:cs typeface="Arial" panose="020B0604020202020204" pitchFamily="34" charset="0"/>
              </a:rPr>
              <a:t>Copyright ©2023 Eli Lilly and Company. All rights reserved.</a:t>
            </a:r>
          </a:p>
        </p:txBody>
      </p:sp>
    </p:spTree>
    <p:extLst>
      <p:ext uri="{BB962C8B-B14F-4D97-AF65-F5344CB8AC3E}">
        <p14:creationId xmlns:p14="http://schemas.microsoft.com/office/powerpoint/2010/main" val="414898946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C2A72-927B-A232-5FCF-1E911015F124}"/>
              </a:ext>
            </a:extLst>
          </p:cNvPr>
          <p:cNvSpPr txBox="1"/>
          <p:nvPr/>
        </p:nvSpPr>
        <p:spPr>
          <a:xfrm>
            <a:off x="571416" y="4712452"/>
            <a:ext cx="7996419" cy="149595"/>
          </a:xfrm>
          <a:prstGeom prst="rect">
            <a:avLst/>
          </a:prstGeom>
          <a:noFill/>
        </p:spPr>
        <p:txBody>
          <a:bodyPr wrap="square" lIns="60009" tIns="30005" rIns="60009" bIns="30005" anchor="t">
            <a:spAutoFit/>
          </a:bodyPr>
          <a:lstStyle/>
          <a:p>
            <a:pPr marL="149540">
              <a:lnSpc>
                <a:spcPct val="110000"/>
              </a:lnSpc>
            </a:pPr>
            <a:r>
              <a:rPr lang="en-US" sz="572" baseline="30000" dirty="0">
                <a:latin typeface="Arial Narrow" panose="020B0606020202030204" pitchFamily="34" charset="0"/>
                <a:cs typeface="Arial"/>
              </a:rPr>
              <a:t>a</a:t>
            </a:r>
            <a:r>
              <a:rPr lang="en-US" sz="572" dirty="0">
                <a:latin typeface="Arial Narrow" panose="020B0606020202030204" pitchFamily="34" charset="0"/>
                <a:cs typeface="Arial"/>
              </a:rPr>
              <a:t>Safety</a:t>
            </a:r>
            <a:r>
              <a:rPr lang="en-US" sz="572" dirty="0">
                <a:solidFill>
                  <a:srgbClr val="000000"/>
                </a:solidFill>
                <a:latin typeface="Arial Narrow" panose="020B0606020202030204" pitchFamily="34" charset="0"/>
                <a:cs typeface="Arial"/>
              </a:rPr>
              <a:t> and efficacy data cutoff of 05 MAY 2023. </a:t>
            </a:r>
            <a:r>
              <a:rPr lang="en-US" sz="572" dirty="0">
                <a:latin typeface="Arial Narrow" panose="020B0606020202030204" pitchFamily="34" charset="0"/>
                <a:cs typeface="Arial"/>
              </a:rPr>
              <a:t>Pharmacokinetic data cutoff of 05 FEB 2023. </a:t>
            </a:r>
          </a:p>
        </p:txBody>
      </p:sp>
      <p:grpSp>
        <p:nvGrpSpPr>
          <p:cNvPr id="12" name="Group 11">
            <a:extLst>
              <a:ext uri="{FF2B5EF4-FFF2-40B4-BE49-F238E27FC236}">
                <a16:creationId xmlns:a16="http://schemas.microsoft.com/office/drawing/2014/main" id="{830C49E6-07EA-C179-A98A-FFFFCEDC6343}"/>
              </a:ext>
            </a:extLst>
          </p:cNvPr>
          <p:cNvGrpSpPr/>
          <p:nvPr/>
        </p:nvGrpSpPr>
        <p:grpSpPr>
          <a:xfrm>
            <a:off x="797359" y="852150"/>
            <a:ext cx="4200614" cy="3058733"/>
            <a:chOff x="2433126" y="2513275"/>
            <a:chExt cx="7838924" cy="5825505"/>
          </a:xfrm>
        </p:grpSpPr>
        <p:sp>
          <p:nvSpPr>
            <p:cNvPr id="13" name="Rectangle: Rounded Corners 12">
              <a:extLst>
                <a:ext uri="{FF2B5EF4-FFF2-40B4-BE49-F238E27FC236}">
                  <a16:creationId xmlns:a16="http://schemas.microsoft.com/office/drawing/2014/main" id="{04201019-4AD7-582B-61D7-64D32BB96AD2}"/>
                </a:ext>
              </a:extLst>
            </p:cNvPr>
            <p:cNvSpPr/>
            <p:nvPr/>
          </p:nvSpPr>
          <p:spPr>
            <a:xfrm>
              <a:off x="2433126" y="2513275"/>
              <a:ext cx="7838924" cy="1828634"/>
            </a:xfrm>
            <a:prstGeom prst="roundRect">
              <a:avLst/>
            </a:prstGeom>
            <a:solidFill>
              <a:srgbClr val="23406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009" tIns="30005" rIns="60009" bIns="30005" rtlCol="0" anchor="ctr"/>
            <a:lstStyle/>
            <a:p>
              <a:pPr algn="ctr"/>
              <a:r>
                <a:rPr lang="en-US" sz="919" b="1" dirty="0">
                  <a:solidFill>
                    <a:schemeClr val="bg1"/>
                  </a:solidFill>
                  <a:latin typeface="Arial" panose="020B0604020202020204" pitchFamily="34" charset="0"/>
                  <a:cs typeface="Arial" panose="020B0604020202020204" pitchFamily="34" charset="0"/>
                </a:rPr>
                <a:t>Phase 1 Dose Escalation and Expansion </a:t>
              </a:r>
              <a:br>
                <a:rPr lang="en-US" sz="919" b="1" dirty="0">
                  <a:solidFill>
                    <a:schemeClr val="bg1"/>
                  </a:solidFill>
                  <a:latin typeface="Arial" panose="020B0604020202020204" pitchFamily="34" charset="0"/>
                  <a:cs typeface="Arial" panose="020B0604020202020204" pitchFamily="34" charset="0"/>
                </a:rPr>
              </a:br>
              <a:r>
                <a:rPr lang="en-US" sz="919" b="1" dirty="0">
                  <a:solidFill>
                    <a:schemeClr val="bg1"/>
                  </a:solidFill>
                  <a:latin typeface="Arial" panose="020B0604020202020204" pitchFamily="34" charset="0"/>
                  <a:cs typeface="Arial" panose="020B0604020202020204" pitchFamily="34" charset="0"/>
                </a:rPr>
                <a:t>(25 to 300 mg once daily)</a:t>
              </a:r>
            </a:p>
            <a:p>
              <a:pPr algn="ctr"/>
              <a:br>
                <a:rPr lang="en-US" sz="525" b="1" dirty="0">
                  <a:solidFill>
                    <a:schemeClr val="bg1"/>
                  </a:solidFill>
                  <a:latin typeface="Arial" panose="020B0604020202020204" pitchFamily="34" charset="0"/>
                  <a:cs typeface="Arial" panose="020B0604020202020204" pitchFamily="34" charset="0"/>
                </a:rPr>
              </a:br>
              <a:r>
                <a:rPr lang="en-US" sz="919" b="1" dirty="0">
                  <a:solidFill>
                    <a:schemeClr val="bg1"/>
                  </a:solidFill>
                  <a:latin typeface="Arial" panose="020B0604020202020204" pitchFamily="34" charset="0"/>
                  <a:cs typeface="Arial" panose="020B0604020202020204" pitchFamily="34" charset="0"/>
                </a:rPr>
                <a:t>Phase 1b of pirtobrutinib and venetoclax ± rituximab</a:t>
              </a:r>
            </a:p>
            <a:p>
              <a:pPr algn="ctr"/>
              <a:r>
                <a:rPr lang="en-US" sz="919" b="1" dirty="0">
                  <a:solidFill>
                    <a:schemeClr val="bg1"/>
                  </a:solidFill>
                  <a:latin typeface="Arial" panose="020B0604020202020204" pitchFamily="34" charset="0"/>
                  <a:cs typeface="Arial" panose="020B0604020202020204" pitchFamily="34" charset="0"/>
                </a:rPr>
                <a:t>N=25 </a:t>
              </a:r>
            </a:p>
          </p:txBody>
        </p:sp>
        <p:sp>
          <p:nvSpPr>
            <p:cNvPr id="14" name="Rectangle: Rounded Corners 13">
              <a:extLst>
                <a:ext uri="{FF2B5EF4-FFF2-40B4-BE49-F238E27FC236}">
                  <a16:creationId xmlns:a16="http://schemas.microsoft.com/office/drawing/2014/main" id="{15A6EDC7-78D3-A778-19EA-304AC2BF15E5}"/>
                </a:ext>
              </a:extLst>
            </p:cNvPr>
            <p:cNvSpPr/>
            <p:nvPr/>
          </p:nvSpPr>
          <p:spPr>
            <a:xfrm>
              <a:off x="2433126" y="5138672"/>
              <a:ext cx="3807477" cy="3200108"/>
            </a:xfrm>
            <a:prstGeom prst="roundRec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009" tIns="30005" rIns="60009" bIns="30005" rtlCol="0" anchor="ctr"/>
            <a:lstStyle/>
            <a:p>
              <a:pPr algn="ctr"/>
              <a:r>
                <a:rPr lang="en-US" sz="788" b="1" u="sng" dirty="0">
                  <a:solidFill>
                    <a:schemeClr val="tx1"/>
                  </a:solidFill>
                  <a:latin typeface="Arial"/>
                  <a:cs typeface="Arial"/>
                </a:rPr>
                <a:t>PV dosing regimen</a:t>
              </a:r>
              <a:endParaRPr lang="en-US" sz="788" b="1" u="sng" dirty="0">
                <a:solidFill>
                  <a:schemeClr val="tx1"/>
                </a:solidFill>
                <a:latin typeface="Arial" panose="020B0604020202020204" pitchFamily="34" charset="0"/>
                <a:cs typeface="Arial" panose="020B0604020202020204" pitchFamily="34" charset="0"/>
              </a:endParaRPr>
            </a:p>
            <a:p>
              <a:pPr algn="ctr"/>
              <a:endParaRPr lang="en-US" sz="394" b="1" dirty="0">
                <a:solidFill>
                  <a:schemeClr val="tx1"/>
                </a:solidFill>
                <a:latin typeface="Arial"/>
                <a:cs typeface="Arial"/>
              </a:endParaRPr>
            </a:p>
            <a:p>
              <a:pPr algn="ctr"/>
              <a:r>
                <a:rPr lang="en-US" sz="788" b="1" dirty="0">
                  <a:solidFill>
                    <a:schemeClr val="tx1"/>
                  </a:solidFill>
                  <a:latin typeface="Arial"/>
                  <a:cs typeface="Arial"/>
                </a:rPr>
                <a:t>Pirtobrutinib</a:t>
              </a:r>
            </a:p>
            <a:p>
              <a:pPr algn="ctr"/>
              <a:r>
                <a:rPr lang="en-US" sz="788" dirty="0">
                  <a:solidFill>
                    <a:schemeClr val="tx1"/>
                  </a:solidFill>
                  <a:latin typeface="Arial"/>
                  <a:cs typeface="Arial"/>
                </a:rPr>
                <a:t>200 mg QD starting cycle 1 day 1</a:t>
              </a:r>
            </a:p>
            <a:p>
              <a:pPr algn="ctr">
                <a:spcBef>
                  <a:spcPts val="394"/>
                </a:spcBef>
              </a:pPr>
              <a:r>
                <a:rPr lang="en-US" sz="788" b="1" dirty="0">
                  <a:solidFill>
                    <a:schemeClr val="tx1"/>
                  </a:solidFill>
                  <a:latin typeface="Arial" panose="020B0604020202020204" pitchFamily="34" charset="0"/>
                  <a:cs typeface="Arial" panose="020B0604020202020204" pitchFamily="34" charset="0"/>
                </a:rPr>
                <a:t>Venetoclax</a:t>
              </a:r>
            </a:p>
            <a:p>
              <a:pPr algn="ctr"/>
              <a:r>
                <a:rPr lang="en-US" sz="788" dirty="0">
                  <a:solidFill>
                    <a:schemeClr val="tx1"/>
                  </a:solidFill>
                  <a:latin typeface="Arial"/>
                  <a:cs typeface="Arial"/>
                </a:rPr>
                <a:t>Starting cycle 2 day 1 with a standard 5-week dose ramp to 400 mg QD</a:t>
              </a:r>
            </a:p>
            <a:p>
              <a:pPr algn="ctr">
                <a:spcBef>
                  <a:spcPts val="394"/>
                </a:spcBef>
              </a:pPr>
              <a:r>
                <a:rPr lang="en-US" sz="788" dirty="0">
                  <a:solidFill>
                    <a:schemeClr val="tx1"/>
                  </a:solidFill>
                  <a:latin typeface="Arial"/>
                  <a:cs typeface="Arial"/>
                </a:rPr>
                <a:t>n=15</a:t>
              </a:r>
            </a:p>
          </p:txBody>
        </p:sp>
        <p:cxnSp>
          <p:nvCxnSpPr>
            <p:cNvPr id="17" name="Straight Arrow Connector 16">
              <a:extLst>
                <a:ext uri="{FF2B5EF4-FFF2-40B4-BE49-F238E27FC236}">
                  <a16:creationId xmlns:a16="http://schemas.microsoft.com/office/drawing/2014/main" id="{56B3FAEF-FA23-B1D5-7F8E-F6B100A638AF}"/>
                </a:ext>
              </a:extLst>
            </p:cNvPr>
            <p:cNvCxnSpPr>
              <a:cxnSpLocks/>
            </p:cNvCxnSpPr>
            <p:nvPr/>
          </p:nvCxnSpPr>
          <p:spPr>
            <a:xfrm>
              <a:off x="4346674" y="4805327"/>
              <a:ext cx="0" cy="342869"/>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F7601753-017E-661C-C3F5-28A130EBFAEE}"/>
              </a:ext>
            </a:extLst>
          </p:cNvPr>
          <p:cNvCxnSpPr>
            <a:cxnSpLocks/>
          </p:cNvCxnSpPr>
          <p:nvPr/>
        </p:nvCxnSpPr>
        <p:spPr>
          <a:xfrm flipV="1">
            <a:off x="1820556" y="2053729"/>
            <a:ext cx="21603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6353FF-A009-74F3-E31B-6878D2B3A7B3}"/>
              </a:ext>
            </a:extLst>
          </p:cNvPr>
          <p:cNvCxnSpPr>
            <a:cxnSpLocks/>
          </p:cNvCxnSpPr>
          <p:nvPr/>
        </p:nvCxnSpPr>
        <p:spPr>
          <a:xfrm>
            <a:off x="2901485" y="1805550"/>
            <a:ext cx="0" cy="24003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3" name="Rectangle: Rounded Corners 22">
            <a:extLst>
              <a:ext uri="{FF2B5EF4-FFF2-40B4-BE49-F238E27FC236}">
                <a16:creationId xmlns:a16="http://schemas.microsoft.com/office/drawing/2014/main" id="{C9AA5364-F9E8-2DDC-B889-E38589CF0211}"/>
              </a:ext>
            </a:extLst>
          </p:cNvPr>
          <p:cNvSpPr/>
          <p:nvPr/>
        </p:nvSpPr>
        <p:spPr>
          <a:xfrm>
            <a:off x="2957675" y="2230637"/>
            <a:ext cx="2040298" cy="1680245"/>
          </a:xfrm>
          <a:prstGeom prst="roundRec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009" tIns="30005" rIns="60009" bIns="30005" rtlCol="0" anchor="ctr"/>
          <a:lstStyle/>
          <a:p>
            <a:pPr algn="ctr"/>
            <a:r>
              <a:rPr lang="en-US" sz="788" b="1" u="sng" dirty="0">
                <a:solidFill>
                  <a:schemeClr val="tx1"/>
                </a:solidFill>
                <a:latin typeface="Arial"/>
                <a:cs typeface="Arial"/>
              </a:rPr>
              <a:t>PVR dosing regimen</a:t>
            </a:r>
            <a:endParaRPr lang="en-US" sz="1181" dirty="0">
              <a:solidFill>
                <a:schemeClr val="tx1"/>
              </a:solidFill>
            </a:endParaRPr>
          </a:p>
          <a:p>
            <a:pPr algn="ctr"/>
            <a:endParaRPr lang="en-US" sz="394" b="1" dirty="0">
              <a:solidFill>
                <a:schemeClr val="tx1"/>
              </a:solidFill>
              <a:latin typeface="Arial"/>
              <a:cs typeface="Arial"/>
            </a:endParaRPr>
          </a:p>
          <a:p>
            <a:pPr algn="ctr"/>
            <a:r>
              <a:rPr lang="en-US" sz="788" b="1" dirty="0">
                <a:solidFill>
                  <a:schemeClr val="tx1"/>
                </a:solidFill>
                <a:latin typeface="Arial"/>
                <a:cs typeface="Arial"/>
              </a:rPr>
              <a:t>Rituximab</a:t>
            </a:r>
            <a:endParaRPr lang="en-US" sz="1181" dirty="0">
              <a:solidFill>
                <a:schemeClr val="tx1"/>
              </a:solidFill>
              <a:latin typeface="Arial"/>
              <a:cs typeface="Arial"/>
            </a:endParaRPr>
          </a:p>
          <a:p>
            <a:pPr algn="ctr"/>
            <a:r>
              <a:rPr lang="en-US" sz="788" dirty="0">
                <a:solidFill>
                  <a:schemeClr val="tx1"/>
                </a:solidFill>
                <a:latin typeface="Arial"/>
                <a:cs typeface="Arial"/>
              </a:rPr>
              <a:t>375 mg/m</a:t>
            </a:r>
            <a:r>
              <a:rPr lang="en-US" sz="788" baseline="30000" dirty="0">
                <a:solidFill>
                  <a:schemeClr val="tx1"/>
                </a:solidFill>
                <a:latin typeface="Arial"/>
                <a:cs typeface="Arial"/>
              </a:rPr>
              <a:t>2</a:t>
            </a:r>
            <a:r>
              <a:rPr lang="en-US" sz="788" dirty="0">
                <a:solidFill>
                  <a:schemeClr val="tx1"/>
                </a:solidFill>
                <a:latin typeface="Arial"/>
                <a:cs typeface="Arial"/>
              </a:rPr>
              <a:t> on cycle 1 day 1 and then 500 mg/m</a:t>
            </a:r>
            <a:r>
              <a:rPr lang="en-US" sz="788" baseline="30000" dirty="0">
                <a:solidFill>
                  <a:schemeClr val="tx1"/>
                </a:solidFill>
                <a:latin typeface="Arial"/>
                <a:cs typeface="Arial"/>
              </a:rPr>
              <a:t>2</a:t>
            </a:r>
            <a:r>
              <a:rPr lang="en-US" sz="788" dirty="0">
                <a:solidFill>
                  <a:schemeClr val="tx1"/>
                </a:solidFill>
                <a:latin typeface="Arial"/>
                <a:cs typeface="Arial"/>
              </a:rPr>
              <a:t> on day 1 of cycles 2-6</a:t>
            </a:r>
          </a:p>
          <a:p>
            <a:pPr algn="ctr">
              <a:spcBef>
                <a:spcPts val="394"/>
              </a:spcBef>
            </a:pPr>
            <a:r>
              <a:rPr lang="en-US" sz="788" b="1" dirty="0">
                <a:solidFill>
                  <a:schemeClr val="tx1"/>
                </a:solidFill>
                <a:latin typeface="Arial" panose="020B0604020202020204" pitchFamily="34" charset="0"/>
                <a:cs typeface="Arial" panose="020B0604020202020204" pitchFamily="34" charset="0"/>
              </a:rPr>
              <a:t>Pirtobrutinib</a:t>
            </a:r>
          </a:p>
          <a:p>
            <a:pPr algn="ctr"/>
            <a:r>
              <a:rPr lang="en-US" sz="788" dirty="0">
                <a:solidFill>
                  <a:schemeClr val="tx1"/>
                </a:solidFill>
                <a:latin typeface="Arial"/>
                <a:cs typeface="Arial"/>
              </a:rPr>
              <a:t>200 mg QD starting cycle 1 day 3</a:t>
            </a:r>
          </a:p>
          <a:p>
            <a:pPr algn="ctr">
              <a:spcBef>
                <a:spcPts val="394"/>
              </a:spcBef>
            </a:pPr>
            <a:r>
              <a:rPr lang="en-US" sz="788" b="1" dirty="0">
                <a:solidFill>
                  <a:schemeClr val="tx1"/>
                </a:solidFill>
                <a:latin typeface="Arial" panose="020B0604020202020204" pitchFamily="34" charset="0"/>
                <a:cs typeface="Arial" panose="020B0604020202020204" pitchFamily="34" charset="0"/>
              </a:rPr>
              <a:t>Venetoclax</a:t>
            </a:r>
          </a:p>
          <a:p>
            <a:pPr algn="ctr"/>
            <a:r>
              <a:rPr lang="en-US" sz="788" dirty="0">
                <a:solidFill>
                  <a:schemeClr val="tx1"/>
                </a:solidFill>
                <a:latin typeface="Arial"/>
                <a:cs typeface="Arial"/>
              </a:rPr>
              <a:t>Starting cycle 2 day 1 with a standard 5-week dose ramp to 400 mg QD</a:t>
            </a:r>
          </a:p>
          <a:p>
            <a:pPr algn="ctr">
              <a:spcBef>
                <a:spcPts val="394"/>
              </a:spcBef>
            </a:pPr>
            <a:r>
              <a:rPr lang="en-US" sz="788" dirty="0">
                <a:solidFill>
                  <a:schemeClr val="tx1"/>
                </a:solidFill>
                <a:latin typeface="Arial"/>
                <a:cs typeface="Arial"/>
              </a:rPr>
              <a:t>n=10</a:t>
            </a:r>
          </a:p>
        </p:txBody>
      </p:sp>
      <p:cxnSp>
        <p:nvCxnSpPr>
          <p:cNvPr id="26" name="Straight Arrow Connector 25">
            <a:extLst>
              <a:ext uri="{FF2B5EF4-FFF2-40B4-BE49-F238E27FC236}">
                <a16:creationId xmlns:a16="http://schemas.microsoft.com/office/drawing/2014/main" id="{176A9779-5BD2-EEE8-13F4-0CCB884329ED}"/>
              </a:ext>
            </a:extLst>
          </p:cNvPr>
          <p:cNvCxnSpPr>
            <a:cxnSpLocks/>
          </p:cNvCxnSpPr>
          <p:nvPr/>
        </p:nvCxnSpPr>
        <p:spPr>
          <a:xfrm>
            <a:off x="3981782" y="2050611"/>
            <a:ext cx="0" cy="180026"/>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13FD622-74B8-DE98-7055-212F74927BC4}"/>
              </a:ext>
            </a:extLst>
          </p:cNvPr>
          <p:cNvGrpSpPr/>
          <p:nvPr/>
        </p:nvGrpSpPr>
        <p:grpSpPr>
          <a:xfrm>
            <a:off x="5282196" y="869922"/>
            <a:ext cx="3060454" cy="3261419"/>
            <a:chOff x="12589722" y="1667863"/>
            <a:chExt cx="4390135" cy="4969676"/>
          </a:xfrm>
        </p:grpSpPr>
        <p:sp>
          <p:nvSpPr>
            <p:cNvPr id="33" name="Rectangle: Rounded Corners 32">
              <a:extLst>
                <a:ext uri="{FF2B5EF4-FFF2-40B4-BE49-F238E27FC236}">
                  <a16:creationId xmlns:a16="http://schemas.microsoft.com/office/drawing/2014/main" id="{756F319F-4A1B-3F3C-C895-542A1891960C}"/>
                </a:ext>
              </a:extLst>
            </p:cNvPr>
            <p:cNvSpPr/>
            <p:nvPr/>
          </p:nvSpPr>
          <p:spPr>
            <a:xfrm>
              <a:off x="12589722" y="3313838"/>
              <a:ext cx="4390127" cy="1457049"/>
            </a:xfrm>
            <a:prstGeom prst="roundRect">
              <a:avLst/>
            </a:prstGeom>
            <a:noFill/>
            <a:ln w="19050" cap="flat" cmpd="sng" algn="ctr">
              <a:solidFill>
                <a:schemeClr val="tx1"/>
              </a:solidFill>
              <a:prstDash val="solid"/>
            </a:ln>
            <a:effectLst/>
          </p:spPr>
          <p:txBody>
            <a:bodyPr lIns="60009" tIns="30005" rIns="60009" bIns="30005" rtlCol="0" anchor="ctr"/>
            <a:lstStyle/>
            <a:p>
              <a:pPr marL="150044" indent="-150044" defTabSz="300088">
                <a:buClr>
                  <a:schemeClr val="tx1"/>
                </a:buClr>
                <a:buSzPct val="150000"/>
                <a:buFont typeface="Arial" panose="020B0604020202020204" pitchFamily="34" charset="0"/>
                <a:buChar char="•"/>
                <a:defRPr/>
              </a:pPr>
              <a:r>
                <a:rPr lang="en-US" sz="788" dirty="0">
                  <a:cs typeface="Arial" panose="020B0604020202020204" pitchFamily="34" charset="0"/>
                </a:rPr>
                <a:t>Age ≥18 </a:t>
              </a:r>
            </a:p>
            <a:p>
              <a:pPr marL="150044" indent="-150044" defTabSz="300088">
                <a:buClr>
                  <a:schemeClr val="tx1"/>
                </a:buClr>
                <a:buSzPct val="150000"/>
                <a:buFont typeface="Arial" panose="020B0604020202020204" pitchFamily="34" charset="0"/>
                <a:buChar char="•"/>
                <a:defRPr/>
              </a:pPr>
              <a:r>
                <a:rPr lang="en-US" sz="788" dirty="0">
                  <a:cs typeface="Arial" panose="020B0604020202020204" pitchFamily="34" charset="0"/>
                </a:rPr>
                <a:t>ECOG PS 0-2</a:t>
              </a:r>
            </a:p>
            <a:p>
              <a:pPr marL="150044" indent="-150044" defTabSz="300088">
                <a:buClr>
                  <a:schemeClr val="tx1"/>
                </a:buClr>
                <a:buSzPct val="150000"/>
                <a:buFont typeface="Arial" panose="020B0604020202020204" pitchFamily="34" charset="0"/>
                <a:buChar char="•"/>
                <a:defRPr/>
              </a:pPr>
              <a:r>
                <a:rPr lang="en-US" sz="788" dirty="0">
                  <a:cs typeface="Arial" panose="020B0604020202020204" pitchFamily="34" charset="0"/>
                </a:rPr>
                <a:t>Histologically confirmed r/r CLL/SLL</a:t>
              </a:r>
            </a:p>
            <a:p>
              <a:pPr marL="150044" indent="-150044" defTabSz="300088">
                <a:buClr>
                  <a:schemeClr val="tx1"/>
                </a:buClr>
                <a:buSzPct val="150000"/>
                <a:buFont typeface="Arial" panose="020B0604020202020204" pitchFamily="34" charset="0"/>
                <a:buChar char="•"/>
                <a:defRPr/>
              </a:pPr>
              <a:r>
                <a:rPr lang="en-US" sz="788" dirty="0">
                  <a:cs typeface="Arial" panose="020B0604020202020204" pitchFamily="34" charset="0"/>
                </a:rPr>
                <a:t>Active disease and in need of treatment</a:t>
              </a:r>
            </a:p>
            <a:p>
              <a:pPr marL="150044" indent="-150044" defTabSz="300088">
                <a:buClr>
                  <a:schemeClr val="tx1"/>
                </a:buClr>
                <a:buSzPct val="150000"/>
                <a:buFont typeface="Arial" panose="020B0604020202020204" pitchFamily="34" charset="0"/>
                <a:buChar char="•"/>
                <a:defRPr/>
              </a:pPr>
              <a:r>
                <a:rPr lang="en-US" sz="788" dirty="0">
                  <a:latin typeface="Arial"/>
                  <a:cs typeface="Arial"/>
                </a:rPr>
                <a:t>Prior covalent BTK inhibitors permitted</a:t>
              </a:r>
            </a:p>
            <a:p>
              <a:pPr marL="150044" indent="-150044" defTabSz="300088">
                <a:buClr>
                  <a:schemeClr val="tx1"/>
                </a:buClr>
                <a:buSzPct val="150000"/>
                <a:buFont typeface="Arial" panose="020B0604020202020204" pitchFamily="34" charset="0"/>
                <a:buChar char="•"/>
                <a:defRPr/>
              </a:pPr>
              <a:r>
                <a:rPr lang="en-US" sz="788" dirty="0">
                  <a:cs typeface="Arial" panose="020B0604020202020204" pitchFamily="34" charset="0"/>
                </a:rPr>
                <a:t>Prior venetoclax or other BCL-2 inhibitors were not permitted</a:t>
              </a:r>
            </a:p>
          </p:txBody>
        </p:sp>
        <p:sp>
          <p:nvSpPr>
            <p:cNvPr id="34" name="Rectangle: Rounded Corners 33">
              <a:extLst>
                <a:ext uri="{FF2B5EF4-FFF2-40B4-BE49-F238E27FC236}">
                  <a16:creationId xmlns:a16="http://schemas.microsoft.com/office/drawing/2014/main" id="{E3ACFE95-C669-47D7-451A-50552ABC7523}"/>
                </a:ext>
              </a:extLst>
            </p:cNvPr>
            <p:cNvSpPr/>
            <p:nvPr/>
          </p:nvSpPr>
          <p:spPr>
            <a:xfrm>
              <a:off x="15023199" y="3164234"/>
              <a:ext cx="1721618" cy="274320"/>
            </a:xfrm>
            <a:prstGeom prst="roundRect">
              <a:avLst/>
            </a:prstGeom>
            <a:solidFill>
              <a:schemeClr val="bg1">
                <a:lumMod val="95000"/>
              </a:schemeClr>
            </a:solidFill>
            <a:ln w="19050" cap="flat" cmpd="sng" algn="ctr">
              <a:solidFill>
                <a:schemeClr val="tx1"/>
              </a:solidFill>
              <a:prstDash val="solid"/>
            </a:ln>
            <a:effectLst/>
          </p:spPr>
          <p:txBody>
            <a:bodyPr rtlCol="0" anchor="ctr"/>
            <a:lstStyle/>
            <a:p>
              <a:pPr algn="ctr" defTabSz="300088"/>
              <a:r>
                <a:rPr lang="en-US" sz="788" b="1" kern="0" dirty="0">
                  <a:ea typeface="Tahoma" panose="020B0604030504040204" pitchFamily="34" charset="0"/>
                  <a:cs typeface="Arial" panose="020B0604020202020204" pitchFamily="34" charset="0"/>
                </a:rPr>
                <a:t>Eligibility</a:t>
              </a:r>
              <a:endParaRPr lang="en-US" sz="919" b="1" kern="0" dirty="0">
                <a:ea typeface="Tahoma" panose="020B060403050404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1C42C86-3F90-9DF8-1C3C-A48F6D72ABCE}"/>
                </a:ext>
              </a:extLst>
            </p:cNvPr>
            <p:cNvSpPr/>
            <p:nvPr/>
          </p:nvSpPr>
          <p:spPr>
            <a:xfrm>
              <a:off x="12589724" y="5174499"/>
              <a:ext cx="4390125" cy="1463040"/>
            </a:xfrm>
            <a:prstGeom prst="roundRect">
              <a:avLst/>
            </a:prstGeom>
            <a:noFill/>
            <a:ln w="19050" cap="flat" cmpd="sng" algn="ctr">
              <a:solidFill>
                <a:schemeClr val="tx1"/>
              </a:solidFill>
              <a:prstDash val="solid"/>
            </a:ln>
            <a:effectLst/>
          </p:spPr>
          <p:txBody>
            <a:bodyPr lIns="60009" tIns="30005" rIns="60009" bIns="30005" rtlCol="0" anchor="ctr"/>
            <a:lstStyle/>
            <a:p>
              <a:pPr marL="150044" indent="-150044" defTabSz="300088">
                <a:buClr>
                  <a:schemeClr val="tx1"/>
                </a:buClr>
                <a:buSzPct val="150000"/>
                <a:buFont typeface="Arial" panose="020B0604020202020204" pitchFamily="34" charset="0"/>
                <a:buChar char="•"/>
              </a:pPr>
              <a:r>
                <a:rPr lang="en-US" sz="788" kern="0" dirty="0">
                  <a:ea typeface="Tahoma" panose="020B0604030504040204" pitchFamily="34" charset="0"/>
                  <a:cs typeface="Arial" panose="020B0604020202020204" pitchFamily="34" charset="0"/>
                </a:rPr>
                <a:t>Safety assessed by TEAEs graded by CTCAE v5.0</a:t>
              </a:r>
              <a:endParaRPr lang="en-US" sz="788" kern="0" baseline="30000" dirty="0">
                <a:ea typeface="Tahoma" panose="020B0604030504040204" pitchFamily="34" charset="0"/>
                <a:cs typeface="Arial" panose="020B0604020202020204" pitchFamily="34" charset="0"/>
              </a:endParaRPr>
            </a:p>
            <a:p>
              <a:pPr marL="150044" indent="-150044" defTabSz="300088">
                <a:buClr>
                  <a:schemeClr val="tx1"/>
                </a:buClr>
                <a:buSzPct val="150000"/>
                <a:buFont typeface="Arial" panose="020B0604020202020204" pitchFamily="34" charset="0"/>
                <a:buChar char="•"/>
              </a:pPr>
              <a:r>
                <a:rPr lang="en-US" sz="788" kern="0" dirty="0">
                  <a:ea typeface="Tahoma"/>
                  <a:cs typeface="Arial" panose="020B0604020202020204" pitchFamily="34" charset="0"/>
                </a:rPr>
                <a:t>ORR and PFS based on investigator assessment</a:t>
              </a:r>
            </a:p>
            <a:p>
              <a:pPr marL="150044" indent="-150044" defTabSz="300088">
                <a:buClr>
                  <a:schemeClr val="tx1"/>
                </a:buClr>
                <a:buSzPct val="150000"/>
                <a:buFont typeface="Arial" panose="020B0604020202020204" pitchFamily="34" charset="0"/>
                <a:buChar char="•"/>
              </a:pPr>
              <a:r>
                <a:rPr lang="en-US" sz="788" kern="0" dirty="0">
                  <a:ea typeface="Tahoma"/>
                  <a:cs typeface="Arial" panose="020B0604020202020204" pitchFamily="34" charset="0"/>
                </a:rPr>
                <a:t>Undetectable MRD defined as &lt;1 CLL cell/10,000 nucleated cells in peripheral blood via clonoSEQ assay (Adaptive Biotechnologies, Seattle WA)</a:t>
              </a:r>
              <a:endParaRPr lang="en-US" sz="788" baseline="30000" dirty="0">
                <a:ea typeface="Tahoma"/>
                <a:cs typeface="Arial" panose="020B0604020202020204" pitchFamily="34" charset="0"/>
              </a:endParaRPr>
            </a:p>
            <a:p>
              <a:pPr marL="150044" indent="-150044" defTabSz="300088">
                <a:buClr>
                  <a:schemeClr val="tx1"/>
                </a:buClr>
                <a:buSzPct val="150000"/>
                <a:buFont typeface="Arial" panose="020B0604020202020204" pitchFamily="34" charset="0"/>
                <a:buChar char="•"/>
              </a:pPr>
              <a:r>
                <a:rPr lang="en-US" sz="788" dirty="0">
                  <a:ea typeface="Tahoma"/>
                  <a:cs typeface="Arial" panose="020B0604020202020204" pitchFamily="34" charset="0"/>
                </a:rPr>
                <a:t>Pharmacokinetics for pirtobrutinib and venetoclax</a:t>
              </a:r>
              <a:endParaRPr lang="en-US" sz="788" kern="0" baseline="30000" dirty="0">
                <a:ea typeface="Tahoma"/>
                <a:cs typeface="Arial" panose="020B0604020202020204" pitchFamily="34" charset="0"/>
              </a:endParaRPr>
            </a:p>
          </p:txBody>
        </p:sp>
        <p:sp>
          <p:nvSpPr>
            <p:cNvPr id="36" name="Rectangle: Rounded Corners 35">
              <a:extLst>
                <a:ext uri="{FF2B5EF4-FFF2-40B4-BE49-F238E27FC236}">
                  <a16:creationId xmlns:a16="http://schemas.microsoft.com/office/drawing/2014/main" id="{6F9D0AC8-1F4A-B6AA-F01A-903150B697AC}"/>
                </a:ext>
              </a:extLst>
            </p:cNvPr>
            <p:cNvSpPr/>
            <p:nvPr/>
          </p:nvSpPr>
          <p:spPr>
            <a:xfrm>
              <a:off x="14974470" y="5015937"/>
              <a:ext cx="1721618" cy="274320"/>
            </a:xfrm>
            <a:prstGeom prst="roundRect">
              <a:avLst/>
            </a:prstGeom>
            <a:solidFill>
              <a:schemeClr val="bg1">
                <a:lumMod val="95000"/>
              </a:schemeClr>
            </a:solidFill>
            <a:ln w="19050" cap="flat" cmpd="sng" algn="ctr">
              <a:solidFill>
                <a:schemeClr val="tx1"/>
              </a:solidFill>
              <a:prstDash val="solid"/>
            </a:ln>
            <a:effectLst/>
          </p:spPr>
          <p:txBody>
            <a:bodyPr rtlCol="0" anchor="ctr"/>
            <a:lstStyle/>
            <a:p>
              <a:pPr algn="ctr" defTabSz="300088"/>
              <a:r>
                <a:rPr lang="en-US" sz="788" b="1" kern="0" dirty="0">
                  <a:ea typeface="Tahoma" panose="020B0604030504040204" pitchFamily="34" charset="0"/>
                  <a:cs typeface="Arial" panose="020B0604020202020204" pitchFamily="34" charset="0"/>
                </a:rPr>
                <a:t>Key Endpoints</a:t>
              </a:r>
              <a:r>
                <a:rPr lang="en-US" sz="788" b="1" kern="0" baseline="30000" dirty="0">
                  <a:ea typeface="Tahoma" panose="020B0604030504040204" pitchFamily="34" charset="0"/>
                  <a:cs typeface="Arial" panose="020B0604020202020204" pitchFamily="34" charset="0"/>
                </a:rPr>
                <a:t>a</a:t>
              </a:r>
            </a:p>
          </p:txBody>
        </p:sp>
        <p:sp>
          <p:nvSpPr>
            <p:cNvPr id="37" name="Rectangle: Rounded Corners 36">
              <a:extLst>
                <a:ext uri="{FF2B5EF4-FFF2-40B4-BE49-F238E27FC236}">
                  <a16:creationId xmlns:a16="http://schemas.microsoft.com/office/drawing/2014/main" id="{B865272B-2448-B77B-4D85-B2679924BBE7}"/>
                </a:ext>
              </a:extLst>
            </p:cNvPr>
            <p:cNvSpPr/>
            <p:nvPr/>
          </p:nvSpPr>
          <p:spPr>
            <a:xfrm>
              <a:off x="12589730" y="1800352"/>
              <a:ext cx="4390127" cy="1097280"/>
            </a:xfrm>
            <a:prstGeom prst="roundRect">
              <a:avLst/>
            </a:prstGeom>
            <a:noFill/>
            <a:ln w="19050" cap="flat" cmpd="sng" algn="ctr">
              <a:solidFill>
                <a:schemeClr val="tx1"/>
              </a:solidFill>
              <a:prstDash val="solid"/>
            </a:ln>
            <a:effectLst/>
          </p:spPr>
          <p:txBody>
            <a:bodyPr lIns="60009" tIns="30005" rIns="60009" bIns="30005" rtlCol="0" anchor="ctr"/>
            <a:lstStyle/>
            <a:p>
              <a:pPr marL="150044" indent="-150044" defTabSz="300088">
                <a:buClr>
                  <a:schemeClr val="tx1"/>
                </a:buClr>
                <a:buSzPct val="150000"/>
                <a:buFont typeface="Arial" panose="020B0604020202020204" pitchFamily="34" charset="0"/>
                <a:buChar char="•"/>
                <a:defRPr/>
              </a:pPr>
              <a:r>
                <a:rPr lang="en-US" sz="788" dirty="0">
                  <a:latin typeface="Arial"/>
                  <a:cs typeface="Arial"/>
                </a:rPr>
                <a:t>A 3+3 safety assessment for each combination arm</a:t>
              </a:r>
            </a:p>
            <a:p>
              <a:pPr marL="150044" indent="-150044">
                <a:buClr>
                  <a:schemeClr val="tx1"/>
                </a:buClr>
                <a:buSzPct val="150000"/>
                <a:buFont typeface="Arial" panose="020B0604020202020204" pitchFamily="34" charset="0"/>
                <a:buChar char="•"/>
                <a:defRPr/>
              </a:pPr>
              <a:r>
                <a:rPr lang="en-US" sz="788" dirty="0">
                  <a:latin typeface="Arial"/>
                  <a:cs typeface="Arial"/>
                </a:rPr>
                <a:t>No plan for dose escalation of any study drug</a:t>
              </a:r>
            </a:p>
            <a:p>
              <a:pPr marL="150044" indent="-150044">
                <a:buClr>
                  <a:schemeClr val="tx1"/>
                </a:buClr>
                <a:buSzPct val="150000"/>
                <a:buFont typeface="Arial" panose="020B0604020202020204" pitchFamily="34" charset="0"/>
                <a:buChar char="•"/>
                <a:defRPr/>
              </a:pPr>
              <a:r>
                <a:rPr lang="en-US" sz="788" dirty="0">
                  <a:latin typeface="Arial"/>
                  <a:cs typeface="Arial"/>
                </a:rPr>
                <a:t>Enrollment could be expanded by up to 30 additional patients</a:t>
              </a:r>
            </a:p>
          </p:txBody>
        </p:sp>
        <p:sp>
          <p:nvSpPr>
            <p:cNvPr id="38" name="Rectangle: Rounded Corners 37">
              <a:extLst>
                <a:ext uri="{FF2B5EF4-FFF2-40B4-BE49-F238E27FC236}">
                  <a16:creationId xmlns:a16="http://schemas.microsoft.com/office/drawing/2014/main" id="{F1A78EC1-5F01-FC3C-022B-2354FC78D05F}"/>
                </a:ext>
              </a:extLst>
            </p:cNvPr>
            <p:cNvSpPr/>
            <p:nvPr/>
          </p:nvSpPr>
          <p:spPr>
            <a:xfrm>
              <a:off x="15029492" y="1667863"/>
              <a:ext cx="1721618" cy="274320"/>
            </a:xfrm>
            <a:prstGeom prst="roundRect">
              <a:avLst/>
            </a:prstGeom>
            <a:solidFill>
              <a:schemeClr val="bg1">
                <a:lumMod val="95000"/>
              </a:schemeClr>
            </a:solidFill>
            <a:ln w="19050" cap="flat" cmpd="sng" algn="ctr">
              <a:solidFill>
                <a:schemeClr val="tx1"/>
              </a:solidFill>
              <a:prstDash val="solid"/>
            </a:ln>
            <a:effectLst/>
          </p:spPr>
          <p:txBody>
            <a:bodyPr rtlCol="0" anchor="ctr"/>
            <a:lstStyle/>
            <a:p>
              <a:pPr algn="ctr" defTabSz="300088"/>
              <a:r>
                <a:rPr lang="en-US" sz="788" b="1" kern="0" dirty="0">
                  <a:ea typeface="Tahoma" panose="020B0604030504040204" pitchFamily="34" charset="0"/>
                  <a:cs typeface="Arial" panose="020B0604020202020204" pitchFamily="34" charset="0"/>
                </a:rPr>
                <a:t>Phase 1b Design</a:t>
              </a:r>
            </a:p>
          </p:txBody>
        </p:sp>
      </p:grpSp>
      <p:sp>
        <p:nvSpPr>
          <p:cNvPr id="3" name="TextBox 2">
            <a:extLst>
              <a:ext uri="{FF2B5EF4-FFF2-40B4-BE49-F238E27FC236}">
                <a16:creationId xmlns:a16="http://schemas.microsoft.com/office/drawing/2014/main" id="{A2B7D596-BF60-4ADB-1A70-12BF1624C1AD}"/>
              </a:ext>
            </a:extLst>
          </p:cNvPr>
          <p:cNvSpPr txBox="1"/>
          <p:nvPr/>
        </p:nvSpPr>
        <p:spPr>
          <a:xfrm>
            <a:off x="1224143" y="3971973"/>
            <a:ext cx="3195203" cy="485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algn="ctr"/>
            <a:r>
              <a:rPr lang="en-US" sz="788" b="1" dirty="0">
                <a:latin typeface="Arial"/>
                <a:cs typeface="Tahoma"/>
              </a:rPr>
              <a:t>Pirtobrutinib and venetoclax were given </a:t>
            </a:r>
            <a:br>
              <a:rPr lang="en-US" sz="1181" b="1" dirty="0"/>
            </a:br>
            <a:r>
              <a:rPr lang="en-US" sz="788" b="1" dirty="0">
                <a:latin typeface="Arial"/>
                <a:cs typeface="Tahoma"/>
              </a:rPr>
              <a:t>in combination in a fixed duration for 24 cycles</a:t>
            </a:r>
          </a:p>
          <a:p>
            <a:pPr algn="ctr"/>
            <a:endParaRPr lang="en-US" sz="394" dirty="0">
              <a:cs typeface="Tahoma"/>
            </a:endParaRPr>
          </a:p>
          <a:p>
            <a:pPr algn="ctr"/>
            <a:r>
              <a:rPr lang="en-US" sz="788" dirty="0">
                <a:latin typeface="Arial"/>
                <a:cs typeface="Arial"/>
              </a:rPr>
              <a:t>Each cycle was 28 days</a:t>
            </a:r>
            <a:endParaRPr lang="en-US" sz="1181" dirty="0">
              <a:latin typeface="Arial"/>
            </a:endParaRPr>
          </a:p>
        </p:txBody>
      </p:sp>
      <p:sp>
        <p:nvSpPr>
          <p:cNvPr id="5" name="TextBox 4">
            <a:extLst>
              <a:ext uri="{FF2B5EF4-FFF2-40B4-BE49-F238E27FC236}">
                <a16:creationId xmlns:a16="http://schemas.microsoft.com/office/drawing/2014/main" id="{E088420B-9B52-9296-FE35-ABB755C938E8}"/>
              </a:ext>
            </a:extLst>
          </p:cNvPr>
          <p:cNvSpPr txBox="1"/>
          <p:nvPr/>
        </p:nvSpPr>
        <p:spPr>
          <a:xfrm>
            <a:off x="70344" y="284171"/>
            <a:ext cx="8932970" cy="369332"/>
          </a:xfrm>
          <a:prstGeom prst="rect">
            <a:avLst/>
          </a:prstGeom>
          <a:noFill/>
        </p:spPr>
        <p:txBody>
          <a:bodyPr wrap="square" rtlCol="0">
            <a:spAutoFit/>
          </a:bodyPr>
          <a:lstStyle/>
          <a:p>
            <a:pPr marL="149540"/>
            <a:r>
              <a:rPr lang="en-US" sz="1800" b="1" dirty="0">
                <a:solidFill>
                  <a:srgbClr val="263F6A"/>
                </a:solidFill>
                <a:latin typeface="Arial" panose="020B0604020202020204" pitchFamily="34" charset="0"/>
                <a:cs typeface="Arial" panose="020B0604020202020204" pitchFamily="34" charset="0"/>
              </a:rPr>
              <a:t>BRUIN Phase 1b Study Design: 2-year, Fixed-duration Combination Regimens</a:t>
            </a:r>
            <a:endParaRPr lang="en-US" sz="1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D2A799-E138-C8D9-EA1E-14AF722D85E5}"/>
              </a:ext>
            </a:extLst>
          </p:cNvPr>
          <p:cNvSpPr txBox="1"/>
          <p:nvPr/>
        </p:nvSpPr>
        <p:spPr>
          <a:xfrm>
            <a:off x="835823" y="5001133"/>
            <a:ext cx="682272" cy="248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lgn="ctr" defTabSz="3780038">
              <a:defRPr sz="3200">
                <a:solidFill>
                  <a:prstClr val="black"/>
                </a:solidFill>
                <a:latin typeface="Arial Narrow" panose="020B0606020202030204" pitchFamily="34" charset="0"/>
                <a:cs typeface="Arial" panose="020B0604020202020204" pitchFamily="34" charset="0"/>
              </a:defRPr>
            </a:lvl1pPr>
          </a:lstStyle>
          <a:p>
            <a:pPr algn="l"/>
            <a:r>
              <a:rPr lang="en-US" sz="508" dirty="0">
                <a:sym typeface="Roboto Regular"/>
              </a:rPr>
              <a:t>Roeker, et al.; ASH 2023</a:t>
            </a:r>
            <a:endParaRPr lang="en-US" sz="508" dirty="0"/>
          </a:p>
        </p:txBody>
      </p:sp>
    </p:spTree>
    <p:extLst>
      <p:ext uri="{BB962C8B-B14F-4D97-AF65-F5344CB8AC3E}">
        <p14:creationId xmlns:p14="http://schemas.microsoft.com/office/powerpoint/2010/main" val="397199227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107F0-7368-B5AD-FC07-298231A41601}"/>
              </a:ext>
            </a:extLst>
          </p:cNvPr>
          <p:cNvSpPr txBox="1"/>
          <p:nvPr/>
        </p:nvSpPr>
        <p:spPr>
          <a:xfrm>
            <a:off x="571416" y="4654902"/>
            <a:ext cx="8001168" cy="2092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008" tIns="60008" rIns="60008" bIns="60008" numCol="1" spcCol="38100" rtlCol="0" fromWordArt="0" anchor="t" anchorCtr="0" forceAA="0" compatLnSpc="1">
            <a:prstTxWarp prst="textNoShape">
              <a:avLst/>
            </a:prstTxWarp>
            <a:spAutoFit/>
          </a:bodyPr>
          <a:lstStyle/>
          <a:p>
            <a:pPr marL="149540"/>
            <a:r>
              <a:rPr lang="en-US" sz="572" baseline="30000" dirty="0">
                <a:latin typeface="Arial Narrow" panose="020B0606020202030204" pitchFamily="34" charset="0"/>
                <a:cs typeface="Arial"/>
              </a:rPr>
              <a:t>a</a:t>
            </a:r>
            <a:r>
              <a:rPr lang="en-US" sz="572" dirty="0">
                <a:latin typeface="Arial Narrow" panose="020B0606020202030204" pitchFamily="34" charset="0"/>
                <a:cs typeface="Arial"/>
              </a:rPr>
              <a:t>ORR is the number of patients with a best response of CR or PR divided by the total number of patients. Response status per iwCLL 2018 as assessed by the investigator.</a:t>
            </a:r>
          </a:p>
        </p:txBody>
      </p:sp>
      <p:sp>
        <p:nvSpPr>
          <p:cNvPr id="6" name="TextBox 5">
            <a:extLst>
              <a:ext uri="{FF2B5EF4-FFF2-40B4-BE49-F238E27FC236}">
                <a16:creationId xmlns:a16="http://schemas.microsoft.com/office/drawing/2014/main" id="{1BD0AD21-FD7C-DE8D-7FA2-EEA894351096}"/>
              </a:ext>
            </a:extLst>
          </p:cNvPr>
          <p:cNvSpPr txBox="1"/>
          <p:nvPr/>
        </p:nvSpPr>
        <p:spPr>
          <a:xfrm>
            <a:off x="5753606" y="2174669"/>
            <a:ext cx="2611688" cy="175984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60009" tIns="30005" rIns="60009" bIns="30005" anchor="t">
            <a:spAutoFit/>
          </a:bodyPr>
          <a:lstStyle/>
          <a:p>
            <a:pPr marL="187529" indent="-187529">
              <a:spcBef>
                <a:spcPts val="263"/>
              </a:spcBef>
              <a:buClr>
                <a:schemeClr val="tx1"/>
              </a:buClr>
              <a:buFont typeface="Arial" panose="020B0604020202020204" pitchFamily="34" charset="0"/>
              <a:buChar char="•"/>
            </a:pPr>
            <a:r>
              <a:rPr lang="en-US" sz="913" dirty="0">
                <a:latin typeface="Arial"/>
                <a:ea typeface="Tahoma"/>
                <a:cs typeface="Arial"/>
              </a:rPr>
              <a:t>Changes in SPD were similar among patients who were BTKi naïve and previously BTKi treated</a:t>
            </a:r>
            <a:endParaRPr lang="en-US" sz="913" dirty="0">
              <a:latin typeface="Arial"/>
              <a:cs typeface="Arial"/>
            </a:endParaRPr>
          </a:p>
          <a:p>
            <a:pPr marL="187529" indent="-187529">
              <a:spcBef>
                <a:spcPts val="263"/>
              </a:spcBef>
              <a:buClr>
                <a:schemeClr val="tx1"/>
              </a:buClr>
              <a:buFont typeface="Arial" panose="020B0604020202020204" pitchFamily="34" charset="0"/>
              <a:buChar char="•"/>
            </a:pPr>
            <a:r>
              <a:rPr lang="en-US" sz="913" dirty="0">
                <a:latin typeface="Arial"/>
                <a:ea typeface="Tahoma"/>
                <a:cs typeface="Arial"/>
              </a:rPr>
              <a:t>Median time to best response was 2.4 months (IQR, 1.87-14.32) for all patients</a:t>
            </a:r>
          </a:p>
          <a:p>
            <a:pPr marL="187529" indent="-187529">
              <a:spcBef>
                <a:spcPts val="263"/>
              </a:spcBef>
              <a:buClr>
                <a:schemeClr val="tx1"/>
              </a:buClr>
              <a:buFont typeface="Arial" panose="020B0604020202020204" pitchFamily="34" charset="0"/>
              <a:buChar char="•"/>
            </a:pPr>
            <a:r>
              <a:rPr lang="en-US" sz="913" dirty="0">
                <a:latin typeface="Arial"/>
                <a:ea typeface="Tahoma"/>
                <a:cs typeface="Arial"/>
              </a:rPr>
              <a:t>Median time on treatment was 23.0 months (IQR, 21.98-23.29)</a:t>
            </a:r>
          </a:p>
          <a:p>
            <a:pPr marL="187529" indent="-187529">
              <a:spcBef>
                <a:spcPts val="263"/>
              </a:spcBef>
              <a:buClr>
                <a:schemeClr val="tx1"/>
              </a:buClr>
              <a:buFont typeface="Arial" panose="020B0604020202020204" pitchFamily="34" charset="0"/>
              <a:buChar char="•"/>
            </a:pPr>
            <a:r>
              <a:rPr lang="en-US" sz="913" dirty="0">
                <a:latin typeface="Arial"/>
                <a:ea typeface="Tahoma"/>
                <a:cs typeface="Arial"/>
              </a:rPr>
              <a:t>Median time on study was 25.3 months (IQR, 23.34-28.44)</a:t>
            </a:r>
          </a:p>
          <a:p>
            <a:pPr marL="187529" indent="-187529">
              <a:spcBef>
                <a:spcPts val="263"/>
              </a:spcBef>
              <a:buClr>
                <a:schemeClr val="tx1"/>
              </a:buClr>
              <a:buFont typeface="Arial" panose="020B0604020202020204" pitchFamily="34" charset="0"/>
              <a:buChar char="•"/>
            </a:pPr>
            <a:r>
              <a:rPr lang="en-US" sz="913" dirty="0">
                <a:solidFill>
                  <a:srgbClr val="000000"/>
                </a:solidFill>
                <a:latin typeface="Arial"/>
                <a:ea typeface="Tahoma"/>
                <a:cs typeface="Arial"/>
              </a:rPr>
              <a:t>Treatment has been discontinued for 22 patients and is ongoing for 3 (PV:1; PVR: 2)</a:t>
            </a:r>
            <a:endParaRPr lang="en-US" sz="919" dirty="0">
              <a:latin typeface="Arial" panose="020B0604020202020204" pitchFamily="34" charset="0"/>
              <a:ea typeface="Tahoma"/>
              <a:cs typeface="Arial" panose="020B0604020202020204" pitchFamily="34" charset="0"/>
            </a:endParaRPr>
          </a:p>
        </p:txBody>
      </p:sp>
      <p:graphicFrame>
        <p:nvGraphicFramePr>
          <p:cNvPr id="4" name="Table 3">
            <a:extLst>
              <a:ext uri="{FF2B5EF4-FFF2-40B4-BE49-F238E27FC236}">
                <a16:creationId xmlns:a16="http://schemas.microsoft.com/office/drawing/2014/main" id="{8F23560C-E63B-C987-FC1E-45609ECA76CE}"/>
              </a:ext>
            </a:extLst>
          </p:cNvPr>
          <p:cNvGraphicFramePr>
            <a:graphicFrameLocks noGrp="1"/>
          </p:cNvGraphicFramePr>
          <p:nvPr/>
        </p:nvGraphicFramePr>
        <p:xfrm>
          <a:off x="5602854" y="984688"/>
          <a:ext cx="2837636" cy="863850"/>
        </p:xfrm>
        <a:graphic>
          <a:graphicData uri="http://schemas.openxmlformats.org/drawingml/2006/table">
            <a:tbl>
              <a:tblPr firstRow="1" firstCol="1" bandRow="1">
                <a:tableStyleId>{5C22544A-7EE6-4342-B048-85BDC9FD1C3A}</a:tableStyleId>
              </a:tblPr>
              <a:tblGrid>
                <a:gridCol w="930692">
                  <a:extLst>
                    <a:ext uri="{9D8B030D-6E8A-4147-A177-3AD203B41FA5}">
                      <a16:colId xmlns:a16="http://schemas.microsoft.com/office/drawing/2014/main" val="2227484462"/>
                    </a:ext>
                  </a:extLst>
                </a:gridCol>
                <a:gridCol w="653429">
                  <a:extLst>
                    <a:ext uri="{9D8B030D-6E8A-4147-A177-3AD203B41FA5}">
                      <a16:colId xmlns:a16="http://schemas.microsoft.com/office/drawing/2014/main" val="3053096247"/>
                    </a:ext>
                  </a:extLst>
                </a:gridCol>
                <a:gridCol w="617869">
                  <a:extLst>
                    <a:ext uri="{9D8B030D-6E8A-4147-A177-3AD203B41FA5}">
                      <a16:colId xmlns:a16="http://schemas.microsoft.com/office/drawing/2014/main" val="775735833"/>
                    </a:ext>
                  </a:extLst>
                </a:gridCol>
                <a:gridCol w="635648">
                  <a:extLst>
                    <a:ext uri="{9D8B030D-6E8A-4147-A177-3AD203B41FA5}">
                      <a16:colId xmlns:a16="http://schemas.microsoft.com/office/drawing/2014/main" val="4155583820"/>
                    </a:ext>
                  </a:extLst>
                </a:gridCol>
              </a:tblGrid>
              <a:tr h="162879">
                <a:tc>
                  <a:txBody>
                    <a:bodyPr/>
                    <a:lstStyle/>
                    <a:p>
                      <a:pPr algn="l" fontAlgn="base"/>
                      <a:endParaRPr lang="en-US" sz="700" b="1" i="0" dirty="0">
                        <a:solidFill>
                          <a:srgbClr val="FFFFFF"/>
                        </a:solidFill>
                        <a:effectLst/>
                        <a:latin typeface="Arial"/>
                      </a:endParaRPr>
                    </a:p>
                  </a:txBody>
                  <a:tcPr marL="60009" marR="60009"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lvl1pPr marL="0" algn="l" defTabSz="2438332" rtl="0" eaLnBrk="1" latinLnBrk="0" hangingPunct="1">
                        <a:defRPr sz="4800" kern="1200">
                          <a:solidFill>
                            <a:schemeClr val="tx1"/>
                          </a:solidFill>
                          <a:latin typeface="Roboto"/>
                          <a:ea typeface="Tahoma"/>
                          <a:cs typeface="Tahoma"/>
                        </a:defRPr>
                      </a:lvl1pPr>
                      <a:lvl2pPr marL="1219166" algn="l" defTabSz="2438332" rtl="0" eaLnBrk="1" latinLnBrk="0" hangingPunct="1">
                        <a:defRPr sz="4800" kern="1200">
                          <a:solidFill>
                            <a:schemeClr val="tx1"/>
                          </a:solidFill>
                          <a:latin typeface="Roboto"/>
                          <a:ea typeface="Tahoma"/>
                          <a:cs typeface="Tahoma"/>
                        </a:defRPr>
                      </a:lvl2pPr>
                      <a:lvl3pPr marL="2438332" algn="l" defTabSz="2438332" rtl="0" eaLnBrk="1" latinLnBrk="0" hangingPunct="1">
                        <a:defRPr sz="4800" kern="1200">
                          <a:solidFill>
                            <a:schemeClr val="tx1"/>
                          </a:solidFill>
                          <a:latin typeface="Roboto"/>
                          <a:ea typeface="Tahoma"/>
                          <a:cs typeface="Tahoma"/>
                        </a:defRPr>
                      </a:lvl3pPr>
                      <a:lvl4pPr marL="3657500" algn="l" defTabSz="2438332" rtl="0" eaLnBrk="1" latinLnBrk="0" hangingPunct="1">
                        <a:defRPr sz="4800" kern="1200">
                          <a:solidFill>
                            <a:schemeClr val="tx1"/>
                          </a:solidFill>
                          <a:latin typeface="Roboto"/>
                          <a:ea typeface="Tahoma"/>
                          <a:cs typeface="Tahoma"/>
                        </a:defRPr>
                      </a:lvl4pPr>
                      <a:lvl5pPr marL="4876666" algn="l" defTabSz="2438332" rtl="0" eaLnBrk="1" latinLnBrk="0" hangingPunct="1">
                        <a:defRPr sz="4800" kern="1200">
                          <a:solidFill>
                            <a:schemeClr val="tx1"/>
                          </a:solidFill>
                          <a:latin typeface="Roboto"/>
                          <a:ea typeface="Tahoma"/>
                          <a:cs typeface="Tahoma"/>
                        </a:defRPr>
                      </a:lvl5pPr>
                      <a:lvl6pPr marL="6095832" algn="l" defTabSz="2438332" rtl="0" eaLnBrk="1" latinLnBrk="0" hangingPunct="1">
                        <a:defRPr sz="4800" kern="1200">
                          <a:solidFill>
                            <a:schemeClr val="tx1"/>
                          </a:solidFill>
                          <a:latin typeface="Roboto"/>
                          <a:ea typeface="Tahoma"/>
                          <a:cs typeface="Tahoma"/>
                        </a:defRPr>
                      </a:lvl6pPr>
                      <a:lvl7pPr marL="7314998" algn="l" defTabSz="2438332" rtl="0" eaLnBrk="1" latinLnBrk="0" hangingPunct="1">
                        <a:defRPr sz="4800" kern="1200">
                          <a:solidFill>
                            <a:schemeClr val="tx1"/>
                          </a:solidFill>
                          <a:latin typeface="Roboto"/>
                          <a:ea typeface="Tahoma"/>
                          <a:cs typeface="Tahoma"/>
                        </a:defRPr>
                      </a:lvl7pPr>
                      <a:lvl8pPr marL="8534165" algn="l" defTabSz="2438332" rtl="0" eaLnBrk="1" latinLnBrk="0" hangingPunct="1">
                        <a:defRPr sz="4800" kern="1200">
                          <a:solidFill>
                            <a:schemeClr val="tx1"/>
                          </a:solidFill>
                          <a:latin typeface="Roboto"/>
                          <a:ea typeface="Tahoma"/>
                          <a:cs typeface="Tahoma"/>
                        </a:defRPr>
                      </a:lvl8pPr>
                      <a:lvl9pPr marL="9753332" algn="l" defTabSz="2438332" rtl="0" eaLnBrk="1" latinLnBrk="0" hangingPunct="1">
                        <a:defRPr sz="4800" kern="1200">
                          <a:solidFill>
                            <a:schemeClr val="tx1"/>
                          </a:solidFill>
                          <a:latin typeface="Roboto"/>
                          <a:ea typeface="Tahoma"/>
                          <a:cs typeface="Tahoma"/>
                        </a:defRPr>
                      </a:lvl9pPr>
                    </a:lstStyle>
                    <a:p>
                      <a:pPr marL="0" marR="0" algn="ctr" defTabSz="914400" rtl="0" eaLnBrk="1" latinLnBrk="0" hangingPunct="1">
                        <a:lnSpc>
                          <a:spcPct val="100000"/>
                        </a:lnSpc>
                        <a:spcBef>
                          <a:spcPts val="0"/>
                        </a:spcBef>
                        <a:spcAft>
                          <a:spcPts val="0"/>
                        </a:spcAft>
                      </a:pPr>
                      <a:r>
                        <a:rPr lang="en-US" sz="700" b="1" kern="1200" dirty="0">
                          <a:solidFill>
                            <a:schemeClr val="bg1"/>
                          </a:solidFill>
                          <a:effectLst/>
                          <a:latin typeface="Arial" panose="020B0604020202020204" pitchFamily="34" charset="0"/>
                          <a:cs typeface="Arial" panose="020B0604020202020204" pitchFamily="34" charset="0"/>
                        </a:rPr>
                        <a:t>PV (n=15)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marL="0" marR="0" algn="ctr" defTabSz="914400" rtl="0" eaLnBrk="1" latinLnBrk="0" hangingPunct="1">
                        <a:lnSpc>
                          <a:spcPct val="100000"/>
                        </a:lnSpc>
                        <a:spcBef>
                          <a:spcPts val="0"/>
                        </a:spcBef>
                        <a:spcAft>
                          <a:spcPts val="0"/>
                        </a:spcAft>
                      </a:pPr>
                      <a:r>
                        <a:rPr lang="en-US" sz="700" b="1" kern="1200" dirty="0">
                          <a:solidFill>
                            <a:schemeClr val="bg1"/>
                          </a:solidFill>
                          <a:effectLst/>
                          <a:latin typeface="Arial" panose="020B0604020202020204" pitchFamily="34" charset="0"/>
                          <a:cs typeface="Arial" panose="020B0604020202020204" pitchFamily="34" charset="0"/>
                        </a:rPr>
                        <a:t>PVR (n=10)</a:t>
                      </a:r>
                      <a:endParaRPr lang="en-US" sz="700" b="1" kern="1200" dirty="0">
                        <a:solidFill>
                          <a:schemeClr val="bg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marL="0" marR="0" algn="ctr" rtl="0" eaLnBrk="1" latinLnBrk="0" hangingPunct="1">
                        <a:lnSpc>
                          <a:spcPct val="100000"/>
                        </a:lnSpc>
                        <a:spcBef>
                          <a:spcPts val="0"/>
                        </a:spcBef>
                        <a:spcAft>
                          <a:spcPts val="0"/>
                        </a:spcAft>
                      </a:pPr>
                      <a:r>
                        <a:rPr lang="en-US" sz="700" b="1" kern="1200" dirty="0">
                          <a:solidFill>
                            <a:schemeClr val="bg1"/>
                          </a:solidFill>
                          <a:effectLst/>
                          <a:latin typeface="Arial" panose="020B0604020202020204" pitchFamily="34" charset="0"/>
                          <a:cs typeface="Arial" panose="020B0604020202020204" pitchFamily="34" charset="0"/>
                        </a:rPr>
                        <a:t>Total (N=25)</a:t>
                      </a:r>
                      <a:endParaRPr lang="en-US" sz="7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672953766"/>
                  </a:ext>
                </a:extLst>
              </a:tr>
              <a:tr h="265749">
                <a:tc>
                  <a:txBody>
                    <a:bodyPr/>
                    <a:lstStyle/>
                    <a:p>
                      <a:pPr marL="0" lvl="0" indent="0" algn="l">
                        <a:lnSpc>
                          <a:spcPct val="100000"/>
                        </a:lnSpc>
                        <a:spcBef>
                          <a:spcPts val="0"/>
                        </a:spcBef>
                        <a:spcAft>
                          <a:spcPts val="0"/>
                        </a:spcAft>
                        <a:tabLst/>
                      </a:pPr>
                      <a:r>
                        <a:rPr lang="en-US" sz="700" b="1" dirty="0">
                          <a:solidFill>
                            <a:srgbClr val="000000"/>
                          </a:solidFill>
                          <a:latin typeface="Arial" panose="020B0604020202020204" pitchFamily="34" charset="0"/>
                          <a:cs typeface="Arial" panose="020B0604020202020204" pitchFamily="34" charset="0"/>
                        </a:rPr>
                        <a:t>ORR</a:t>
                      </a:r>
                      <a:r>
                        <a:rPr lang="en-US" sz="700" b="1" baseline="30000" dirty="0">
                          <a:solidFill>
                            <a:srgbClr val="000000"/>
                          </a:solidFill>
                          <a:latin typeface="Arial" panose="020B0604020202020204" pitchFamily="34" charset="0"/>
                          <a:cs typeface="Arial" panose="020B0604020202020204" pitchFamily="34" charset="0"/>
                        </a:rPr>
                        <a:t>a</a:t>
                      </a:r>
                      <a:r>
                        <a:rPr lang="en-US" sz="700" b="1" baseline="0" dirty="0">
                          <a:solidFill>
                            <a:srgbClr val="000000"/>
                          </a:solidFill>
                          <a:latin typeface="Arial" panose="020B0604020202020204" pitchFamily="34" charset="0"/>
                          <a:cs typeface="Arial" panose="020B0604020202020204" pitchFamily="34" charset="0"/>
                        </a:rPr>
                        <a:t>, </a:t>
                      </a:r>
                      <a:r>
                        <a:rPr lang="en-US" sz="700" b="0" baseline="0" dirty="0">
                          <a:solidFill>
                            <a:srgbClr val="000000"/>
                          </a:solidFill>
                          <a:latin typeface="Arial" panose="020B0604020202020204" pitchFamily="34" charset="0"/>
                          <a:cs typeface="Arial" panose="020B0604020202020204" pitchFamily="34" charset="0"/>
                        </a:rPr>
                        <a:t>% (95% CI)</a:t>
                      </a: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rgbClr val="000000"/>
                          </a:solidFill>
                          <a:latin typeface="Arial" panose="020B0604020202020204" pitchFamily="34" charset="0"/>
                          <a:cs typeface="Arial" panose="020B0604020202020204" pitchFamily="34" charset="0"/>
                        </a:rPr>
                        <a:t>93.3 (68.1-99.8)</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solidFill>
                            <a:srgbClr val="000000"/>
                          </a:solidFill>
                          <a:effectLst/>
                          <a:latin typeface="Arial" panose="020B0604020202020204" pitchFamily="34" charset="0"/>
                          <a:cs typeface="Arial" panose="020B0604020202020204" pitchFamily="34" charset="0"/>
                        </a:rPr>
                        <a:t>100 (</a:t>
                      </a:r>
                      <a:r>
                        <a:rPr lang="en-US" sz="700" b="0" dirty="0">
                          <a:solidFill>
                            <a:srgbClr val="000000"/>
                          </a:solidFill>
                          <a:latin typeface="Arial" panose="020B0604020202020204" pitchFamily="34" charset="0"/>
                          <a:cs typeface="Arial" panose="020B0604020202020204" pitchFamily="34" charset="0"/>
                        </a:rPr>
                        <a:t>69.2-100</a:t>
                      </a:r>
                      <a:r>
                        <a:rPr lang="en-US" sz="700" b="0" dirty="0">
                          <a:solidFill>
                            <a:srgbClr val="000000"/>
                          </a:solidFill>
                          <a:effectLst/>
                          <a:latin typeface="Arial" panose="020B0604020202020204" pitchFamily="34" charset="0"/>
                          <a:cs typeface="Arial" panose="020B0604020202020204" pitchFamily="34" charset="0"/>
                        </a:rPr>
                        <a:t>)</a:t>
                      </a:r>
                      <a:endParaRPr lang="en-US" sz="700" b="0" dirty="0">
                        <a:solidFill>
                          <a:srgbClr val="000000"/>
                        </a:solidFill>
                        <a:latin typeface="Arial" panose="020B0604020202020204" pitchFamily="34" charset="0"/>
                        <a:cs typeface="Arial" panose="020B0604020202020204" pitchFamily="34" charset="0"/>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00" dirty="0">
                          <a:effectLst/>
                          <a:latin typeface="Arial" panose="020B0604020202020204" pitchFamily="34" charset="0"/>
                          <a:cs typeface="Arial" panose="020B0604020202020204" pitchFamily="34" charset="0"/>
                        </a:rPr>
                        <a:t>96 (</a:t>
                      </a:r>
                      <a:r>
                        <a:rPr lang="en-US" sz="700" b="0" dirty="0">
                          <a:solidFill>
                            <a:srgbClr val="000000"/>
                          </a:solidFill>
                          <a:latin typeface="Arial" panose="020B0604020202020204" pitchFamily="34" charset="0"/>
                          <a:cs typeface="Arial" panose="020B0604020202020204" pitchFamily="34" charset="0"/>
                        </a:rPr>
                        <a:t>79.6-99.9</a:t>
                      </a:r>
                      <a:r>
                        <a:rPr lang="en-US" sz="700" dirty="0">
                          <a:effectLst/>
                          <a:latin typeface="Arial" panose="020B0604020202020204" pitchFamily="34" charset="0"/>
                          <a:ea typeface="Times New Roman" panose="02020603050405020304" pitchFamily="18" charset="0"/>
                          <a:cs typeface="Arial" panose="020B0604020202020204" pitchFamily="34" charset="0"/>
                        </a:rPr>
                        <a:t>)</a:t>
                      </a: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632082"/>
                  </a:ext>
                </a:extLst>
              </a:tr>
              <a:tr h="108806">
                <a:tc>
                  <a:txBody>
                    <a:bodyPr/>
                    <a:lstStyle/>
                    <a:p>
                      <a:pPr marL="53975" marR="0" lvl="1" indent="0" algn="l" defTabSz="914400" rtl="0" eaLnBrk="1" fontAlgn="auto" latinLnBrk="0" hangingPunct="1">
                        <a:lnSpc>
                          <a:spcPct val="100000"/>
                        </a:lnSpc>
                        <a:spcBef>
                          <a:spcPts val="0"/>
                        </a:spcBef>
                        <a:spcAft>
                          <a:spcPts val="0"/>
                        </a:spcAft>
                        <a:buClrTx/>
                        <a:buSzTx/>
                        <a:buFontTx/>
                        <a:buNone/>
                        <a:tabLst/>
                        <a:defRPr/>
                      </a:pPr>
                      <a:r>
                        <a:rPr lang="en-US" sz="700" b="1" dirty="0">
                          <a:solidFill>
                            <a:srgbClr val="000000"/>
                          </a:solidFill>
                          <a:latin typeface="Arial" panose="020B0604020202020204" pitchFamily="34" charset="0"/>
                          <a:cs typeface="Arial" panose="020B0604020202020204" pitchFamily="34" charset="0"/>
                        </a:rPr>
                        <a:t>Best response, </a:t>
                      </a:r>
                      <a:r>
                        <a:rPr lang="en-US" sz="700" b="0" dirty="0">
                          <a:solidFill>
                            <a:srgbClr val="000000"/>
                          </a:solidFill>
                          <a:latin typeface="Arial" panose="020B0604020202020204" pitchFamily="34" charset="0"/>
                          <a:cs typeface="Arial" panose="020B0604020202020204" pitchFamily="34" charset="0"/>
                        </a:rPr>
                        <a:t>n (%)</a:t>
                      </a:r>
                    </a:p>
                  </a:txBody>
                  <a:tcPr marL="0" marR="0" marT="0"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0000"/>
                        </a:lnSpc>
                        <a:spcBef>
                          <a:spcPts val="0"/>
                        </a:spcBef>
                        <a:spcAft>
                          <a:spcPts val="0"/>
                        </a:spcAft>
                      </a:pPr>
                      <a:endParaRPr lang="en-US" sz="7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0000"/>
                        </a:lnSpc>
                        <a:spcBef>
                          <a:spcPts val="0"/>
                        </a:spcBef>
                        <a:spcAft>
                          <a:spcPts val="0"/>
                        </a:spcAft>
                      </a:pPr>
                      <a:endParaRPr lang="en-US" sz="7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0000"/>
                        </a:lnSpc>
                        <a:spcBef>
                          <a:spcPts val="0"/>
                        </a:spcBef>
                        <a:spcAft>
                          <a:spcPts val="0"/>
                        </a:spcAft>
                      </a:pPr>
                      <a:endParaRPr lang="en-US" sz="7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55302283"/>
                  </a:ext>
                </a:extLst>
              </a:tr>
              <a:tr h="108806">
                <a:tc>
                  <a:txBody>
                    <a:bodyPr/>
                    <a:lstStyle>
                      <a:lvl1pPr marL="0" algn="l" defTabSz="2438332" rtl="0" eaLnBrk="1" latinLnBrk="0" hangingPunct="1">
                        <a:defRPr sz="4800" kern="1200">
                          <a:solidFill>
                            <a:schemeClr val="tx1"/>
                          </a:solidFill>
                          <a:latin typeface="Roboto"/>
                          <a:ea typeface="Tahoma"/>
                          <a:cs typeface="Tahoma"/>
                        </a:defRPr>
                      </a:lvl1pPr>
                      <a:lvl2pPr marL="1219166" algn="l" defTabSz="2438332" rtl="0" eaLnBrk="1" latinLnBrk="0" hangingPunct="1">
                        <a:defRPr sz="4800" kern="1200">
                          <a:solidFill>
                            <a:schemeClr val="tx1"/>
                          </a:solidFill>
                          <a:latin typeface="Roboto"/>
                          <a:ea typeface="Tahoma"/>
                          <a:cs typeface="Tahoma"/>
                        </a:defRPr>
                      </a:lvl2pPr>
                      <a:lvl3pPr marL="2438332" algn="l" defTabSz="2438332" rtl="0" eaLnBrk="1" latinLnBrk="0" hangingPunct="1">
                        <a:defRPr sz="4800" kern="1200">
                          <a:solidFill>
                            <a:schemeClr val="tx1"/>
                          </a:solidFill>
                          <a:latin typeface="Roboto"/>
                          <a:ea typeface="Tahoma"/>
                          <a:cs typeface="Tahoma"/>
                        </a:defRPr>
                      </a:lvl3pPr>
                      <a:lvl4pPr marL="3657500" algn="l" defTabSz="2438332" rtl="0" eaLnBrk="1" latinLnBrk="0" hangingPunct="1">
                        <a:defRPr sz="4800" kern="1200">
                          <a:solidFill>
                            <a:schemeClr val="tx1"/>
                          </a:solidFill>
                          <a:latin typeface="Roboto"/>
                          <a:ea typeface="Tahoma"/>
                          <a:cs typeface="Tahoma"/>
                        </a:defRPr>
                      </a:lvl4pPr>
                      <a:lvl5pPr marL="4876666" algn="l" defTabSz="2438332" rtl="0" eaLnBrk="1" latinLnBrk="0" hangingPunct="1">
                        <a:defRPr sz="4800" kern="1200">
                          <a:solidFill>
                            <a:schemeClr val="tx1"/>
                          </a:solidFill>
                          <a:latin typeface="Roboto"/>
                          <a:ea typeface="Tahoma"/>
                          <a:cs typeface="Tahoma"/>
                        </a:defRPr>
                      </a:lvl5pPr>
                      <a:lvl6pPr marL="6095832" algn="l" defTabSz="2438332" rtl="0" eaLnBrk="1" latinLnBrk="0" hangingPunct="1">
                        <a:defRPr sz="4800" kern="1200">
                          <a:solidFill>
                            <a:schemeClr val="tx1"/>
                          </a:solidFill>
                          <a:latin typeface="Roboto"/>
                          <a:ea typeface="Tahoma"/>
                          <a:cs typeface="Tahoma"/>
                        </a:defRPr>
                      </a:lvl6pPr>
                      <a:lvl7pPr marL="7314998" algn="l" defTabSz="2438332" rtl="0" eaLnBrk="1" latinLnBrk="0" hangingPunct="1">
                        <a:defRPr sz="4800" kern="1200">
                          <a:solidFill>
                            <a:schemeClr val="tx1"/>
                          </a:solidFill>
                          <a:latin typeface="Roboto"/>
                          <a:ea typeface="Tahoma"/>
                          <a:cs typeface="Tahoma"/>
                        </a:defRPr>
                      </a:lvl7pPr>
                      <a:lvl8pPr marL="8534165" algn="l" defTabSz="2438332" rtl="0" eaLnBrk="1" latinLnBrk="0" hangingPunct="1">
                        <a:defRPr sz="4800" kern="1200">
                          <a:solidFill>
                            <a:schemeClr val="tx1"/>
                          </a:solidFill>
                          <a:latin typeface="Roboto"/>
                          <a:ea typeface="Tahoma"/>
                          <a:cs typeface="Tahoma"/>
                        </a:defRPr>
                      </a:lvl8pPr>
                      <a:lvl9pPr marL="9753332" algn="l" defTabSz="2438332" rtl="0" eaLnBrk="1" latinLnBrk="0" hangingPunct="1">
                        <a:defRPr sz="4800" kern="1200">
                          <a:solidFill>
                            <a:schemeClr val="tx1"/>
                          </a:solidFill>
                          <a:latin typeface="Roboto"/>
                          <a:ea typeface="Tahoma"/>
                          <a:cs typeface="Tahoma"/>
                        </a:defRPr>
                      </a:lvl9pPr>
                    </a:lstStyle>
                    <a:p>
                      <a:pPr marL="230188" marR="0" lvl="1" indent="0" algn="l" defTabSz="914400" rtl="0" eaLnBrk="1" fontAlgn="auto" latinLnBrk="0" hangingPunct="1">
                        <a:lnSpc>
                          <a:spcPct val="100000"/>
                        </a:lnSpc>
                        <a:spcBef>
                          <a:spcPts val="0"/>
                        </a:spcBef>
                        <a:spcAft>
                          <a:spcPts val="0"/>
                        </a:spcAft>
                        <a:buClrTx/>
                        <a:buSzTx/>
                        <a:buFontTx/>
                        <a:buNone/>
                        <a:tabLst/>
                        <a:defRPr/>
                      </a:pPr>
                      <a:r>
                        <a:rPr lang="en-US" sz="700" b="0" dirty="0">
                          <a:solidFill>
                            <a:srgbClr val="000000"/>
                          </a:solidFill>
                          <a:latin typeface="Arial" panose="020B0604020202020204" pitchFamily="34" charset="0"/>
                          <a:cs typeface="Arial" panose="020B0604020202020204" pitchFamily="34" charset="0"/>
                        </a:rPr>
                        <a:t>     CR</a:t>
                      </a:r>
                    </a:p>
                  </a:txBody>
                  <a:tcPr marL="0" marR="0" marT="0"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2438332" rtl="0" eaLnBrk="1" latinLnBrk="0" hangingPunct="1">
                        <a:defRPr sz="4800" kern="1200">
                          <a:solidFill>
                            <a:schemeClr val="tx1"/>
                          </a:solidFill>
                          <a:latin typeface="Roboto"/>
                          <a:ea typeface="Tahoma"/>
                          <a:cs typeface="Tahoma"/>
                        </a:defRPr>
                      </a:lvl1pPr>
                      <a:lvl2pPr marL="1219166" algn="l" defTabSz="2438332" rtl="0" eaLnBrk="1" latinLnBrk="0" hangingPunct="1">
                        <a:defRPr sz="4800" kern="1200">
                          <a:solidFill>
                            <a:schemeClr val="tx1"/>
                          </a:solidFill>
                          <a:latin typeface="Roboto"/>
                          <a:ea typeface="Tahoma"/>
                          <a:cs typeface="Tahoma"/>
                        </a:defRPr>
                      </a:lvl2pPr>
                      <a:lvl3pPr marL="2438332" algn="l" defTabSz="2438332" rtl="0" eaLnBrk="1" latinLnBrk="0" hangingPunct="1">
                        <a:defRPr sz="4800" kern="1200">
                          <a:solidFill>
                            <a:schemeClr val="tx1"/>
                          </a:solidFill>
                          <a:latin typeface="Roboto"/>
                          <a:ea typeface="Tahoma"/>
                          <a:cs typeface="Tahoma"/>
                        </a:defRPr>
                      </a:lvl3pPr>
                      <a:lvl4pPr marL="3657500" algn="l" defTabSz="2438332" rtl="0" eaLnBrk="1" latinLnBrk="0" hangingPunct="1">
                        <a:defRPr sz="4800" kern="1200">
                          <a:solidFill>
                            <a:schemeClr val="tx1"/>
                          </a:solidFill>
                          <a:latin typeface="Roboto"/>
                          <a:ea typeface="Tahoma"/>
                          <a:cs typeface="Tahoma"/>
                        </a:defRPr>
                      </a:lvl4pPr>
                      <a:lvl5pPr marL="4876666" algn="l" defTabSz="2438332" rtl="0" eaLnBrk="1" latinLnBrk="0" hangingPunct="1">
                        <a:defRPr sz="4800" kern="1200">
                          <a:solidFill>
                            <a:schemeClr val="tx1"/>
                          </a:solidFill>
                          <a:latin typeface="Roboto"/>
                          <a:ea typeface="Tahoma"/>
                          <a:cs typeface="Tahoma"/>
                        </a:defRPr>
                      </a:lvl5pPr>
                      <a:lvl6pPr marL="6095832" algn="l" defTabSz="2438332" rtl="0" eaLnBrk="1" latinLnBrk="0" hangingPunct="1">
                        <a:defRPr sz="4800" kern="1200">
                          <a:solidFill>
                            <a:schemeClr val="tx1"/>
                          </a:solidFill>
                          <a:latin typeface="Roboto"/>
                          <a:ea typeface="Tahoma"/>
                          <a:cs typeface="Tahoma"/>
                        </a:defRPr>
                      </a:lvl6pPr>
                      <a:lvl7pPr marL="7314998" algn="l" defTabSz="2438332" rtl="0" eaLnBrk="1" latinLnBrk="0" hangingPunct="1">
                        <a:defRPr sz="4800" kern="1200">
                          <a:solidFill>
                            <a:schemeClr val="tx1"/>
                          </a:solidFill>
                          <a:latin typeface="Roboto"/>
                          <a:ea typeface="Tahoma"/>
                          <a:cs typeface="Tahoma"/>
                        </a:defRPr>
                      </a:lvl7pPr>
                      <a:lvl8pPr marL="8534165" algn="l" defTabSz="2438332" rtl="0" eaLnBrk="1" latinLnBrk="0" hangingPunct="1">
                        <a:defRPr sz="4800" kern="1200">
                          <a:solidFill>
                            <a:schemeClr val="tx1"/>
                          </a:solidFill>
                          <a:latin typeface="Roboto"/>
                          <a:ea typeface="Tahoma"/>
                          <a:cs typeface="Tahoma"/>
                        </a:defRPr>
                      </a:lvl8pPr>
                      <a:lvl9pPr marL="9753332" algn="l" defTabSz="2438332" rtl="0" eaLnBrk="1" latinLnBrk="0" hangingPunct="1">
                        <a:defRPr sz="4800" kern="1200">
                          <a:solidFill>
                            <a:schemeClr val="tx1"/>
                          </a:solidFill>
                          <a:latin typeface="Roboto"/>
                          <a:ea typeface="Tahoma"/>
                          <a:cs typeface="Tahoma"/>
                        </a:defRPr>
                      </a:lvl9p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7 (46.7)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3 (30.0)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10 (40.0)</a:t>
                      </a:r>
                    </a:p>
                  </a:txBody>
                  <a:tcPr marL="0" marR="0" marT="0"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7754385"/>
                  </a:ext>
                </a:extLst>
              </a:tr>
              <a:tr h="108806">
                <a:tc>
                  <a:txBody>
                    <a:bodyPr/>
                    <a:lstStyle>
                      <a:lvl1pPr marL="0" algn="l" defTabSz="914400" rtl="0" eaLnBrk="1" latinLnBrk="0" hangingPunct="1">
                        <a:defRPr sz="1800" kern="1200">
                          <a:solidFill>
                            <a:schemeClr val="dk1"/>
                          </a:solidFill>
                          <a:latin typeface="Calibri" panose="020F0502020204030204"/>
                          <a:ea typeface="Tahoma"/>
                          <a:cs typeface="Tahoma"/>
                        </a:defRPr>
                      </a:lvl1pPr>
                      <a:lvl2pPr marL="457200" algn="l" defTabSz="914400" rtl="0" eaLnBrk="1" latinLnBrk="0" hangingPunct="1">
                        <a:defRPr sz="1800" kern="1200">
                          <a:solidFill>
                            <a:schemeClr val="dk1"/>
                          </a:solidFill>
                          <a:latin typeface="Calibri" panose="020F0502020204030204"/>
                          <a:ea typeface="Tahoma"/>
                          <a:cs typeface="Tahoma"/>
                        </a:defRPr>
                      </a:lvl2pPr>
                      <a:lvl3pPr marL="914400" algn="l" defTabSz="914400" rtl="0" eaLnBrk="1" latinLnBrk="0" hangingPunct="1">
                        <a:defRPr sz="1800" kern="1200">
                          <a:solidFill>
                            <a:schemeClr val="dk1"/>
                          </a:solidFill>
                          <a:latin typeface="Calibri" panose="020F0502020204030204"/>
                          <a:ea typeface="Tahoma"/>
                          <a:cs typeface="Tahoma"/>
                        </a:defRPr>
                      </a:lvl3pPr>
                      <a:lvl4pPr marL="1371600" algn="l" defTabSz="914400" rtl="0" eaLnBrk="1" latinLnBrk="0" hangingPunct="1">
                        <a:defRPr sz="1800" kern="1200">
                          <a:solidFill>
                            <a:schemeClr val="dk1"/>
                          </a:solidFill>
                          <a:latin typeface="Calibri" panose="020F0502020204030204"/>
                          <a:ea typeface="Tahoma"/>
                          <a:cs typeface="Tahoma"/>
                        </a:defRPr>
                      </a:lvl4pPr>
                      <a:lvl5pPr marL="1828800" algn="l" defTabSz="914400" rtl="0" eaLnBrk="1" latinLnBrk="0" hangingPunct="1">
                        <a:defRPr sz="1800" kern="1200">
                          <a:solidFill>
                            <a:schemeClr val="dk1"/>
                          </a:solidFill>
                          <a:latin typeface="Calibri" panose="020F0502020204030204"/>
                          <a:ea typeface="Tahoma"/>
                          <a:cs typeface="Tahoma"/>
                        </a:defRPr>
                      </a:lvl5pPr>
                      <a:lvl6pPr marL="2286000" algn="l" defTabSz="914400" rtl="0" eaLnBrk="1" latinLnBrk="0" hangingPunct="1">
                        <a:defRPr sz="1800" kern="1200">
                          <a:solidFill>
                            <a:schemeClr val="dk1"/>
                          </a:solidFill>
                          <a:latin typeface="Calibri" panose="020F0502020204030204"/>
                          <a:ea typeface="Tahoma"/>
                          <a:cs typeface="Tahoma"/>
                        </a:defRPr>
                      </a:lvl6pPr>
                      <a:lvl7pPr marL="2743200" algn="l" defTabSz="914400" rtl="0" eaLnBrk="1" latinLnBrk="0" hangingPunct="1">
                        <a:defRPr sz="1800" kern="1200">
                          <a:solidFill>
                            <a:schemeClr val="dk1"/>
                          </a:solidFill>
                          <a:latin typeface="Calibri" panose="020F0502020204030204"/>
                          <a:ea typeface="Tahoma"/>
                          <a:cs typeface="Tahoma"/>
                        </a:defRPr>
                      </a:lvl7pPr>
                      <a:lvl8pPr marL="3200400" algn="l" defTabSz="914400" rtl="0" eaLnBrk="1" latinLnBrk="0" hangingPunct="1">
                        <a:defRPr sz="1800" kern="1200">
                          <a:solidFill>
                            <a:schemeClr val="dk1"/>
                          </a:solidFill>
                          <a:latin typeface="Calibri" panose="020F0502020204030204"/>
                          <a:ea typeface="Tahoma"/>
                          <a:cs typeface="Tahoma"/>
                        </a:defRPr>
                      </a:lvl8pPr>
                      <a:lvl9pPr marL="3657600" algn="l" defTabSz="914400" rtl="0" eaLnBrk="1" latinLnBrk="0" hangingPunct="1">
                        <a:defRPr sz="1800" kern="1200">
                          <a:solidFill>
                            <a:schemeClr val="dk1"/>
                          </a:solidFill>
                          <a:latin typeface="Calibri" panose="020F0502020204030204"/>
                          <a:ea typeface="Tahoma"/>
                          <a:cs typeface="Tahoma"/>
                        </a:defRPr>
                      </a:lvl9pPr>
                    </a:lstStyle>
                    <a:p>
                      <a:pPr marL="230188" marR="0" lvl="1" indent="0" algn="l" defTabSz="914400" rtl="0" eaLnBrk="1" fontAlgn="auto" latinLnBrk="0" hangingPunct="1">
                        <a:lnSpc>
                          <a:spcPct val="100000"/>
                        </a:lnSpc>
                        <a:spcBef>
                          <a:spcPts val="0"/>
                        </a:spcBef>
                        <a:spcAft>
                          <a:spcPts val="0"/>
                        </a:spcAft>
                        <a:buClrTx/>
                        <a:buSzTx/>
                        <a:buFontTx/>
                        <a:buNone/>
                        <a:tabLst/>
                        <a:defRPr/>
                      </a:pPr>
                      <a:r>
                        <a:rPr lang="en-US" sz="700" b="0" dirty="0">
                          <a:solidFill>
                            <a:srgbClr val="000000"/>
                          </a:solidFill>
                          <a:latin typeface="Arial" panose="020B0604020202020204" pitchFamily="34" charset="0"/>
                          <a:cs typeface="Arial" panose="020B0604020202020204" pitchFamily="34" charset="0"/>
                        </a:rPr>
                        <a:t>     PR</a:t>
                      </a:r>
                      <a:endParaRPr lang="en-US" sz="700" b="0" baseline="300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ea typeface="Tahoma"/>
                          <a:cs typeface="Tahoma"/>
                        </a:defRPr>
                      </a:lvl1pPr>
                      <a:lvl2pPr marL="457200" algn="l" defTabSz="914400" rtl="0" eaLnBrk="1" latinLnBrk="0" hangingPunct="1">
                        <a:defRPr sz="1800" kern="1200">
                          <a:solidFill>
                            <a:schemeClr val="dk1"/>
                          </a:solidFill>
                          <a:latin typeface="Calibri" panose="020F0502020204030204"/>
                          <a:ea typeface="Tahoma"/>
                          <a:cs typeface="Tahoma"/>
                        </a:defRPr>
                      </a:lvl2pPr>
                      <a:lvl3pPr marL="914400" algn="l" defTabSz="914400" rtl="0" eaLnBrk="1" latinLnBrk="0" hangingPunct="1">
                        <a:defRPr sz="1800" kern="1200">
                          <a:solidFill>
                            <a:schemeClr val="dk1"/>
                          </a:solidFill>
                          <a:latin typeface="Calibri" panose="020F0502020204030204"/>
                          <a:ea typeface="Tahoma"/>
                          <a:cs typeface="Tahoma"/>
                        </a:defRPr>
                      </a:lvl3pPr>
                      <a:lvl4pPr marL="1371600" algn="l" defTabSz="914400" rtl="0" eaLnBrk="1" latinLnBrk="0" hangingPunct="1">
                        <a:defRPr sz="1800" kern="1200">
                          <a:solidFill>
                            <a:schemeClr val="dk1"/>
                          </a:solidFill>
                          <a:latin typeface="Calibri" panose="020F0502020204030204"/>
                          <a:ea typeface="Tahoma"/>
                          <a:cs typeface="Tahoma"/>
                        </a:defRPr>
                      </a:lvl4pPr>
                      <a:lvl5pPr marL="1828800" algn="l" defTabSz="914400" rtl="0" eaLnBrk="1" latinLnBrk="0" hangingPunct="1">
                        <a:defRPr sz="1800" kern="1200">
                          <a:solidFill>
                            <a:schemeClr val="dk1"/>
                          </a:solidFill>
                          <a:latin typeface="Calibri" panose="020F0502020204030204"/>
                          <a:ea typeface="Tahoma"/>
                          <a:cs typeface="Tahoma"/>
                        </a:defRPr>
                      </a:lvl5pPr>
                      <a:lvl6pPr marL="2286000" algn="l" defTabSz="914400" rtl="0" eaLnBrk="1" latinLnBrk="0" hangingPunct="1">
                        <a:defRPr sz="1800" kern="1200">
                          <a:solidFill>
                            <a:schemeClr val="dk1"/>
                          </a:solidFill>
                          <a:latin typeface="Calibri" panose="020F0502020204030204"/>
                          <a:ea typeface="Tahoma"/>
                          <a:cs typeface="Tahoma"/>
                        </a:defRPr>
                      </a:lvl6pPr>
                      <a:lvl7pPr marL="2743200" algn="l" defTabSz="914400" rtl="0" eaLnBrk="1" latinLnBrk="0" hangingPunct="1">
                        <a:defRPr sz="1800" kern="1200">
                          <a:solidFill>
                            <a:schemeClr val="dk1"/>
                          </a:solidFill>
                          <a:latin typeface="Calibri" panose="020F0502020204030204"/>
                          <a:ea typeface="Tahoma"/>
                          <a:cs typeface="Tahoma"/>
                        </a:defRPr>
                      </a:lvl7pPr>
                      <a:lvl8pPr marL="3200400" algn="l" defTabSz="914400" rtl="0" eaLnBrk="1" latinLnBrk="0" hangingPunct="1">
                        <a:defRPr sz="1800" kern="1200">
                          <a:solidFill>
                            <a:schemeClr val="dk1"/>
                          </a:solidFill>
                          <a:latin typeface="Calibri" panose="020F0502020204030204"/>
                          <a:ea typeface="Tahoma"/>
                          <a:cs typeface="Tahoma"/>
                        </a:defRPr>
                      </a:lvl8pPr>
                      <a:lvl9pPr marL="3657600" algn="l" defTabSz="914400" rtl="0" eaLnBrk="1" latinLnBrk="0" hangingPunct="1">
                        <a:defRPr sz="1800" kern="1200">
                          <a:solidFill>
                            <a:schemeClr val="dk1"/>
                          </a:solidFill>
                          <a:latin typeface="Calibri" panose="020F0502020204030204"/>
                          <a:ea typeface="Tahoma"/>
                          <a:cs typeface="Tahoma"/>
                        </a:defRPr>
                      </a:lvl9p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7 (46.7)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7 (70.0)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14 (56.0)</a:t>
                      </a:r>
                    </a:p>
                  </a:txBody>
                  <a:tcPr marL="0" marR="0" marT="0"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65622696"/>
                  </a:ext>
                </a:extLst>
              </a:tr>
              <a:tr h="108806">
                <a:tc>
                  <a:txBody>
                    <a:bodyPr/>
                    <a:lstStyle>
                      <a:lvl1pPr marL="0" algn="l" defTabSz="2438332" rtl="0" eaLnBrk="1" latinLnBrk="0" hangingPunct="1">
                        <a:defRPr sz="4800" kern="1200">
                          <a:solidFill>
                            <a:schemeClr val="tx1"/>
                          </a:solidFill>
                          <a:latin typeface="Roboto"/>
                          <a:ea typeface="Tahoma"/>
                          <a:cs typeface="Tahoma"/>
                        </a:defRPr>
                      </a:lvl1pPr>
                      <a:lvl2pPr marL="1219166" algn="l" defTabSz="2438332" rtl="0" eaLnBrk="1" latinLnBrk="0" hangingPunct="1">
                        <a:defRPr sz="4800" kern="1200">
                          <a:solidFill>
                            <a:schemeClr val="tx1"/>
                          </a:solidFill>
                          <a:latin typeface="Roboto"/>
                          <a:ea typeface="Tahoma"/>
                          <a:cs typeface="Tahoma"/>
                        </a:defRPr>
                      </a:lvl2pPr>
                      <a:lvl3pPr marL="2438332" algn="l" defTabSz="2438332" rtl="0" eaLnBrk="1" latinLnBrk="0" hangingPunct="1">
                        <a:defRPr sz="4800" kern="1200">
                          <a:solidFill>
                            <a:schemeClr val="tx1"/>
                          </a:solidFill>
                          <a:latin typeface="Roboto"/>
                          <a:ea typeface="Tahoma"/>
                          <a:cs typeface="Tahoma"/>
                        </a:defRPr>
                      </a:lvl3pPr>
                      <a:lvl4pPr marL="3657500" algn="l" defTabSz="2438332" rtl="0" eaLnBrk="1" latinLnBrk="0" hangingPunct="1">
                        <a:defRPr sz="4800" kern="1200">
                          <a:solidFill>
                            <a:schemeClr val="tx1"/>
                          </a:solidFill>
                          <a:latin typeface="Roboto"/>
                          <a:ea typeface="Tahoma"/>
                          <a:cs typeface="Tahoma"/>
                        </a:defRPr>
                      </a:lvl4pPr>
                      <a:lvl5pPr marL="4876666" algn="l" defTabSz="2438332" rtl="0" eaLnBrk="1" latinLnBrk="0" hangingPunct="1">
                        <a:defRPr sz="4800" kern="1200">
                          <a:solidFill>
                            <a:schemeClr val="tx1"/>
                          </a:solidFill>
                          <a:latin typeface="Roboto"/>
                          <a:ea typeface="Tahoma"/>
                          <a:cs typeface="Tahoma"/>
                        </a:defRPr>
                      </a:lvl5pPr>
                      <a:lvl6pPr marL="6095832" algn="l" defTabSz="2438332" rtl="0" eaLnBrk="1" latinLnBrk="0" hangingPunct="1">
                        <a:defRPr sz="4800" kern="1200">
                          <a:solidFill>
                            <a:schemeClr val="tx1"/>
                          </a:solidFill>
                          <a:latin typeface="Roboto"/>
                          <a:ea typeface="Tahoma"/>
                          <a:cs typeface="Tahoma"/>
                        </a:defRPr>
                      </a:lvl6pPr>
                      <a:lvl7pPr marL="7314998" algn="l" defTabSz="2438332" rtl="0" eaLnBrk="1" latinLnBrk="0" hangingPunct="1">
                        <a:defRPr sz="4800" kern="1200">
                          <a:solidFill>
                            <a:schemeClr val="tx1"/>
                          </a:solidFill>
                          <a:latin typeface="Roboto"/>
                          <a:ea typeface="Tahoma"/>
                          <a:cs typeface="Tahoma"/>
                        </a:defRPr>
                      </a:lvl7pPr>
                      <a:lvl8pPr marL="8534165" algn="l" defTabSz="2438332" rtl="0" eaLnBrk="1" latinLnBrk="0" hangingPunct="1">
                        <a:defRPr sz="4800" kern="1200">
                          <a:solidFill>
                            <a:schemeClr val="tx1"/>
                          </a:solidFill>
                          <a:latin typeface="Roboto"/>
                          <a:ea typeface="Tahoma"/>
                          <a:cs typeface="Tahoma"/>
                        </a:defRPr>
                      </a:lvl8pPr>
                      <a:lvl9pPr marL="9753332" algn="l" defTabSz="2438332" rtl="0" eaLnBrk="1" latinLnBrk="0" hangingPunct="1">
                        <a:defRPr sz="4800" kern="1200">
                          <a:solidFill>
                            <a:schemeClr val="tx1"/>
                          </a:solidFill>
                          <a:latin typeface="Roboto"/>
                          <a:ea typeface="Tahoma"/>
                          <a:cs typeface="Tahoma"/>
                        </a:defRPr>
                      </a:lvl9pPr>
                    </a:lstStyle>
                    <a:p>
                      <a:pPr marL="230188" lvl="1" indent="0" algn="l">
                        <a:lnSpc>
                          <a:spcPct val="100000"/>
                        </a:lnSpc>
                        <a:spcBef>
                          <a:spcPts val="0"/>
                        </a:spcBef>
                        <a:spcAft>
                          <a:spcPts val="0"/>
                        </a:spcAft>
                        <a:tabLst/>
                      </a:pPr>
                      <a:r>
                        <a:rPr lang="en-US" sz="700" b="0" dirty="0">
                          <a:solidFill>
                            <a:srgbClr val="000000"/>
                          </a:solidFill>
                          <a:latin typeface="Arial" panose="020B0604020202020204" pitchFamily="34" charset="0"/>
                          <a:cs typeface="Arial" panose="020B0604020202020204" pitchFamily="34" charset="0"/>
                        </a:rPr>
                        <a:t>     SD</a:t>
                      </a:r>
                    </a:p>
                  </a:txBody>
                  <a:tcPr marL="0" marR="0" marT="0"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438332" rtl="0" eaLnBrk="1" latinLnBrk="0" hangingPunct="1">
                        <a:defRPr sz="4800" kern="1200">
                          <a:solidFill>
                            <a:schemeClr val="tx1"/>
                          </a:solidFill>
                          <a:latin typeface="Roboto"/>
                          <a:ea typeface="Tahoma"/>
                          <a:cs typeface="Tahoma"/>
                        </a:defRPr>
                      </a:lvl1pPr>
                      <a:lvl2pPr marL="1219166" algn="l" defTabSz="2438332" rtl="0" eaLnBrk="1" latinLnBrk="0" hangingPunct="1">
                        <a:defRPr sz="4800" kern="1200">
                          <a:solidFill>
                            <a:schemeClr val="tx1"/>
                          </a:solidFill>
                          <a:latin typeface="Roboto"/>
                          <a:ea typeface="Tahoma"/>
                          <a:cs typeface="Tahoma"/>
                        </a:defRPr>
                      </a:lvl2pPr>
                      <a:lvl3pPr marL="2438332" algn="l" defTabSz="2438332" rtl="0" eaLnBrk="1" latinLnBrk="0" hangingPunct="1">
                        <a:defRPr sz="4800" kern="1200">
                          <a:solidFill>
                            <a:schemeClr val="tx1"/>
                          </a:solidFill>
                          <a:latin typeface="Roboto"/>
                          <a:ea typeface="Tahoma"/>
                          <a:cs typeface="Tahoma"/>
                        </a:defRPr>
                      </a:lvl3pPr>
                      <a:lvl4pPr marL="3657500" algn="l" defTabSz="2438332" rtl="0" eaLnBrk="1" latinLnBrk="0" hangingPunct="1">
                        <a:defRPr sz="4800" kern="1200">
                          <a:solidFill>
                            <a:schemeClr val="tx1"/>
                          </a:solidFill>
                          <a:latin typeface="Roboto"/>
                          <a:ea typeface="Tahoma"/>
                          <a:cs typeface="Tahoma"/>
                        </a:defRPr>
                      </a:lvl4pPr>
                      <a:lvl5pPr marL="4876666" algn="l" defTabSz="2438332" rtl="0" eaLnBrk="1" latinLnBrk="0" hangingPunct="1">
                        <a:defRPr sz="4800" kern="1200">
                          <a:solidFill>
                            <a:schemeClr val="tx1"/>
                          </a:solidFill>
                          <a:latin typeface="Roboto"/>
                          <a:ea typeface="Tahoma"/>
                          <a:cs typeface="Tahoma"/>
                        </a:defRPr>
                      </a:lvl5pPr>
                      <a:lvl6pPr marL="6095832" algn="l" defTabSz="2438332" rtl="0" eaLnBrk="1" latinLnBrk="0" hangingPunct="1">
                        <a:defRPr sz="4800" kern="1200">
                          <a:solidFill>
                            <a:schemeClr val="tx1"/>
                          </a:solidFill>
                          <a:latin typeface="Roboto"/>
                          <a:ea typeface="Tahoma"/>
                          <a:cs typeface="Tahoma"/>
                        </a:defRPr>
                      </a:lvl6pPr>
                      <a:lvl7pPr marL="7314998" algn="l" defTabSz="2438332" rtl="0" eaLnBrk="1" latinLnBrk="0" hangingPunct="1">
                        <a:defRPr sz="4800" kern="1200">
                          <a:solidFill>
                            <a:schemeClr val="tx1"/>
                          </a:solidFill>
                          <a:latin typeface="Roboto"/>
                          <a:ea typeface="Tahoma"/>
                          <a:cs typeface="Tahoma"/>
                        </a:defRPr>
                      </a:lvl7pPr>
                      <a:lvl8pPr marL="8534165" algn="l" defTabSz="2438332" rtl="0" eaLnBrk="1" latinLnBrk="0" hangingPunct="1">
                        <a:defRPr sz="4800" kern="1200">
                          <a:solidFill>
                            <a:schemeClr val="tx1"/>
                          </a:solidFill>
                          <a:latin typeface="Roboto"/>
                          <a:ea typeface="Tahoma"/>
                          <a:cs typeface="Tahoma"/>
                        </a:defRPr>
                      </a:lvl8pPr>
                      <a:lvl9pPr marL="9753332" algn="l" defTabSz="2438332" rtl="0" eaLnBrk="1" latinLnBrk="0" hangingPunct="1">
                        <a:defRPr sz="4800" kern="1200">
                          <a:solidFill>
                            <a:schemeClr val="tx1"/>
                          </a:solidFill>
                          <a:latin typeface="Roboto"/>
                          <a:ea typeface="Tahoma"/>
                          <a:cs typeface="Tahoma"/>
                        </a:defRPr>
                      </a:lvl9p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1 (6.7)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700" dirty="0">
                          <a:solidFill>
                            <a:srgbClr val="000000"/>
                          </a:solidFill>
                          <a:latin typeface="Arial" panose="020B0604020202020204" pitchFamily="34" charset="0"/>
                          <a:cs typeface="Arial" panose="020B0604020202020204" pitchFamily="34" charset="0"/>
                        </a:rPr>
                        <a:t>1 (4.0)</a:t>
                      </a:r>
                    </a:p>
                  </a:txBody>
                  <a:tcPr marL="0" marR="0" marT="0"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9042380"/>
                  </a:ext>
                </a:extLst>
              </a:tr>
            </a:tbl>
          </a:graphicData>
        </a:graphic>
      </p:graphicFrame>
      <p:grpSp>
        <p:nvGrpSpPr>
          <p:cNvPr id="30" name="Group 29">
            <a:extLst>
              <a:ext uri="{FF2B5EF4-FFF2-40B4-BE49-F238E27FC236}">
                <a16:creationId xmlns:a16="http://schemas.microsoft.com/office/drawing/2014/main" id="{24E5EDF9-04CD-7393-0B54-CEB4C32C471C}"/>
              </a:ext>
            </a:extLst>
          </p:cNvPr>
          <p:cNvGrpSpPr/>
          <p:nvPr/>
        </p:nvGrpSpPr>
        <p:grpSpPr>
          <a:xfrm>
            <a:off x="609286" y="1458660"/>
            <a:ext cx="4973291" cy="2679238"/>
            <a:chOff x="57704" y="1729270"/>
            <a:chExt cx="7578190" cy="4082562"/>
          </a:xfrm>
        </p:grpSpPr>
        <p:pic>
          <p:nvPicPr>
            <p:cNvPr id="9" name="Picture 8" descr="A graph of a number of subjects&#10;&#10;Description automatically generated">
              <a:extLst>
                <a:ext uri="{FF2B5EF4-FFF2-40B4-BE49-F238E27FC236}">
                  <a16:creationId xmlns:a16="http://schemas.microsoft.com/office/drawing/2014/main" id="{245CD282-B9A0-AE4C-A8CE-4C16AEA048E8}"/>
                </a:ext>
              </a:extLst>
            </p:cNvPr>
            <p:cNvPicPr>
              <a:picLocks noChangeAspect="1"/>
            </p:cNvPicPr>
            <p:nvPr/>
          </p:nvPicPr>
          <p:blipFill>
            <a:blip r:embed="rId3"/>
            <a:stretch>
              <a:fillRect/>
            </a:stretch>
          </p:blipFill>
          <p:spPr>
            <a:xfrm>
              <a:off x="57704" y="1729270"/>
              <a:ext cx="7578190" cy="4082562"/>
            </a:xfrm>
            <a:prstGeom prst="rect">
              <a:avLst/>
            </a:prstGeom>
          </p:spPr>
        </p:pic>
        <p:sp>
          <p:nvSpPr>
            <p:cNvPr id="5" name="TextBox 4">
              <a:extLst>
                <a:ext uri="{FF2B5EF4-FFF2-40B4-BE49-F238E27FC236}">
                  <a16:creationId xmlns:a16="http://schemas.microsoft.com/office/drawing/2014/main" id="{93B18BDC-3FA8-EAEA-2F88-F8B5A7436B99}"/>
                </a:ext>
              </a:extLst>
            </p:cNvPr>
            <p:cNvSpPr txBox="1"/>
            <p:nvPr/>
          </p:nvSpPr>
          <p:spPr>
            <a:xfrm>
              <a:off x="6430209" y="486610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7" name="TextBox 6">
              <a:extLst>
                <a:ext uri="{FF2B5EF4-FFF2-40B4-BE49-F238E27FC236}">
                  <a16:creationId xmlns:a16="http://schemas.microsoft.com/office/drawing/2014/main" id="{5D36BB82-20C8-5BA5-5CC2-C3AE789862D8}"/>
                </a:ext>
              </a:extLst>
            </p:cNvPr>
            <p:cNvSpPr txBox="1"/>
            <p:nvPr/>
          </p:nvSpPr>
          <p:spPr>
            <a:xfrm>
              <a:off x="5100052" y="4485105"/>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0" name="TextBox 9">
              <a:extLst>
                <a:ext uri="{FF2B5EF4-FFF2-40B4-BE49-F238E27FC236}">
                  <a16:creationId xmlns:a16="http://schemas.microsoft.com/office/drawing/2014/main" id="{DDC6A5D6-175D-B0BF-EB9F-563081E29467}"/>
                </a:ext>
              </a:extLst>
            </p:cNvPr>
            <p:cNvSpPr txBox="1"/>
            <p:nvPr/>
          </p:nvSpPr>
          <p:spPr>
            <a:xfrm>
              <a:off x="4819314" y="443831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1" name="TextBox 10">
              <a:extLst>
                <a:ext uri="{FF2B5EF4-FFF2-40B4-BE49-F238E27FC236}">
                  <a16:creationId xmlns:a16="http://schemas.microsoft.com/office/drawing/2014/main" id="{E57FDE39-62E3-CA86-DC5C-0A8B97998634}"/>
                </a:ext>
              </a:extLst>
            </p:cNvPr>
            <p:cNvSpPr txBox="1"/>
            <p:nvPr/>
          </p:nvSpPr>
          <p:spPr>
            <a:xfrm>
              <a:off x="4571999" y="5013156"/>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2" name="TextBox 11">
              <a:extLst>
                <a:ext uri="{FF2B5EF4-FFF2-40B4-BE49-F238E27FC236}">
                  <a16:creationId xmlns:a16="http://schemas.microsoft.com/office/drawing/2014/main" id="{30169704-2C93-5550-81F7-C6250961CEDC}"/>
                </a:ext>
              </a:extLst>
            </p:cNvPr>
            <p:cNvSpPr txBox="1"/>
            <p:nvPr/>
          </p:nvSpPr>
          <p:spPr>
            <a:xfrm>
              <a:off x="4297946" y="4966369"/>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3" name="TextBox 12">
              <a:extLst>
                <a:ext uri="{FF2B5EF4-FFF2-40B4-BE49-F238E27FC236}">
                  <a16:creationId xmlns:a16="http://schemas.microsoft.com/office/drawing/2014/main" id="{86C5B6F3-1A8E-18BD-FE56-8BF5DB77582C}"/>
                </a:ext>
              </a:extLst>
            </p:cNvPr>
            <p:cNvSpPr txBox="1"/>
            <p:nvPr/>
          </p:nvSpPr>
          <p:spPr>
            <a:xfrm>
              <a:off x="4023895" y="4892842"/>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4" name="TextBox 13">
              <a:extLst>
                <a:ext uri="{FF2B5EF4-FFF2-40B4-BE49-F238E27FC236}">
                  <a16:creationId xmlns:a16="http://schemas.microsoft.com/office/drawing/2014/main" id="{84703135-49E0-3087-885E-875C45FCE180}"/>
                </a:ext>
              </a:extLst>
            </p:cNvPr>
            <p:cNvSpPr txBox="1"/>
            <p:nvPr/>
          </p:nvSpPr>
          <p:spPr>
            <a:xfrm>
              <a:off x="3763210" y="4886157"/>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5" name="TextBox 14">
              <a:extLst>
                <a:ext uri="{FF2B5EF4-FFF2-40B4-BE49-F238E27FC236}">
                  <a16:creationId xmlns:a16="http://schemas.microsoft.com/office/drawing/2014/main" id="{3387C885-3B84-1D5A-B0BA-8A187282C6B9}"/>
                </a:ext>
              </a:extLst>
            </p:cNvPr>
            <p:cNvSpPr txBox="1"/>
            <p:nvPr/>
          </p:nvSpPr>
          <p:spPr>
            <a:xfrm>
              <a:off x="3482472" y="4886156"/>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6" name="TextBox 15">
              <a:extLst>
                <a:ext uri="{FF2B5EF4-FFF2-40B4-BE49-F238E27FC236}">
                  <a16:creationId xmlns:a16="http://schemas.microsoft.com/office/drawing/2014/main" id="{9BA6875C-C749-B849-9E19-0D157185B3D0}"/>
                </a:ext>
              </a:extLst>
            </p:cNvPr>
            <p:cNvSpPr txBox="1"/>
            <p:nvPr/>
          </p:nvSpPr>
          <p:spPr>
            <a:xfrm>
              <a:off x="1617578" y="4732420"/>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7" name="TextBox 16">
              <a:extLst>
                <a:ext uri="{FF2B5EF4-FFF2-40B4-BE49-F238E27FC236}">
                  <a16:creationId xmlns:a16="http://schemas.microsoft.com/office/drawing/2014/main" id="{BF7ED8AB-4C54-2F86-AEBE-06133151F67F}"/>
                </a:ext>
              </a:extLst>
            </p:cNvPr>
            <p:cNvSpPr txBox="1"/>
            <p:nvPr/>
          </p:nvSpPr>
          <p:spPr>
            <a:xfrm>
              <a:off x="1350210" y="4632157"/>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19" name="TextBox 18">
              <a:extLst>
                <a:ext uri="{FF2B5EF4-FFF2-40B4-BE49-F238E27FC236}">
                  <a16:creationId xmlns:a16="http://schemas.microsoft.com/office/drawing/2014/main" id="{6649E762-5506-839C-E0DA-4511623E3200}"/>
                </a:ext>
              </a:extLst>
            </p:cNvPr>
            <p:cNvSpPr txBox="1"/>
            <p:nvPr/>
          </p:nvSpPr>
          <p:spPr>
            <a:xfrm>
              <a:off x="3215104" y="4872787"/>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0" name="TextBox 19">
              <a:extLst>
                <a:ext uri="{FF2B5EF4-FFF2-40B4-BE49-F238E27FC236}">
                  <a16:creationId xmlns:a16="http://schemas.microsoft.com/office/drawing/2014/main" id="{94421111-06C8-CA8B-FE66-391C1212AD0F}"/>
                </a:ext>
              </a:extLst>
            </p:cNvPr>
            <p:cNvSpPr txBox="1"/>
            <p:nvPr/>
          </p:nvSpPr>
          <p:spPr>
            <a:xfrm>
              <a:off x="2954419" y="486610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1" name="TextBox 20">
              <a:extLst>
                <a:ext uri="{FF2B5EF4-FFF2-40B4-BE49-F238E27FC236}">
                  <a16:creationId xmlns:a16="http://schemas.microsoft.com/office/drawing/2014/main" id="{D7187B0E-4DEF-2457-8F1F-58A4CAD64ECA}"/>
                </a:ext>
              </a:extLst>
            </p:cNvPr>
            <p:cNvSpPr txBox="1"/>
            <p:nvPr/>
          </p:nvSpPr>
          <p:spPr>
            <a:xfrm>
              <a:off x="2687051" y="481931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2" name="TextBox 21">
              <a:extLst>
                <a:ext uri="{FF2B5EF4-FFF2-40B4-BE49-F238E27FC236}">
                  <a16:creationId xmlns:a16="http://schemas.microsoft.com/office/drawing/2014/main" id="{547C5112-616A-463A-8ED1-43C4813E7EF6}"/>
                </a:ext>
              </a:extLst>
            </p:cNvPr>
            <p:cNvSpPr txBox="1"/>
            <p:nvPr/>
          </p:nvSpPr>
          <p:spPr>
            <a:xfrm>
              <a:off x="2426366" y="481931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3" name="TextBox 22">
              <a:extLst>
                <a:ext uri="{FF2B5EF4-FFF2-40B4-BE49-F238E27FC236}">
                  <a16:creationId xmlns:a16="http://schemas.microsoft.com/office/drawing/2014/main" id="{6E59A5FF-CE0D-FEE4-86B4-2642AF3A790A}"/>
                </a:ext>
              </a:extLst>
            </p:cNvPr>
            <p:cNvSpPr txBox="1"/>
            <p:nvPr/>
          </p:nvSpPr>
          <p:spPr>
            <a:xfrm>
              <a:off x="2152315" y="4805945"/>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4" name="TextBox 23">
              <a:extLst>
                <a:ext uri="{FF2B5EF4-FFF2-40B4-BE49-F238E27FC236}">
                  <a16:creationId xmlns:a16="http://schemas.microsoft.com/office/drawing/2014/main" id="{C1E5653D-28E3-2E45-0FB1-BC140A8D3C29}"/>
                </a:ext>
              </a:extLst>
            </p:cNvPr>
            <p:cNvSpPr txBox="1"/>
            <p:nvPr/>
          </p:nvSpPr>
          <p:spPr>
            <a:xfrm>
              <a:off x="6156157" y="4852736"/>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5" name="TextBox 24">
              <a:extLst>
                <a:ext uri="{FF2B5EF4-FFF2-40B4-BE49-F238E27FC236}">
                  <a16:creationId xmlns:a16="http://schemas.microsoft.com/office/drawing/2014/main" id="{26CCC812-C2B1-D8D2-029C-C0DC9D6C7C98}"/>
                </a:ext>
              </a:extLst>
            </p:cNvPr>
            <p:cNvSpPr txBox="1"/>
            <p:nvPr/>
          </p:nvSpPr>
          <p:spPr>
            <a:xfrm>
              <a:off x="5895472" y="4852736"/>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6" name="TextBox 25">
              <a:extLst>
                <a:ext uri="{FF2B5EF4-FFF2-40B4-BE49-F238E27FC236}">
                  <a16:creationId xmlns:a16="http://schemas.microsoft.com/office/drawing/2014/main" id="{ED0B6FB7-A2EC-4D46-ACCB-A5AF4E5D4786}"/>
                </a:ext>
              </a:extLst>
            </p:cNvPr>
            <p:cNvSpPr txBox="1"/>
            <p:nvPr/>
          </p:nvSpPr>
          <p:spPr>
            <a:xfrm>
              <a:off x="5621420" y="4839368"/>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7" name="TextBox 26">
              <a:extLst>
                <a:ext uri="{FF2B5EF4-FFF2-40B4-BE49-F238E27FC236}">
                  <a16:creationId xmlns:a16="http://schemas.microsoft.com/office/drawing/2014/main" id="{BFC24C4B-48ED-FD97-BD3D-38FAB9AFF783}"/>
                </a:ext>
              </a:extLst>
            </p:cNvPr>
            <p:cNvSpPr txBox="1"/>
            <p:nvPr/>
          </p:nvSpPr>
          <p:spPr>
            <a:xfrm>
              <a:off x="6964946" y="4939631"/>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8" name="TextBox 27">
              <a:extLst>
                <a:ext uri="{FF2B5EF4-FFF2-40B4-BE49-F238E27FC236}">
                  <a16:creationId xmlns:a16="http://schemas.microsoft.com/office/drawing/2014/main" id="{8BBB5477-29F3-D65B-9B21-CD237140AF72}"/>
                </a:ext>
              </a:extLst>
            </p:cNvPr>
            <p:cNvSpPr txBox="1"/>
            <p:nvPr/>
          </p:nvSpPr>
          <p:spPr>
            <a:xfrm>
              <a:off x="7225631" y="5006473"/>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sp>
          <p:nvSpPr>
            <p:cNvPr id="29" name="TextBox 28">
              <a:extLst>
                <a:ext uri="{FF2B5EF4-FFF2-40B4-BE49-F238E27FC236}">
                  <a16:creationId xmlns:a16="http://schemas.microsoft.com/office/drawing/2014/main" id="{C49A24C4-2628-ED86-DD98-E8E674252E3B}"/>
                </a:ext>
              </a:extLst>
            </p:cNvPr>
            <p:cNvSpPr txBox="1"/>
            <p:nvPr/>
          </p:nvSpPr>
          <p:spPr>
            <a:xfrm>
              <a:off x="6690894" y="4866104"/>
              <a:ext cx="167107" cy="277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38100" rtlCol="0" fromWordArt="0" anchor="t" anchorCtr="0" forceAA="0" compatLnSpc="1">
              <a:prstTxWarp prst="textNoShape">
                <a:avLst/>
              </a:prstTxWarp>
              <a:spAutoFit/>
            </a:bodyPr>
            <a:lstStyle/>
            <a:p>
              <a:pPr defTabSz="300088" hangingPunct="0"/>
              <a:r>
                <a:rPr lang="en-US" sz="788" dirty="0">
                  <a:latin typeface="Arial"/>
                  <a:ea typeface="Arial"/>
                  <a:cs typeface="Arial"/>
                </a:rPr>
                <a:t>*</a:t>
              </a:r>
              <a:endParaRPr lang="en-US" sz="788" dirty="0">
                <a:solidFill>
                  <a:srgbClr val="000000"/>
                </a:solidFill>
                <a:latin typeface="Arial"/>
                <a:ea typeface="Arial"/>
                <a:cs typeface="Arial"/>
              </a:endParaRPr>
            </a:p>
          </p:txBody>
        </p:sp>
      </p:grpSp>
      <p:sp>
        <p:nvSpPr>
          <p:cNvPr id="32" name="TextBox 31">
            <a:extLst>
              <a:ext uri="{FF2B5EF4-FFF2-40B4-BE49-F238E27FC236}">
                <a16:creationId xmlns:a16="http://schemas.microsoft.com/office/drawing/2014/main" id="{A1E9082F-C788-73FA-A266-9EC529293E04}"/>
              </a:ext>
            </a:extLst>
          </p:cNvPr>
          <p:cNvSpPr txBox="1"/>
          <p:nvPr/>
        </p:nvSpPr>
        <p:spPr>
          <a:xfrm>
            <a:off x="1068824" y="4265685"/>
            <a:ext cx="4534030" cy="181527"/>
          </a:xfrm>
          <a:prstGeom prst="rect">
            <a:avLst/>
          </a:prstGeom>
          <a:noFill/>
        </p:spPr>
        <p:txBody>
          <a:bodyPr wrap="square" lIns="60009" tIns="30005" rIns="60009" bIns="30005"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0146">
              <a:defRPr/>
            </a:pPr>
            <a:r>
              <a:rPr lang="en-US" sz="786" dirty="0">
                <a:latin typeface="Arial"/>
                <a:cs typeface="Arial"/>
              </a:rPr>
              <a:t>Asterisks (*) indicate patients who achieved uMRD (10</a:t>
            </a:r>
            <a:r>
              <a:rPr lang="en-US" sz="786" baseline="30000" dirty="0">
                <a:latin typeface="Arial"/>
                <a:cs typeface="Arial"/>
              </a:rPr>
              <a:t>-4</a:t>
            </a:r>
            <a:r>
              <a:rPr lang="en-US" sz="786" dirty="0">
                <a:latin typeface="Arial"/>
                <a:cs typeface="Arial"/>
              </a:rPr>
              <a:t>) </a:t>
            </a:r>
            <a:r>
              <a:rPr lang="it-IT" sz="786" dirty="0">
                <a:latin typeface="Arial"/>
                <a:cs typeface="Arial"/>
              </a:rPr>
              <a:t>in </a:t>
            </a:r>
            <a:r>
              <a:rPr lang="it-IT" sz="786" dirty="0" err="1">
                <a:latin typeface="Arial"/>
                <a:cs typeface="Arial"/>
              </a:rPr>
              <a:t>peripheral</a:t>
            </a:r>
            <a:r>
              <a:rPr lang="it-IT" sz="786" dirty="0">
                <a:latin typeface="Arial"/>
                <a:cs typeface="Arial"/>
              </a:rPr>
              <a:t> </a:t>
            </a:r>
            <a:r>
              <a:rPr lang="it-IT" sz="786" dirty="0" err="1">
                <a:latin typeface="Arial"/>
                <a:cs typeface="Arial"/>
              </a:rPr>
              <a:t>blood</a:t>
            </a:r>
            <a:r>
              <a:rPr lang="it-IT" sz="786" dirty="0">
                <a:latin typeface="Arial"/>
                <a:cs typeface="Arial"/>
              </a:rPr>
              <a:t> via </a:t>
            </a:r>
            <a:r>
              <a:rPr lang="it-IT" sz="786" dirty="0" err="1">
                <a:latin typeface="Arial"/>
                <a:cs typeface="Arial"/>
              </a:rPr>
              <a:t>clonoSEQ</a:t>
            </a:r>
            <a:r>
              <a:rPr lang="it-IT" sz="786" dirty="0">
                <a:latin typeface="Arial"/>
                <a:cs typeface="Arial"/>
              </a:rPr>
              <a:t> </a:t>
            </a:r>
            <a:r>
              <a:rPr lang="it-IT" sz="786" dirty="0" err="1">
                <a:latin typeface="Arial"/>
                <a:cs typeface="Arial"/>
              </a:rPr>
              <a:t>assay</a:t>
            </a:r>
            <a:endParaRPr lang="en-US" sz="786" dirty="0">
              <a:latin typeface="Arial"/>
              <a:cs typeface="Arial"/>
            </a:endParaRPr>
          </a:p>
        </p:txBody>
      </p:sp>
      <p:sp>
        <p:nvSpPr>
          <p:cNvPr id="18" name="TextBox 17">
            <a:extLst>
              <a:ext uri="{FF2B5EF4-FFF2-40B4-BE49-F238E27FC236}">
                <a16:creationId xmlns:a16="http://schemas.microsoft.com/office/drawing/2014/main" id="{515E22FA-399D-54B5-D54D-28876E79BA8B}"/>
              </a:ext>
            </a:extLst>
          </p:cNvPr>
          <p:cNvSpPr txBox="1"/>
          <p:nvPr/>
        </p:nvSpPr>
        <p:spPr>
          <a:xfrm>
            <a:off x="569288" y="313203"/>
            <a:ext cx="8001168" cy="415498"/>
          </a:xfrm>
          <a:prstGeom prst="rect">
            <a:avLst/>
          </a:prstGeom>
          <a:noFill/>
        </p:spPr>
        <p:txBody>
          <a:bodyPr wrap="square" rtlCol="0">
            <a:spAutoFit/>
          </a:bodyPr>
          <a:lstStyle/>
          <a:p>
            <a:pPr marL="149540"/>
            <a:r>
              <a:rPr lang="en-US" sz="2100" b="1" dirty="0">
                <a:latin typeface="Arial" panose="020B0604020202020204" pitchFamily="34" charset="0"/>
                <a:cs typeface="Arial" panose="020B0604020202020204" pitchFamily="34" charset="0"/>
              </a:rPr>
              <a:t>Efficacy of Pirtobrutinib Combination Therapy</a:t>
            </a:r>
          </a:p>
        </p:txBody>
      </p:sp>
      <p:sp>
        <p:nvSpPr>
          <p:cNvPr id="2" name="TextBox 1">
            <a:extLst>
              <a:ext uri="{FF2B5EF4-FFF2-40B4-BE49-F238E27FC236}">
                <a16:creationId xmlns:a16="http://schemas.microsoft.com/office/drawing/2014/main" id="{4B4B23F8-F883-E698-5B36-C27D84A77A5C}"/>
              </a:ext>
            </a:extLst>
          </p:cNvPr>
          <p:cNvSpPr txBox="1"/>
          <p:nvPr/>
        </p:nvSpPr>
        <p:spPr>
          <a:xfrm>
            <a:off x="475337" y="4897832"/>
            <a:ext cx="682272" cy="248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lgn="ctr" defTabSz="3780038">
              <a:defRPr sz="3200">
                <a:solidFill>
                  <a:prstClr val="black"/>
                </a:solidFill>
                <a:latin typeface="Arial Narrow" panose="020B0606020202030204" pitchFamily="34" charset="0"/>
                <a:cs typeface="Arial" panose="020B0604020202020204" pitchFamily="34" charset="0"/>
              </a:defRPr>
            </a:lvl1pPr>
          </a:lstStyle>
          <a:p>
            <a:pPr algn="l"/>
            <a:r>
              <a:rPr lang="en-US" sz="508" dirty="0">
                <a:sym typeface="Roboto Regular"/>
              </a:rPr>
              <a:t>Roeker, et al.; ASH 2023</a:t>
            </a:r>
            <a:endParaRPr lang="en-US" sz="508" dirty="0"/>
          </a:p>
        </p:txBody>
      </p:sp>
    </p:spTree>
    <p:extLst>
      <p:ext uri="{BB962C8B-B14F-4D97-AF65-F5344CB8AC3E}">
        <p14:creationId xmlns:p14="http://schemas.microsoft.com/office/powerpoint/2010/main" val="3939672966"/>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FD528-0FAB-9FA6-BCA9-860460B64960}"/>
              </a:ext>
            </a:extLst>
          </p:cNvPr>
          <p:cNvSpPr txBox="1">
            <a:spLocks/>
          </p:cNvSpPr>
          <p:nvPr/>
        </p:nvSpPr>
        <p:spPr>
          <a:xfrm>
            <a:off x="1225860" y="1705008"/>
            <a:ext cx="13493275" cy="6357992"/>
          </a:xfrm>
          <a:prstGeom prst="rect">
            <a:avLst/>
          </a:prstGeom>
        </p:spPr>
        <p:txBody>
          <a:bodyPr/>
          <a:lstStyle>
            <a:lvl1pPr marL="512063" marR="0" indent="-512063"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1pPr>
            <a:lvl2pPr marL="1092200" marR="0" indent="-6350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2pPr>
            <a:lvl3pPr marL="14859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3pPr>
            <a:lvl4pPr marL="19431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4pPr>
            <a:lvl5pPr marL="24003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5pPr>
            <a:lvl6pPr marL="27432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6pPr>
            <a:lvl7pPr marL="32004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7pPr>
            <a:lvl8pPr marL="36576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8pPr>
            <a:lvl9pPr marL="41148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9pPr>
          </a:lstStyle>
          <a:p>
            <a:pPr marL="300088" lvl="1" indent="0" defTabSz="145184">
              <a:spcBef>
                <a:spcPts val="0"/>
              </a:spcBef>
              <a:buClr>
                <a:srgbClr val="C00000"/>
              </a:buClr>
              <a:buSzPct val="150000"/>
              <a:buNone/>
              <a:defRPr sz="1400"/>
            </a:pPr>
            <a:endParaRPr lang="en-US" sz="1181" baseline="30000" dirty="0">
              <a:latin typeface="Calibri" panose="020F0502020204030204" pitchFamily="34" charset="0"/>
            </a:endParaRPr>
          </a:p>
        </p:txBody>
      </p:sp>
      <p:sp>
        <p:nvSpPr>
          <p:cNvPr id="5" name="TextBox 4">
            <a:extLst>
              <a:ext uri="{FF2B5EF4-FFF2-40B4-BE49-F238E27FC236}">
                <a16:creationId xmlns:a16="http://schemas.microsoft.com/office/drawing/2014/main" id="{7135EA19-03E5-4761-6DD2-31682DC9EF21}"/>
              </a:ext>
            </a:extLst>
          </p:cNvPr>
          <p:cNvSpPr txBox="1"/>
          <p:nvPr/>
        </p:nvSpPr>
        <p:spPr>
          <a:xfrm>
            <a:off x="5302049" y="1609665"/>
            <a:ext cx="3114740" cy="174278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60009" tIns="30005" rIns="60009" bIns="30005" anchor="t">
            <a:spAutoFit/>
          </a:bodyPr>
          <a:lstStyle/>
          <a:p>
            <a:pPr marL="187555" indent="-187555" defTabSz="72592">
              <a:spcBef>
                <a:spcPts val="286"/>
              </a:spcBef>
              <a:spcAft>
                <a:spcPts val="286"/>
              </a:spcAft>
              <a:buClr>
                <a:prstClr val="black"/>
              </a:buClr>
              <a:buFont typeface="Arial" panose="020B0604020202020204" pitchFamily="34" charset="0"/>
              <a:buChar char="•"/>
            </a:pPr>
            <a:r>
              <a:rPr lang="en-US" sz="1048" dirty="0">
                <a:solidFill>
                  <a:prstClr val="black"/>
                </a:solidFill>
                <a:latin typeface="Arial" panose="020B0604020202020204" pitchFamily="34" charset="0"/>
                <a:ea typeface="Tahoma"/>
                <a:cs typeface="Arial" panose="020B0604020202020204" pitchFamily="34" charset="0"/>
              </a:rPr>
              <a:t>70.8% (PV=10; PVR=7) of patients achieved uMRD rate at cycle 13</a:t>
            </a:r>
          </a:p>
          <a:p>
            <a:pPr marL="187555" indent="-187555" defTabSz="72592">
              <a:spcBef>
                <a:spcPts val="286"/>
              </a:spcBef>
              <a:spcAft>
                <a:spcPts val="286"/>
              </a:spcAft>
              <a:buClr>
                <a:prstClr val="black"/>
              </a:buClr>
              <a:buFont typeface="Arial" panose="020B0604020202020204" pitchFamily="34" charset="0"/>
              <a:buChar char="•"/>
            </a:pPr>
            <a:r>
              <a:rPr lang="en-US" sz="1048" dirty="0">
                <a:solidFill>
                  <a:prstClr val="black"/>
                </a:solidFill>
                <a:latin typeface="Arial" panose="020B0604020202020204" pitchFamily="34" charset="0"/>
                <a:ea typeface="Tahoma"/>
                <a:cs typeface="Arial" panose="020B0604020202020204" pitchFamily="34" charset="0"/>
              </a:rPr>
              <a:t>87.5% of patients (PV=12; PVR=9) achieved uMRD at some time during the trial </a:t>
            </a:r>
          </a:p>
          <a:p>
            <a:pPr marL="187555" indent="-187555" defTabSz="72592">
              <a:spcBef>
                <a:spcPts val="286"/>
              </a:spcBef>
              <a:spcAft>
                <a:spcPts val="286"/>
              </a:spcAft>
              <a:buClr>
                <a:prstClr val="black"/>
              </a:buClr>
              <a:buFont typeface="Arial" panose="020B0604020202020204" pitchFamily="34" charset="0"/>
              <a:buChar char="•"/>
            </a:pPr>
            <a:r>
              <a:rPr lang="en-US" sz="1048" dirty="0">
                <a:solidFill>
                  <a:prstClr val="black"/>
                </a:solidFill>
                <a:latin typeface="Arial" panose="020B0604020202020204" pitchFamily="34" charset="0"/>
                <a:ea typeface="Tahoma"/>
                <a:cs typeface="Arial" panose="020B0604020202020204" pitchFamily="34" charset="0"/>
              </a:rPr>
              <a:t>Median time-to-first uMRD was 4.3 months for patients receiving PV and 3.7 months for patients receiving PVR</a:t>
            </a:r>
          </a:p>
          <a:p>
            <a:pPr marL="187555" indent="-187555" defTabSz="72592">
              <a:spcBef>
                <a:spcPts val="286"/>
              </a:spcBef>
              <a:spcAft>
                <a:spcPts val="286"/>
              </a:spcAft>
              <a:buClr>
                <a:prstClr val="black"/>
              </a:buClr>
              <a:buFont typeface="Arial" panose="020B0604020202020204" pitchFamily="34" charset="0"/>
              <a:buChar char="•"/>
            </a:pPr>
            <a:r>
              <a:rPr lang="en-US" sz="1048" dirty="0">
                <a:solidFill>
                  <a:prstClr val="black"/>
                </a:solidFill>
                <a:latin typeface="Arial" panose="020B0604020202020204" pitchFamily="34" charset="0"/>
                <a:ea typeface="Tahoma"/>
                <a:cs typeface="Arial" panose="020B0604020202020204" pitchFamily="34" charset="0"/>
              </a:rPr>
              <a:t>All but one patient sustained uMRD during subsequent MRD assessments</a:t>
            </a:r>
          </a:p>
        </p:txBody>
      </p:sp>
      <p:sp>
        <p:nvSpPr>
          <p:cNvPr id="6" name="TextBox 5">
            <a:extLst>
              <a:ext uri="{FF2B5EF4-FFF2-40B4-BE49-F238E27FC236}">
                <a16:creationId xmlns:a16="http://schemas.microsoft.com/office/drawing/2014/main" id="{D0268E5C-86F1-8B5C-A3FA-09C8A5A625CF}"/>
              </a:ext>
            </a:extLst>
          </p:cNvPr>
          <p:cNvSpPr txBox="1"/>
          <p:nvPr/>
        </p:nvSpPr>
        <p:spPr>
          <a:xfrm>
            <a:off x="574609" y="4705036"/>
            <a:ext cx="7993226" cy="2366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60009" tIns="30005" rIns="60009" bIns="30005" anchor="t">
            <a:spAutoFit/>
          </a:bodyPr>
          <a:lstStyle/>
          <a:p>
            <a:pPr marL="149540" defTabSz="72592">
              <a:spcBef>
                <a:spcPts val="197"/>
              </a:spcBef>
            </a:pPr>
            <a:r>
              <a:rPr lang="en-US" sz="572" baseline="30000" dirty="0">
                <a:solidFill>
                  <a:prstClr val="black"/>
                </a:solidFill>
                <a:latin typeface="Arial Narrow" panose="020B0606020202030204" pitchFamily="34" charset="0"/>
                <a:ea typeface="Calibri" panose="020F0502020204030204" pitchFamily="34" charset="0"/>
                <a:cs typeface="Arial" panose="020B0604020202020204" pitchFamily="34" charset="0"/>
              </a:rPr>
              <a:t>†</a:t>
            </a:r>
            <a:r>
              <a:rPr lang="en-US" sz="572" dirty="0">
                <a:solidFill>
                  <a:prstClr val="black"/>
                </a:solidFill>
                <a:latin typeface="Arial Narrow" panose="020B0606020202030204" pitchFamily="34" charset="0"/>
                <a:ea typeface="Calibri" panose="020F0502020204030204" pitchFamily="34" charset="0"/>
                <a:cs typeface="Arial" panose="020B0604020202020204" pitchFamily="34" charset="0"/>
              </a:rPr>
              <a:t> Best overall response was based on investigator assessment. </a:t>
            </a:r>
            <a:r>
              <a:rPr lang="en-US" sz="572" baseline="30000" dirty="0">
                <a:solidFill>
                  <a:prstClr val="black"/>
                </a:solidFill>
                <a:latin typeface="Arial Narrow" panose="020B0606020202030204" pitchFamily="34" charset="0"/>
                <a:ea typeface="Calibri" panose="020F0502020204030204" pitchFamily="34" charset="0"/>
                <a:cs typeface="Arial" panose="020B0604020202020204" pitchFamily="34" charset="0"/>
              </a:rPr>
              <a:t>§</a:t>
            </a:r>
            <a:r>
              <a:rPr lang="en-US" sz="572" dirty="0">
                <a:solidFill>
                  <a:prstClr val="black"/>
                </a:solidFill>
                <a:latin typeface="Arial Narrow" panose="020B0606020202030204" pitchFamily="34" charset="0"/>
                <a:ea typeface="Calibri" panose="020F0502020204030204" pitchFamily="34" charset="0"/>
                <a:cs typeface="Arial" panose="020B0604020202020204" pitchFamily="34" charset="0"/>
              </a:rPr>
              <a:t> MRD data for one patient in the PV cohort is not shown because the MRD analysis failed. </a:t>
            </a:r>
            <a:r>
              <a:rPr lang="en-US" sz="572" baseline="30000" dirty="0">
                <a:solidFill>
                  <a:prstClr val="black"/>
                </a:solidFill>
                <a:latin typeface="Arial Narrow" panose="020B0606020202030204" pitchFamily="34" charset="0"/>
                <a:ea typeface="Calibri" panose="020F0502020204030204" pitchFamily="34" charset="0"/>
                <a:cs typeface="Arial" panose="020B0604020202020204" pitchFamily="34" charset="0"/>
              </a:rPr>
              <a:t>¶</a:t>
            </a:r>
            <a:r>
              <a:rPr lang="en-US" sz="572" dirty="0">
                <a:solidFill>
                  <a:prstClr val="black"/>
                </a:solidFill>
                <a:latin typeface="Arial Narrow" panose="020B0606020202030204" pitchFamily="34" charset="0"/>
                <a:ea typeface="Calibri" panose="020F0502020204030204" pitchFamily="34" charset="0"/>
                <a:cs typeface="Arial" panose="020B0604020202020204" pitchFamily="34" charset="0"/>
              </a:rPr>
              <a:t> Study protocol required a lead-in cycle of pirtobrutinib monotherapy followed by 24 cycles of combination therapy with venetoclax, for a total of 25 cycles. </a:t>
            </a:r>
          </a:p>
        </p:txBody>
      </p:sp>
      <p:sp>
        <p:nvSpPr>
          <p:cNvPr id="7" name="TextBox 6">
            <a:extLst>
              <a:ext uri="{FF2B5EF4-FFF2-40B4-BE49-F238E27FC236}">
                <a16:creationId xmlns:a16="http://schemas.microsoft.com/office/drawing/2014/main" id="{8A1142C2-C2E1-F93D-E3EE-1344AE78CB39}"/>
              </a:ext>
            </a:extLst>
          </p:cNvPr>
          <p:cNvSpPr txBox="1"/>
          <p:nvPr/>
        </p:nvSpPr>
        <p:spPr>
          <a:xfrm>
            <a:off x="1613449" y="4495518"/>
            <a:ext cx="2565164" cy="124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14516" tIns="7259" rIns="14516" bIns="7259" anchor="t">
            <a:spAutoFit/>
          </a:bodyPr>
          <a:lstStyle/>
          <a:p>
            <a:pPr algn="ctr" defTabSz="72592"/>
            <a:r>
              <a:rPr lang="en-US" sz="715" b="1" dirty="0">
                <a:solidFill>
                  <a:prstClr val="black"/>
                </a:solidFill>
                <a:latin typeface="Arial"/>
                <a:ea typeface="Calibri" panose="020F0502020204030204" pitchFamily="34" charset="0"/>
                <a:cs typeface="Segoe UI"/>
              </a:rPr>
              <a:t>MRD Assessments from Cycles 3 to 25</a:t>
            </a:r>
            <a:endParaRPr lang="en-US" sz="715" b="1" dirty="0">
              <a:solidFill>
                <a:prstClr val="black"/>
              </a:solidFill>
              <a:latin typeface="Arial"/>
              <a:cs typeface="Segoe UI"/>
            </a:endParaRPr>
          </a:p>
        </p:txBody>
      </p:sp>
      <p:pic>
        <p:nvPicPr>
          <p:cNvPr id="9" name="Picture 8">
            <a:extLst>
              <a:ext uri="{FF2B5EF4-FFF2-40B4-BE49-F238E27FC236}">
                <a16:creationId xmlns:a16="http://schemas.microsoft.com/office/drawing/2014/main" id="{3CA94CE3-8357-3CC3-5F36-4AE1D2A7E2C3}"/>
              </a:ext>
            </a:extLst>
          </p:cNvPr>
          <p:cNvPicPr>
            <a:picLocks noChangeAspect="1"/>
          </p:cNvPicPr>
          <p:nvPr/>
        </p:nvPicPr>
        <p:blipFill>
          <a:blip r:embed="rId3"/>
          <a:stretch>
            <a:fillRect/>
          </a:stretch>
        </p:blipFill>
        <p:spPr>
          <a:xfrm>
            <a:off x="842795" y="735843"/>
            <a:ext cx="4428277" cy="3706559"/>
          </a:xfrm>
          <a:prstGeom prst="rect">
            <a:avLst/>
          </a:prstGeom>
        </p:spPr>
      </p:pic>
      <p:sp>
        <p:nvSpPr>
          <p:cNvPr id="4" name="TextBox 3">
            <a:extLst>
              <a:ext uri="{FF2B5EF4-FFF2-40B4-BE49-F238E27FC236}">
                <a16:creationId xmlns:a16="http://schemas.microsoft.com/office/drawing/2014/main" id="{A5C3DF6E-FC56-BE9C-BB1D-2B3ADFDECA6D}"/>
              </a:ext>
            </a:extLst>
          </p:cNvPr>
          <p:cNvSpPr txBox="1"/>
          <p:nvPr/>
        </p:nvSpPr>
        <p:spPr>
          <a:xfrm>
            <a:off x="-96716" y="278686"/>
            <a:ext cx="9144000" cy="369332"/>
          </a:xfrm>
          <a:prstGeom prst="rect">
            <a:avLst/>
          </a:prstGeom>
          <a:noFill/>
        </p:spPr>
        <p:txBody>
          <a:bodyPr wrap="square" rtlCol="0">
            <a:spAutoFit/>
          </a:bodyPr>
          <a:lstStyle/>
          <a:p>
            <a:pPr marL="149540" defTabSz="72592"/>
            <a:r>
              <a:rPr lang="en-US" sz="1800" b="1" dirty="0">
                <a:latin typeface="Arial" panose="020B0604020202020204" pitchFamily="34" charset="0"/>
                <a:cs typeface="Arial" panose="020B0604020202020204" pitchFamily="34" charset="0"/>
              </a:rPr>
              <a:t>Undetectable Minimal Residual Disease (MRD) at a Sensitivity Threshold of &lt;10-4</a:t>
            </a:r>
          </a:p>
        </p:txBody>
      </p:sp>
      <p:sp>
        <p:nvSpPr>
          <p:cNvPr id="2" name="TextBox 1">
            <a:extLst>
              <a:ext uri="{FF2B5EF4-FFF2-40B4-BE49-F238E27FC236}">
                <a16:creationId xmlns:a16="http://schemas.microsoft.com/office/drawing/2014/main" id="{CDDECB78-5CBB-0950-BF0C-1A916A261D21}"/>
              </a:ext>
            </a:extLst>
          </p:cNvPr>
          <p:cNvSpPr txBox="1"/>
          <p:nvPr/>
        </p:nvSpPr>
        <p:spPr>
          <a:xfrm>
            <a:off x="1225859" y="4874975"/>
            <a:ext cx="928256" cy="170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lgn="ctr" defTabSz="3780038">
              <a:defRPr sz="3200">
                <a:solidFill>
                  <a:prstClr val="black"/>
                </a:solidFill>
                <a:latin typeface="Arial Narrow" panose="020B0606020202030204" pitchFamily="34" charset="0"/>
                <a:cs typeface="Arial" panose="020B0604020202020204" pitchFamily="34" charset="0"/>
              </a:defRPr>
            </a:lvl1pPr>
          </a:lstStyle>
          <a:p>
            <a:pPr algn="l" defTabSz="600176"/>
            <a:r>
              <a:rPr lang="en-US" sz="508" dirty="0">
                <a:sym typeface="Roboto Regular"/>
              </a:rPr>
              <a:t>Roeker, et al.; ASH 2023</a:t>
            </a:r>
            <a:endParaRPr lang="en-US" sz="508" dirty="0"/>
          </a:p>
        </p:txBody>
      </p:sp>
    </p:spTree>
    <p:extLst>
      <p:ext uri="{BB962C8B-B14F-4D97-AF65-F5344CB8AC3E}">
        <p14:creationId xmlns:p14="http://schemas.microsoft.com/office/powerpoint/2010/main" val="254479190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2520B54-33FB-454F-5D2C-E2B0F91D1F0D}"/>
              </a:ext>
            </a:extLst>
          </p:cNvPr>
          <p:cNvGraphicFramePr>
            <a:graphicFrameLocks noGrp="1"/>
          </p:cNvGraphicFramePr>
          <p:nvPr/>
        </p:nvGraphicFramePr>
        <p:xfrm>
          <a:off x="3667423" y="801119"/>
          <a:ext cx="4441166" cy="3734061"/>
        </p:xfrm>
        <a:graphic>
          <a:graphicData uri="http://schemas.openxmlformats.org/drawingml/2006/table">
            <a:tbl>
              <a:tblPr firstRow="1" firstCol="1" bandRow="1">
                <a:tableStyleId>{5C22544A-7EE6-4342-B048-85BDC9FD1C3A}</a:tableStyleId>
              </a:tblPr>
              <a:tblGrid>
                <a:gridCol w="1090853">
                  <a:extLst>
                    <a:ext uri="{9D8B030D-6E8A-4147-A177-3AD203B41FA5}">
                      <a16:colId xmlns:a16="http://schemas.microsoft.com/office/drawing/2014/main" val="2227484462"/>
                    </a:ext>
                  </a:extLst>
                </a:gridCol>
                <a:gridCol w="905132">
                  <a:extLst>
                    <a:ext uri="{9D8B030D-6E8A-4147-A177-3AD203B41FA5}">
                      <a16:colId xmlns:a16="http://schemas.microsoft.com/office/drawing/2014/main" val="3053096247"/>
                    </a:ext>
                  </a:extLst>
                </a:gridCol>
                <a:gridCol w="810119">
                  <a:extLst>
                    <a:ext uri="{9D8B030D-6E8A-4147-A177-3AD203B41FA5}">
                      <a16:colId xmlns:a16="http://schemas.microsoft.com/office/drawing/2014/main" val="775735833"/>
                    </a:ext>
                  </a:extLst>
                </a:gridCol>
                <a:gridCol w="870127">
                  <a:extLst>
                    <a:ext uri="{9D8B030D-6E8A-4147-A177-3AD203B41FA5}">
                      <a16:colId xmlns:a16="http://schemas.microsoft.com/office/drawing/2014/main" val="4155583820"/>
                    </a:ext>
                  </a:extLst>
                </a:gridCol>
                <a:gridCol w="764935">
                  <a:extLst>
                    <a:ext uri="{9D8B030D-6E8A-4147-A177-3AD203B41FA5}">
                      <a16:colId xmlns:a16="http://schemas.microsoft.com/office/drawing/2014/main" val="334225055"/>
                    </a:ext>
                  </a:extLst>
                </a:gridCol>
              </a:tblGrid>
              <a:tr h="136626">
                <a:tc>
                  <a:txBody>
                    <a:bodyPr/>
                    <a:lstStyle/>
                    <a:p>
                      <a:pPr marL="52070" indent="0" algn="l" fontAlgn="b">
                        <a:spcBef>
                          <a:spcPts val="200"/>
                        </a:spcBef>
                        <a:spcAft>
                          <a:spcPts val="200"/>
                        </a:spcAft>
                      </a:pPr>
                      <a:endParaRPr lang="en-US" sz="700" b="1" dirty="0">
                        <a:solidFill>
                          <a:schemeClr val="bg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gridSpan="4">
                  <a:txBody>
                    <a:bodyPr/>
                    <a:lstStyle/>
                    <a:p>
                      <a:pPr lvl="0" algn="ctr">
                        <a:spcBef>
                          <a:spcPts val="200"/>
                        </a:spcBef>
                        <a:spcAft>
                          <a:spcPts val="200"/>
                        </a:spcAft>
                        <a:buNone/>
                      </a:pPr>
                      <a:r>
                        <a:rPr lang="en-US" sz="700" b="1" i="0" u="none" strike="noStrike" kern="1200" cap="none" spc="0" baseline="0" dirty="0">
                          <a:solidFill>
                            <a:schemeClr val="lt1"/>
                          </a:solidFill>
                          <a:uFillTx/>
                          <a:latin typeface="Arial"/>
                          <a:ea typeface="+mn-ea"/>
                          <a:cs typeface="Arial"/>
                          <a:sym typeface="Roboto Regular"/>
                        </a:rPr>
                        <a:t>Treatment-emergent AEs in Patients Treated with PVR (n=10)</a:t>
                      </a:r>
                    </a:p>
                  </a:txBody>
                  <a:tcPr marL="33755" marR="33755" marT="16878" marB="1687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marL="0" marR="0" lvl="0" indent="0" algn="ctr">
                        <a:lnSpc>
                          <a:spcPct val="100000"/>
                        </a:lnSpc>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algn="ctr">
                        <a:spcBef>
                          <a:spcPts val="200"/>
                        </a:spcBef>
                        <a:spcAft>
                          <a:spcPts val="200"/>
                        </a:spcAft>
                      </a:pPr>
                      <a:endParaRPr lang="en-US" sz="1000" b="1" kern="1200">
                        <a:solidFill>
                          <a:schemeClr val="lt1"/>
                        </a:solidFill>
                        <a:latin typeface="Arial" panose="020B0604020202020204" pitchFamily="34" charset="0"/>
                        <a:ea typeface="+mn-ea"/>
                        <a:cs typeface="Arial" panose="020B0604020202020204" pitchFamily="34" charset="0"/>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pPr lvl="0" algn="ctr">
                        <a:spcBef>
                          <a:spcPts val="200"/>
                        </a:spcBef>
                        <a:spcAft>
                          <a:spcPts val="200"/>
                        </a:spcAft>
                        <a:buNone/>
                      </a:pPr>
                      <a:endParaRPr lang="en-US" sz="1000" b="1" i="0" u="none" strike="noStrike" kern="1200" cap="none" spc="0" baseline="0">
                        <a:solidFill>
                          <a:schemeClr val="lt1"/>
                        </a:solidFill>
                        <a:uFillTx/>
                        <a:latin typeface="Arial" panose="020B0604020202020204" pitchFamily="34" charset="0"/>
                        <a:ea typeface="+mn-ea"/>
                        <a:cs typeface="Arial" panose="020B0604020202020204" pitchFamily="34" charset="0"/>
                        <a:sym typeface="Roboto Regular"/>
                      </a:endParaRPr>
                    </a:p>
                  </a:txBody>
                  <a:tcPr marL="51435" marR="51435" marT="25718" marB="25718">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493874537"/>
                  </a:ext>
                </a:extLst>
              </a:tr>
              <a:tr h="162879">
                <a:tc>
                  <a:txBody>
                    <a:bodyPr/>
                    <a:lstStyle/>
                    <a:p>
                      <a:pPr marL="52070" indent="0" algn="l" fontAlgn="b">
                        <a:spcBef>
                          <a:spcPts val="200"/>
                        </a:spcBef>
                        <a:spcAft>
                          <a:spcPts val="200"/>
                        </a:spcAft>
                      </a:pPr>
                      <a:endParaRPr lang="en-US" sz="700" b="1" dirty="0">
                        <a:solidFill>
                          <a:schemeClr val="bg1"/>
                        </a:solidFill>
                        <a:latin typeface="Arial"/>
                        <a:cs typeface="Arial"/>
                      </a:endParaRPr>
                    </a:p>
                  </a:txBody>
                  <a:tcPr marL="2339" marR="2339" marT="2339" marB="0"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gridSpan="2">
                  <a:txBody>
                    <a:bodyPr/>
                    <a:lstStyle/>
                    <a:p>
                      <a:pPr algn="ctr" fontAlgn="base"/>
                      <a:r>
                        <a:rPr lang="en-US" sz="700" b="1" i="0" dirty="0">
                          <a:solidFill>
                            <a:srgbClr val="FFFFFF"/>
                          </a:solidFill>
                          <a:effectLst/>
                          <a:latin typeface="Arial"/>
                        </a:rPr>
                        <a:t>All-cause AEs (≥25​%) , %</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gridSpan="2">
                  <a:txBody>
                    <a:bodyPr/>
                    <a:lstStyle/>
                    <a:p>
                      <a:pPr algn="ctr" fontAlgn="base"/>
                      <a:r>
                        <a:rPr lang="en-US" sz="700" b="1" i="0" dirty="0">
                          <a:solidFill>
                            <a:srgbClr val="FFFFFF"/>
                          </a:solidFill>
                          <a:effectLst/>
                          <a:latin typeface="Arial"/>
                        </a:rPr>
                        <a:t>Treatment-related AEs, %</a:t>
                      </a:r>
                    </a:p>
                  </a:txBody>
                  <a:tcPr marL="60009" marR="60009"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hMerge="1">
                  <a:txBody>
                    <a:bodyPr/>
                    <a:lstStyle/>
                    <a:p>
                      <a:endParaRPr lang="en-US"/>
                    </a:p>
                  </a:txBody>
                  <a:tcP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624612538"/>
                  </a:ext>
                </a:extLst>
              </a:tr>
              <a:tr h="162879">
                <a:tc>
                  <a:txBody>
                    <a:bodyPr/>
                    <a:lstStyle/>
                    <a:p>
                      <a:pPr algn="l" fontAlgn="base"/>
                      <a:r>
                        <a:rPr lang="en-US" sz="700" b="1" i="0" dirty="0">
                          <a:solidFill>
                            <a:srgbClr val="FFFFFF"/>
                          </a:solidFill>
                          <a:effectLst/>
                          <a:latin typeface="Arial"/>
                        </a:rPr>
                        <a:t>Adverse Event​ (AE)</a:t>
                      </a:r>
                    </a:p>
                  </a:txBody>
                  <a:tcPr marL="60009" marR="60009"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fontAlgn="base"/>
                      <a:r>
                        <a:rPr lang="en-US" sz="700" b="1" i="0" dirty="0">
                          <a:solidFill>
                            <a:srgbClr val="FFFFFF"/>
                          </a:solidFill>
                          <a:effectLst/>
                          <a:latin typeface="Arial"/>
                        </a:rPr>
                        <a:t>Any Grade​</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fontAlgn="base"/>
                      <a:r>
                        <a:rPr lang="en-US" sz="700" b="1" i="0" dirty="0">
                          <a:solidFill>
                            <a:srgbClr val="FFFFFF"/>
                          </a:solidFill>
                          <a:effectLst/>
                          <a:latin typeface="Arial"/>
                        </a:rPr>
                        <a:t>Grade ≥3​</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fontAlgn="base"/>
                      <a:r>
                        <a:rPr lang="en-US" sz="700" b="1" i="0" dirty="0">
                          <a:solidFill>
                            <a:srgbClr val="FFFFFF"/>
                          </a:solidFill>
                          <a:effectLst/>
                          <a:latin typeface="Arial"/>
                        </a:rPr>
                        <a:t>Any Grade​</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fontAlgn="base"/>
                      <a:r>
                        <a:rPr lang="en-US" sz="700" b="1" i="0" dirty="0">
                          <a:solidFill>
                            <a:srgbClr val="FFFFFF"/>
                          </a:solidFill>
                          <a:effectLst/>
                          <a:latin typeface="Arial"/>
                        </a:rPr>
                        <a:t>Grade ≥3​</a:t>
                      </a:r>
                    </a:p>
                  </a:txBody>
                  <a:tcPr marL="60009" marR="60009"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672953766"/>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panose="020B0604020202020204" pitchFamily="34" charset="0"/>
                          <a:cs typeface="Arial" panose="020B0604020202020204" pitchFamily="34" charset="0"/>
                        </a:rPr>
                        <a:t>Neutropenia</a:t>
                      </a:r>
                      <a:r>
                        <a:rPr lang="en-US" sz="700" b="0" baseline="30000" dirty="0">
                          <a:solidFill>
                            <a:srgbClr val="000000"/>
                          </a:solidFill>
                          <a:effectLst/>
                          <a:latin typeface="Arial" panose="020B0604020202020204" pitchFamily="34" charset="0"/>
                          <a:cs typeface="Arial" panose="020B0604020202020204" pitchFamily="34" charset="0"/>
                        </a:rPr>
                        <a:t>a</a:t>
                      </a:r>
                      <a:endParaRPr lang="en-US" sz="700" b="0" baseline="30000" dirty="0">
                        <a:effectLst/>
                        <a:latin typeface="Arial" panose="020B0604020202020204" pitchFamily="34" charset="0"/>
                        <a:ea typeface="Times New Roman" panose="02020603050405020304" pitchFamily="18" charset="0"/>
                        <a:cs typeface="Arial" panose="020B0604020202020204" pitchFamily="34" charset="0"/>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7 (70.0)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6 (60.0)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effectLst/>
                          <a:latin typeface="Arial"/>
                          <a:cs typeface="Arial"/>
                        </a:rPr>
                        <a:t>7 (70.0)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effectLst/>
                          <a:latin typeface="Arial"/>
                          <a:cs typeface="Arial"/>
                        </a:rPr>
                        <a:t>6 (60.0)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632082"/>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Diarrhea</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6 (60.0)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6 (60.0)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23675836"/>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Fatigue</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5 (50.0)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7754385"/>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Nausea</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65622696"/>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Constipation</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9042380"/>
                  </a:ext>
                </a:extLst>
              </a:tr>
              <a:tr h="162879">
                <a:tc>
                  <a:txBody>
                    <a:bodyPr/>
                    <a:lstStyle/>
                    <a:p>
                      <a:pPr marL="0" marR="0" algn="l">
                        <a:lnSpc>
                          <a:spcPct val="100000"/>
                        </a:lnSpc>
                        <a:spcBef>
                          <a:spcPts val="200"/>
                        </a:spcBef>
                        <a:spcAft>
                          <a:spcPts val="200"/>
                        </a:spcAft>
                      </a:pPr>
                      <a:r>
                        <a:rPr lang="en-US" sz="700" b="0" dirty="0">
                          <a:solidFill>
                            <a:schemeClr val="tx1"/>
                          </a:solidFill>
                          <a:effectLst/>
                          <a:latin typeface="Arial"/>
                          <a:ea typeface="Times New Roman" panose="02020603050405020304" pitchFamily="18" charset="0"/>
                          <a:cs typeface="Arial"/>
                        </a:rPr>
                        <a:t>Infusion Related Reaction</a:t>
                      </a: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52523107"/>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Anemia</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3 (30.0)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453315"/>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Back Pain</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3 (30.0)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65327943"/>
                  </a:ext>
                </a:extLst>
              </a:tr>
              <a:tr h="162879">
                <a:tc>
                  <a:txBody>
                    <a:bodyPr/>
                    <a:lstStyle/>
                    <a:p>
                      <a:pPr marL="0" marR="0" algn="l">
                        <a:lnSpc>
                          <a:spcPct val="100000"/>
                        </a:lnSpc>
                        <a:spcBef>
                          <a:spcPts val="200"/>
                        </a:spcBef>
                        <a:spcAft>
                          <a:spcPts val="200"/>
                        </a:spcAft>
                      </a:pPr>
                      <a:r>
                        <a:rPr lang="en-US" sz="700" b="0" dirty="0">
                          <a:solidFill>
                            <a:schemeClr val="tx1"/>
                          </a:solidFill>
                          <a:effectLst/>
                          <a:latin typeface="Arial"/>
                          <a:ea typeface="Times New Roman" panose="02020603050405020304" pitchFamily="18" charset="0"/>
                          <a:cs typeface="Arial"/>
                        </a:rPr>
                        <a:t>Chills</a:t>
                      </a: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3 (30.0)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3 (30.0)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3732150"/>
                  </a:ext>
                </a:extLst>
              </a:tr>
              <a:tr h="162879">
                <a:tc>
                  <a:txBody>
                    <a:bodyPr/>
                    <a:lstStyle/>
                    <a:p>
                      <a:pPr marL="0" marR="0" algn="l">
                        <a:lnSpc>
                          <a:spcPct val="100000"/>
                        </a:lnSpc>
                        <a:spcBef>
                          <a:spcPts val="200"/>
                        </a:spcBef>
                        <a:spcAft>
                          <a:spcPts val="200"/>
                        </a:spcAft>
                      </a:pPr>
                      <a:r>
                        <a:rPr lang="en-US" sz="700" b="0" dirty="0">
                          <a:solidFill>
                            <a:schemeClr val="tx1"/>
                          </a:solidFill>
                          <a:effectLst/>
                          <a:latin typeface="Arial"/>
                          <a:ea typeface="Times New Roman" panose="02020603050405020304" pitchFamily="18" charset="0"/>
                          <a:cs typeface="Arial"/>
                        </a:rPr>
                        <a:t>Dry Mouth</a:t>
                      </a: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3 (30.0)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200"/>
                        </a:spcBef>
                        <a:spcAft>
                          <a:spcPts val="200"/>
                        </a:spcAft>
                        <a:buClrTx/>
                        <a:buSzTx/>
                        <a:buFontTx/>
                        <a:buNone/>
                        <a:tabLst/>
                        <a:defRPr/>
                      </a:pPr>
                      <a:r>
                        <a:rPr lang="en-US" sz="700" dirty="0">
                          <a:solidFill>
                            <a:srgbClr val="000000"/>
                          </a:solidFill>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b" latinLnBrk="0" hangingPunct="1">
                        <a:lnSpc>
                          <a:spcPts val="15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815758475"/>
                  </a:ext>
                </a:extLst>
              </a:tr>
              <a:tr h="162879">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Platelet Count Decreased</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700" dirty="0">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9443141"/>
                  </a:ext>
                </a:extLst>
              </a:tr>
              <a:tr h="176976">
                <a:tc>
                  <a:txBody>
                    <a:bodyPr/>
                    <a:lstStyle/>
                    <a:p>
                      <a:pPr marL="0" marR="0" algn="l">
                        <a:lnSpc>
                          <a:spcPct val="100000"/>
                        </a:lnSpc>
                        <a:spcBef>
                          <a:spcPts val="200"/>
                        </a:spcBef>
                        <a:spcAft>
                          <a:spcPts val="200"/>
                        </a:spcAft>
                      </a:pPr>
                      <a:r>
                        <a:rPr lang="en-US" sz="700" b="0" dirty="0">
                          <a:solidFill>
                            <a:srgbClr val="000000"/>
                          </a:solidFill>
                          <a:effectLst/>
                          <a:latin typeface="Arial"/>
                          <a:cs typeface="Arial"/>
                        </a:rPr>
                        <a:t>Hypertension Urgency</a:t>
                      </a:r>
                      <a:endParaRPr lang="en-US" sz="700" b="0" dirty="0">
                        <a:effectLst/>
                        <a:latin typeface="Arial"/>
                        <a:ea typeface="Times New Roman" panose="02020603050405020304" pitchFamily="18" charset="0"/>
                        <a:cs typeface="Arial"/>
                      </a:endParaRPr>
                    </a:p>
                  </a:txBody>
                  <a:tcPr marL="30005" marR="30005" marT="30005" marB="30005" anchor="b">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1 (10.0)</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1 (10.0)</a:t>
                      </a: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1 (10.0)</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1 (10.0)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17338646"/>
                  </a:ext>
                </a:extLst>
              </a:tr>
              <a:tr h="162879">
                <a:tc>
                  <a:txBody>
                    <a:bodyPr/>
                    <a:lstStyle/>
                    <a:p>
                      <a:pPr algn="l" rtl="0" fontAlgn="base"/>
                      <a:r>
                        <a:rPr lang="en-US" sz="700" b="1" i="0" dirty="0">
                          <a:solidFill>
                            <a:schemeClr val="bg1"/>
                          </a:solidFill>
                          <a:effectLst/>
                          <a:latin typeface="Arial"/>
                          <a:cs typeface="Arial"/>
                        </a:rPr>
                        <a:t>AEs of Interest</a:t>
                      </a:r>
                      <a:r>
                        <a:rPr lang="en-US" sz="700" b="1" i="0" baseline="30000" dirty="0">
                          <a:solidFill>
                            <a:schemeClr val="bg1"/>
                          </a:solidFill>
                          <a:effectLst/>
                          <a:latin typeface="Arial"/>
                          <a:cs typeface="Arial"/>
                        </a:rPr>
                        <a:t>b</a:t>
                      </a:r>
                      <a:r>
                        <a:rPr lang="en-US" sz="700" b="1" i="0" dirty="0">
                          <a:solidFill>
                            <a:schemeClr val="bg1"/>
                          </a:solidFill>
                          <a:effectLst/>
                          <a:latin typeface="Arial"/>
                          <a:cs typeface="Arial"/>
                        </a:rPr>
                        <a:t> </a:t>
                      </a:r>
                    </a:p>
                  </a:txBody>
                  <a:tcPr marL="60009" marR="60009" marT="30005" marB="30005"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F6C"/>
                    </a:solidFill>
                  </a:tcPr>
                </a:tc>
                <a:tc>
                  <a:txBody>
                    <a:bodyPr/>
                    <a:lstStyle/>
                    <a:p>
                      <a:pPr algn="ctr" rtl="0" fontAlgn="base"/>
                      <a:r>
                        <a:rPr lang="en-US" sz="700" b="1" i="0" dirty="0">
                          <a:solidFill>
                            <a:schemeClr val="bg1"/>
                          </a:solidFill>
                          <a:effectLst/>
                          <a:latin typeface="Arial"/>
                          <a:cs typeface="Arial"/>
                        </a:rPr>
                        <a:t>Any Grade </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F6C"/>
                    </a:solidFill>
                  </a:tcPr>
                </a:tc>
                <a:tc>
                  <a:txBody>
                    <a:bodyPr/>
                    <a:lstStyle/>
                    <a:p>
                      <a:pPr algn="ctr" rtl="0" fontAlgn="base"/>
                      <a:r>
                        <a:rPr lang="en-US" sz="700" b="1" i="0" dirty="0">
                          <a:solidFill>
                            <a:schemeClr val="bg1"/>
                          </a:solidFill>
                          <a:effectLst/>
                          <a:latin typeface="Arial"/>
                          <a:cs typeface="Arial"/>
                        </a:rPr>
                        <a:t>Grade ≥3 </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F6C"/>
                    </a:solidFill>
                  </a:tcPr>
                </a:tc>
                <a:tc>
                  <a:txBody>
                    <a:bodyPr/>
                    <a:lstStyle/>
                    <a:p>
                      <a:pPr algn="ctr" rtl="0" fontAlgn="base"/>
                      <a:r>
                        <a:rPr lang="en-US" sz="700" b="1" i="0" dirty="0">
                          <a:solidFill>
                            <a:schemeClr val="bg1"/>
                          </a:solidFill>
                          <a:effectLst/>
                          <a:latin typeface="Arial"/>
                          <a:cs typeface="Arial"/>
                        </a:rPr>
                        <a:t>Any Grade </a:t>
                      </a:r>
                    </a:p>
                  </a:txBody>
                  <a:tcPr marL="60009" marR="60009"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F6C"/>
                    </a:solidFill>
                  </a:tcPr>
                </a:tc>
                <a:tc>
                  <a:txBody>
                    <a:bodyPr/>
                    <a:lstStyle/>
                    <a:p>
                      <a:pPr algn="ctr" rtl="0" fontAlgn="base"/>
                      <a:r>
                        <a:rPr lang="en-US" sz="700" b="1" i="0" dirty="0">
                          <a:solidFill>
                            <a:schemeClr val="bg1"/>
                          </a:solidFill>
                          <a:effectLst/>
                          <a:latin typeface="Arial"/>
                          <a:cs typeface="Arial"/>
                        </a:rPr>
                        <a:t>Grade ≥3 </a:t>
                      </a:r>
                    </a:p>
                  </a:txBody>
                  <a:tcPr marL="60009" marR="60009"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F6C"/>
                    </a:solidFill>
                  </a:tcPr>
                </a:tc>
                <a:extLst>
                  <a:ext uri="{0D108BD9-81ED-4DB2-BD59-A6C34878D82A}">
                    <a16:rowId xmlns:a16="http://schemas.microsoft.com/office/drawing/2014/main" val="2660712602"/>
                  </a:ext>
                </a:extLst>
              </a:tr>
              <a:tr h="162879">
                <a:tc>
                  <a:txBody>
                    <a:bodyPr/>
                    <a:lstStyle/>
                    <a:p>
                      <a:pPr algn="l" rtl="0" fontAlgn="base"/>
                      <a:r>
                        <a:rPr lang="en-US" sz="700" b="0" i="0" u="none" dirty="0">
                          <a:solidFill>
                            <a:schemeClr val="tx1"/>
                          </a:solidFill>
                          <a:effectLst/>
                          <a:latin typeface="Arial"/>
                        </a:rPr>
                        <a:t>Infections</a:t>
                      </a:r>
                      <a:r>
                        <a:rPr lang="en-US" sz="700" b="0" i="0" u="none" baseline="30000" dirty="0">
                          <a:solidFill>
                            <a:schemeClr val="tx1"/>
                          </a:solidFill>
                          <a:effectLst/>
                          <a:latin typeface="Arial"/>
                        </a:rPr>
                        <a:t>c</a:t>
                      </a:r>
                      <a:endParaRPr lang="en-US" sz="700" b="0" i="0" u="none" baseline="30000" dirty="0">
                        <a:solidFill>
                          <a:schemeClr val="tx1"/>
                        </a:solidFill>
                        <a:effectLst/>
                        <a:highlight>
                          <a:srgbClr val="FFFF00"/>
                        </a:highlight>
                        <a:latin typeface="Arial"/>
                      </a:endParaRP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700" b="0" i="0" u="none" dirty="0">
                          <a:solidFill>
                            <a:schemeClr val="tx1"/>
                          </a:solidFill>
                          <a:effectLst/>
                          <a:latin typeface="Arial"/>
                        </a:rPr>
                        <a:t>9 (90.0)</a:t>
                      </a: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en-US" sz="700" b="0" i="0" u="none" dirty="0">
                          <a:solidFill>
                            <a:schemeClr val="tx1"/>
                          </a:solidFill>
                          <a:effectLst/>
                          <a:latin typeface="Arial"/>
                        </a:rPr>
                        <a:t>4 (40.0)</a:t>
                      </a: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1424829"/>
                  </a:ext>
                </a:extLst>
              </a:tr>
              <a:tr h="162879">
                <a:tc>
                  <a:txBody>
                    <a:bodyPr/>
                    <a:lstStyle/>
                    <a:p>
                      <a:pPr algn="l" rtl="0" fontAlgn="base"/>
                      <a:r>
                        <a:rPr lang="en-US" sz="700" b="0" i="0" u="none" dirty="0">
                          <a:solidFill>
                            <a:schemeClr val="tx1"/>
                          </a:solidFill>
                          <a:effectLst/>
                          <a:latin typeface="Arial"/>
                        </a:rPr>
                        <a:t>Bruising</a:t>
                      </a:r>
                      <a:r>
                        <a:rPr lang="en-US" sz="700" b="0" i="0" u="none" baseline="30000" dirty="0">
                          <a:solidFill>
                            <a:schemeClr val="tx1"/>
                          </a:solidFill>
                          <a:effectLst/>
                          <a:latin typeface="Arial"/>
                        </a:rPr>
                        <a:t>d</a:t>
                      </a:r>
                      <a:r>
                        <a:rPr lang="en-US" sz="700" b="0" i="0" u="none" dirty="0">
                          <a:solidFill>
                            <a:schemeClr val="tx1"/>
                          </a:solidFill>
                          <a:effectLst/>
                          <a:latin typeface="Arial"/>
                        </a:rPr>
                        <a:t> </a:t>
                      </a: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74033489"/>
                  </a:ext>
                </a:extLst>
              </a:tr>
              <a:tr h="162879">
                <a:tc>
                  <a:txBody>
                    <a:bodyPr/>
                    <a:lstStyle/>
                    <a:p>
                      <a:pPr algn="l" rtl="0" fontAlgn="base"/>
                      <a:r>
                        <a:rPr lang="en-US" sz="700" b="0" i="0" u="none" dirty="0">
                          <a:solidFill>
                            <a:schemeClr val="tx1"/>
                          </a:solidFill>
                          <a:effectLst/>
                          <a:latin typeface="Arial"/>
                        </a:rPr>
                        <a:t>Rash</a:t>
                      </a:r>
                      <a:r>
                        <a:rPr lang="en-US" sz="700" b="0" i="0" u="none" baseline="30000" dirty="0">
                          <a:solidFill>
                            <a:schemeClr val="tx1"/>
                          </a:solidFill>
                          <a:effectLst/>
                          <a:latin typeface="Arial"/>
                        </a:rPr>
                        <a:t>e</a:t>
                      </a:r>
                      <a:endParaRPr lang="en-US" sz="700" b="0" i="0" u="none" dirty="0">
                        <a:solidFill>
                          <a:schemeClr val="accent2"/>
                        </a:solidFill>
                        <a:effectLst/>
                        <a:latin typeface="Arial"/>
                      </a:endParaRP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b="0" dirty="0">
                          <a:solidFill>
                            <a:schemeClr val="tx1"/>
                          </a:solidFill>
                          <a:latin typeface="Arial"/>
                          <a:cs typeface="Arial"/>
                        </a:rPr>
                        <a:t>3 (30.0)</a:t>
                      </a: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effectLst/>
                          <a:latin typeface="Arial"/>
                          <a:ea typeface="Times New Roman" panose="02020603050405020304" pitchFamily="18" charset="0"/>
                          <a:cs typeface="Arial"/>
                        </a:rPr>
                        <a:t>0 (0.0)</a:t>
                      </a: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143775"/>
                  </a:ext>
                </a:extLst>
              </a:tr>
              <a:tr h="162879">
                <a:tc>
                  <a:txBody>
                    <a:bodyPr/>
                    <a:lstStyle/>
                    <a:p>
                      <a:pPr algn="l" rtl="0" fontAlgn="base"/>
                      <a:r>
                        <a:rPr lang="en-US" sz="700" b="0" i="0" u="none" dirty="0">
                          <a:solidFill>
                            <a:schemeClr val="tx1"/>
                          </a:solidFill>
                          <a:effectLst/>
                          <a:latin typeface="Arial"/>
                        </a:rPr>
                        <a:t>Arthralgia </a:t>
                      </a: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4 (40.0)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700" dirty="0">
                          <a:effectLst/>
                          <a:latin typeface="Arial"/>
                          <a:cs typeface="Arial"/>
                        </a:rPr>
                        <a:t>0 (0.0)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489905471"/>
                  </a:ext>
                </a:extLst>
              </a:tr>
              <a:tr h="162879">
                <a:tc>
                  <a:txBody>
                    <a:bodyPr/>
                    <a:lstStyle/>
                    <a:p>
                      <a:pPr algn="l" rtl="0" fontAlgn="base"/>
                      <a:r>
                        <a:rPr lang="en-US" sz="700" b="0" i="0" u="none" dirty="0">
                          <a:solidFill>
                            <a:schemeClr val="tx1"/>
                          </a:solidFill>
                          <a:effectLst/>
                          <a:latin typeface="Arial"/>
                        </a:rPr>
                        <a:t>Hemorrhage</a:t>
                      </a:r>
                      <a:r>
                        <a:rPr lang="en-US" sz="700" b="0" i="0" u="none" baseline="30000" dirty="0">
                          <a:solidFill>
                            <a:schemeClr val="tx1"/>
                          </a:solidFill>
                          <a:effectLst/>
                          <a:latin typeface="Arial"/>
                        </a:rPr>
                        <a:t>f</a:t>
                      </a:r>
                      <a:r>
                        <a:rPr lang="en-US" sz="700" b="0" i="0" u="none" dirty="0">
                          <a:solidFill>
                            <a:schemeClr val="tx1"/>
                          </a:solidFill>
                          <a:effectLst/>
                          <a:latin typeface="Arial"/>
                        </a:rPr>
                        <a:t>  </a:t>
                      </a: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2 (20.0)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200"/>
                        </a:spcBef>
                        <a:spcAft>
                          <a:spcPts val="200"/>
                        </a:spcAft>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30005" marR="30005" marT="30005" marB="300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1379057"/>
                  </a:ext>
                </a:extLst>
              </a:tr>
              <a:tr h="162879">
                <a:tc>
                  <a:txBody>
                    <a:bodyPr/>
                    <a:lstStyle/>
                    <a:p>
                      <a:pPr algn="l" rtl="0" fontAlgn="base"/>
                      <a:r>
                        <a:rPr lang="en-US" sz="700" b="0" i="0" u="none" dirty="0">
                          <a:solidFill>
                            <a:schemeClr val="tx1"/>
                          </a:solidFill>
                          <a:effectLst/>
                          <a:latin typeface="Arial"/>
                        </a:rPr>
                        <a:t>Hypertension</a:t>
                      </a: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700" dirty="0">
                          <a:solidFill>
                            <a:srgbClr val="000000"/>
                          </a:solidFill>
                          <a:effectLst/>
                          <a:latin typeface="Arial"/>
                          <a:cs typeface="Arial"/>
                        </a:rPr>
                        <a:t>1 (10.0)</a:t>
                      </a:r>
                      <a:endParaRPr lang="en-US" sz="700" dirty="0">
                        <a:effectLst/>
                        <a:latin typeface="Arial"/>
                        <a:ea typeface="Times New Roman" panose="02020603050405020304" pitchFamily="18" charset="0"/>
                        <a:cs typeface="Arial"/>
                      </a:endParaRPr>
                    </a:p>
                  </a:txBody>
                  <a:tcPr marL="60009" marR="60009" marT="30005" marB="300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77095899"/>
                  </a:ext>
                </a:extLst>
              </a:tr>
              <a:tr h="162879">
                <a:tc>
                  <a:txBody>
                    <a:bodyPr/>
                    <a:lstStyle/>
                    <a:p>
                      <a:pPr algn="l" rtl="0" fontAlgn="base"/>
                      <a:r>
                        <a:rPr lang="en-US" sz="700" b="0" i="0" u="none" dirty="0">
                          <a:solidFill>
                            <a:schemeClr val="tx1"/>
                          </a:solidFill>
                          <a:effectLst/>
                          <a:latin typeface="Arial"/>
                        </a:rPr>
                        <a:t>Atrial Fibrillation/Flutter</a:t>
                      </a:r>
                      <a:r>
                        <a:rPr lang="en-US" sz="700" b="0" i="0" u="none" baseline="30000" dirty="0">
                          <a:solidFill>
                            <a:schemeClr val="tx1"/>
                          </a:solidFill>
                          <a:effectLst/>
                          <a:latin typeface="Arial"/>
                        </a:rPr>
                        <a:t>g</a:t>
                      </a:r>
                      <a:r>
                        <a:rPr lang="en-US" sz="700" b="0" i="0" u="none" dirty="0">
                          <a:solidFill>
                            <a:schemeClr val="tx1"/>
                          </a:solidFill>
                          <a:effectLst/>
                          <a:latin typeface="Arial"/>
                        </a:rPr>
                        <a:t>  </a:t>
                      </a:r>
                    </a:p>
                  </a:txBody>
                  <a:tcPr marL="60009" marR="60009" marT="30005" marB="30005">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137" marR="2137" marT="21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339" marR="2339" marT="233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en-US" sz="700" b="0" dirty="0">
                          <a:solidFill>
                            <a:schemeClr val="tx1"/>
                          </a:solidFill>
                          <a:latin typeface="Arial"/>
                          <a:cs typeface="Arial"/>
                        </a:rPr>
                        <a:t>0 (0.0)</a:t>
                      </a:r>
                    </a:p>
                  </a:txBody>
                  <a:tcPr marL="2137" marR="2137" marT="2137" marB="0"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4187146"/>
                  </a:ext>
                </a:extLst>
              </a:tr>
            </a:tbl>
          </a:graphicData>
        </a:graphic>
      </p:graphicFrame>
      <p:sp>
        <p:nvSpPr>
          <p:cNvPr id="6" name="TextBox 1">
            <a:extLst>
              <a:ext uri="{FF2B5EF4-FFF2-40B4-BE49-F238E27FC236}">
                <a16:creationId xmlns:a16="http://schemas.microsoft.com/office/drawing/2014/main" id="{9AAE69C4-5F3B-17AF-E25E-F0F84CBA6BFE}"/>
              </a:ext>
            </a:extLst>
          </p:cNvPr>
          <p:cNvSpPr txBox="1"/>
          <p:nvPr/>
        </p:nvSpPr>
        <p:spPr>
          <a:xfrm>
            <a:off x="571416" y="4583582"/>
            <a:ext cx="8001168" cy="236670"/>
          </a:xfrm>
          <a:prstGeom prst="rect">
            <a:avLst/>
          </a:prstGeom>
          <a:noFill/>
        </p:spPr>
        <p:txBody>
          <a:bodyPr wrap="square" lIns="60009" tIns="30005" rIns="60009" bIns="30005" rtlCol="0" anchor="b">
            <a:spAutoFit/>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149540"/>
            <a:r>
              <a:rPr lang="en-US" sz="572" baseline="30000" dirty="0">
                <a:latin typeface="Arial Narrow"/>
                <a:cs typeface="Arial"/>
              </a:rPr>
              <a:t>a</a:t>
            </a:r>
            <a:r>
              <a:rPr lang="en-US" sz="572" dirty="0">
                <a:latin typeface="Arial Narrow"/>
                <a:cs typeface="Arial"/>
              </a:rPr>
              <a:t>Aggregate of neutropenia and neutrophil count decreased. </a:t>
            </a:r>
            <a:r>
              <a:rPr lang="en-US" sz="572" baseline="30000" dirty="0">
                <a:latin typeface="Arial Narrow"/>
                <a:cs typeface="Arial"/>
              </a:rPr>
              <a:t>b</a:t>
            </a:r>
            <a:r>
              <a:rPr lang="en-US" sz="572" dirty="0">
                <a:latin typeface="Arial Narrow"/>
                <a:cs typeface="Arial"/>
              </a:rPr>
              <a:t>AEs of interest are those that were previously associated with covalent BTK inhibitors regardless of occurrence rate. </a:t>
            </a:r>
            <a:r>
              <a:rPr lang="en-US" sz="572" baseline="30000" dirty="0">
                <a:latin typeface="Arial Narrow"/>
                <a:cs typeface="Arial"/>
              </a:rPr>
              <a:t>c</a:t>
            </a:r>
            <a:r>
              <a:rPr lang="en-US" sz="572" dirty="0">
                <a:solidFill>
                  <a:srgbClr val="333333"/>
                </a:solidFill>
                <a:latin typeface="Arial Narrow"/>
                <a:cs typeface="Segoe UI"/>
              </a:rPr>
              <a:t>Aggregate of all preferred terms including infection and COVID-19</a:t>
            </a:r>
            <a:r>
              <a:rPr lang="en-US" sz="572" dirty="0">
                <a:latin typeface="Arial Narrow"/>
              </a:rPr>
              <a:t>. </a:t>
            </a:r>
            <a:r>
              <a:rPr lang="en-US" sz="572" baseline="30000" dirty="0">
                <a:latin typeface="Arial Narrow"/>
                <a:cs typeface="Arial"/>
              </a:rPr>
              <a:t>d</a:t>
            </a:r>
            <a:r>
              <a:rPr lang="en-US" sz="572" dirty="0">
                <a:latin typeface="Arial Narrow"/>
                <a:cs typeface="Arial"/>
              </a:rPr>
              <a:t>Aggregate of contusion, petechiae, ecchymosis, and increased tendency to bruise. </a:t>
            </a:r>
            <a:r>
              <a:rPr lang="en-US" sz="572" baseline="30000" dirty="0">
                <a:latin typeface="Arial Narrow"/>
                <a:cs typeface="Arial"/>
              </a:rPr>
              <a:t>e</a:t>
            </a:r>
            <a:r>
              <a:rPr lang="en-US" sz="572" dirty="0">
                <a:latin typeface="Arial Narrow"/>
                <a:cs typeface="Arial"/>
              </a:rPr>
              <a:t>Aggregate of all preferred terms including rash. </a:t>
            </a:r>
            <a:r>
              <a:rPr lang="en-US" sz="572" baseline="30000" dirty="0">
                <a:latin typeface="Arial Narrow"/>
                <a:cs typeface="Arial"/>
              </a:rPr>
              <a:t>f</a:t>
            </a:r>
            <a:r>
              <a:rPr lang="en-US" sz="572" dirty="0">
                <a:latin typeface="Arial Narrow"/>
                <a:cs typeface="Arial"/>
              </a:rPr>
              <a:t>Aggregate of all preferred terms including hemorrhage or hematoma. </a:t>
            </a:r>
            <a:r>
              <a:rPr lang="en-US" sz="572" baseline="30000" dirty="0">
                <a:latin typeface="Arial Narrow"/>
                <a:cs typeface="Arial"/>
              </a:rPr>
              <a:t>g</a:t>
            </a:r>
            <a:r>
              <a:rPr lang="en-US" sz="572" dirty="0">
                <a:latin typeface="Arial Narrow"/>
                <a:cs typeface="Arial"/>
              </a:rPr>
              <a:t>Aggregate of atrial fibrillation and atrial flutter. </a:t>
            </a:r>
            <a:endParaRPr lang="en-US" sz="572" dirty="0">
              <a:latin typeface="Arial Narrow" panose="020B0606020202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CEEEA75-98B3-810A-82C7-37472E294FFA}"/>
              </a:ext>
            </a:extLst>
          </p:cNvPr>
          <p:cNvSpPr txBox="1">
            <a:spLocks/>
          </p:cNvSpPr>
          <p:nvPr/>
        </p:nvSpPr>
        <p:spPr>
          <a:xfrm>
            <a:off x="842290" y="1146840"/>
            <a:ext cx="2721230" cy="2854583"/>
          </a:xfrm>
          <a:prstGeom prst="rect">
            <a:avLst/>
          </a:prstGeom>
        </p:spPr>
        <p:txBody>
          <a:bodyPr lIns="60009" tIns="30005" rIns="60009" bIns="30005" anchor="t"/>
          <a:lstStyle>
            <a:lvl1pPr marL="512063" marR="0" indent="-512063"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1pPr>
            <a:lvl2pPr marL="1092200" marR="0" indent="-6350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2pPr>
            <a:lvl3pPr marL="14859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3pPr>
            <a:lvl4pPr marL="19431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4pPr>
            <a:lvl5pPr marL="2400300" marR="0" indent="-5715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5pPr>
            <a:lvl6pPr marL="27432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6pPr>
            <a:lvl7pPr marL="32004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7pPr>
            <a:lvl8pPr marL="36576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8pPr>
            <a:lvl9pPr marL="4114800" marR="0" indent="-457200" algn="l" defTabSz="914400" latinLnBrk="0">
              <a:lnSpc>
                <a:spcPct val="100000"/>
              </a:lnSpc>
              <a:spcBef>
                <a:spcPts val="1200"/>
              </a:spcBef>
              <a:spcAft>
                <a:spcPts val="0"/>
              </a:spcAft>
              <a:buClr>
                <a:srgbClr val="469DD9"/>
              </a:buClr>
              <a:buSzPct val="100000"/>
              <a:buFont typeface="Arial"/>
              <a:buChar char="•"/>
              <a:tabLst/>
              <a:defRPr sz="4000" b="0" i="0" u="none" strike="noStrike" cap="none" spc="0" baseline="0">
                <a:solidFill>
                  <a:srgbClr val="000000"/>
                </a:solidFill>
                <a:uFillTx/>
                <a:latin typeface="Roboto Regular"/>
                <a:ea typeface="Roboto Regular"/>
                <a:cs typeface="Roboto Regular"/>
                <a:sym typeface="Roboto Regular"/>
              </a:defRPr>
            </a:lvl9pPr>
          </a:lstStyle>
          <a:p>
            <a:pPr marL="225066" indent="-220898">
              <a:spcBef>
                <a:spcPts val="0"/>
              </a:spcBef>
              <a:spcAft>
                <a:spcPts val="788"/>
              </a:spcAft>
              <a:buClr>
                <a:schemeClr val="tx1"/>
              </a:buClr>
              <a:buSzPct val="150000"/>
              <a:defRPr sz="1400"/>
            </a:pPr>
            <a:r>
              <a:rPr lang="en-US" sz="1143" dirty="0">
                <a:latin typeface="Arial"/>
                <a:ea typeface="Calibri"/>
                <a:cs typeface="Arial"/>
              </a:rPr>
              <a:t>No DLTs were observed</a:t>
            </a:r>
          </a:p>
          <a:p>
            <a:pPr marL="225066" indent="-220898">
              <a:spcBef>
                <a:spcPts val="0"/>
              </a:spcBef>
              <a:spcAft>
                <a:spcPts val="788"/>
              </a:spcAft>
              <a:buClr>
                <a:schemeClr val="tx1"/>
              </a:buClr>
              <a:buSzPct val="150000"/>
              <a:defRPr sz="1400"/>
            </a:pPr>
            <a:r>
              <a:rPr lang="en-US" sz="1143" dirty="0">
                <a:latin typeface="Arial"/>
                <a:ea typeface="Calibri"/>
                <a:cs typeface="Arial"/>
              </a:rPr>
              <a:t>Treatment-related pirtobrutinib and venetoclax dose reductions occurred in 2 patients</a:t>
            </a:r>
          </a:p>
          <a:p>
            <a:pPr marL="605845" lvl="1" indent="-220898">
              <a:spcBef>
                <a:spcPts val="0"/>
              </a:spcBef>
              <a:spcAft>
                <a:spcPts val="788"/>
              </a:spcAft>
              <a:buClr>
                <a:schemeClr val="tx1"/>
              </a:buClr>
              <a:buSzPct val="150000"/>
              <a:defRPr sz="1400"/>
            </a:pPr>
            <a:r>
              <a:rPr lang="en-US" sz="1048" dirty="0">
                <a:latin typeface="Arial"/>
                <a:ea typeface="Calibri"/>
                <a:cs typeface="Arial"/>
              </a:rPr>
              <a:t>1 patient had platelet count decreased </a:t>
            </a:r>
          </a:p>
          <a:p>
            <a:pPr marL="605845" lvl="1" indent="-220898">
              <a:spcBef>
                <a:spcPts val="0"/>
              </a:spcBef>
              <a:spcAft>
                <a:spcPts val="788"/>
              </a:spcAft>
              <a:buClr>
                <a:schemeClr val="tx1"/>
              </a:buClr>
              <a:buSzPct val="150000"/>
              <a:defRPr sz="1400"/>
            </a:pPr>
            <a:r>
              <a:rPr lang="en-US" sz="1143" dirty="0">
                <a:latin typeface="Arial"/>
                <a:ea typeface="Calibri"/>
                <a:cs typeface="Arial"/>
              </a:rPr>
              <a:t>1 patient had neutropenia</a:t>
            </a:r>
          </a:p>
          <a:p>
            <a:pPr marL="225066" indent="-220898">
              <a:spcBef>
                <a:spcPts val="0"/>
              </a:spcBef>
              <a:spcAft>
                <a:spcPts val="788"/>
              </a:spcAft>
              <a:buClr>
                <a:schemeClr val="tx1"/>
              </a:buClr>
              <a:buSzPct val="150000"/>
              <a:defRPr sz="1400"/>
            </a:pPr>
            <a:r>
              <a:rPr lang="en-US" sz="1143" dirty="0">
                <a:latin typeface="Arial"/>
                <a:ea typeface="Calibri"/>
                <a:cs typeface="Arial"/>
              </a:rPr>
              <a:t>Treatment-related discontinuations occurred in 2 patients</a:t>
            </a:r>
          </a:p>
          <a:p>
            <a:pPr marL="605845" lvl="1" indent="-220898">
              <a:spcBef>
                <a:spcPts val="0"/>
              </a:spcBef>
              <a:spcAft>
                <a:spcPts val="788"/>
              </a:spcAft>
              <a:buClr>
                <a:schemeClr val="tx1"/>
              </a:buClr>
              <a:buSzPct val="150000"/>
              <a:defRPr sz="1400"/>
            </a:pPr>
            <a:r>
              <a:rPr lang="en-US" sz="1048" dirty="0">
                <a:latin typeface="Arial"/>
                <a:ea typeface="Calibri"/>
                <a:cs typeface="Arial"/>
              </a:rPr>
              <a:t>1 patient had neutropenia</a:t>
            </a:r>
          </a:p>
          <a:p>
            <a:pPr marL="605845" lvl="1" indent="-220898">
              <a:spcBef>
                <a:spcPts val="0"/>
              </a:spcBef>
              <a:spcAft>
                <a:spcPts val="788"/>
              </a:spcAft>
              <a:buClr>
                <a:schemeClr val="tx1"/>
              </a:buClr>
              <a:buSzPct val="150000"/>
              <a:defRPr sz="1400"/>
            </a:pPr>
            <a:r>
              <a:rPr lang="en-US" sz="1048" dirty="0">
                <a:latin typeface="Arial"/>
                <a:ea typeface="Calibri"/>
                <a:cs typeface="Arial"/>
              </a:rPr>
              <a:t>1 had urinary tract infection</a:t>
            </a:r>
          </a:p>
        </p:txBody>
      </p:sp>
      <p:sp>
        <p:nvSpPr>
          <p:cNvPr id="5" name="TextBox 4">
            <a:extLst>
              <a:ext uri="{FF2B5EF4-FFF2-40B4-BE49-F238E27FC236}">
                <a16:creationId xmlns:a16="http://schemas.microsoft.com/office/drawing/2014/main" id="{B7D5FFD2-FEB3-19A8-2589-127AD7610350}"/>
              </a:ext>
            </a:extLst>
          </p:cNvPr>
          <p:cNvSpPr txBox="1"/>
          <p:nvPr/>
        </p:nvSpPr>
        <p:spPr>
          <a:xfrm>
            <a:off x="569288" y="278122"/>
            <a:ext cx="7998547" cy="317138"/>
          </a:xfrm>
          <a:prstGeom prst="rect">
            <a:avLst/>
          </a:prstGeom>
          <a:noFill/>
        </p:spPr>
        <p:txBody>
          <a:bodyPr wrap="square" rtlCol="0">
            <a:spAutoFit/>
          </a:bodyPr>
          <a:lstStyle/>
          <a:p>
            <a:pPr marL="149540"/>
            <a:r>
              <a:rPr lang="en-US" sz="1461" b="1" dirty="0">
                <a:solidFill>
                  <a:srgbClr val="263F6A"/>
                </a:solidFill>
                <a:latin typeface="Arial" panose="020B0604020202020204" pitchFamily="34" charset="0"/>
                <a:cs typeface="Arial" panose="020B0604020202020204" pitchFamily="34" charset="0"/>
              </a:rPr>
              <a:t>Pirtobrutinib and Venetoclax plus Rituximab Safety Profile</a:t>
            </a:r>
          </a:p>
        </p:txBody>
      </p:sp>
      <p:sp>
        <p:nvSpPr>
          <p:cNvPr id="4" name="TextBox 3">
            <a:extLst>
              <a:ext uri="{FF2B5EF4-FFF2-40B4-BE49-F238E27FC236}">
                <a16:creationId xmlns:a16="http://schemas.microsoft.com/office/drawing/2014/main" id="{2A801968-3D1A-0478-ECDC-303651AE24E0}"/>
              </a:ext>
            </a:extLst>
          </p:cNvPr>
          <p:cNvSpPr txBox="1"/>
          <p:nvPr/>
        </p:nvSpPr>
        <p:spPr>
          <a:xfrm>
            <a:off x="835823" y="5010604"/>
            <a:ext cx="682272" cy="248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lgn="ctr" defTabSz="3780038">
              <a:defRPr sz="3200">
                <a:solidFill>
                  <a:prstClr val="black"/>
                </a:solidFill>
                <a:latin typeface="Arial Narrow" panose="020B0606020202030204" pitchFamily="34" charset="0"/>
                <a:cs typeface="Arial" panose="020B0604020202020204" pitchFamily="34" charset="0"/>
              </a:defRPr>
            </a:lvl1pPr>
          </a:lstStyle>
          <a:p>
            <a:pPr algn="l"/>
            <a:r>
              <a:rPr lang="en-US" sz="508" dirty="0">
                <a:sym typeface="Roboto Regular"/>
              </a:rPr>
              <a:t>Roeker, et al.; ASH 2023</a:t>
            </a:r>
            <a:endParaRPr lang="en-US" sz="508" dirty="0"/>
          </a:p>
        </p:txBody>
      </p:sp>
      <p:sp>
        <p:nvSpPr>
          <p:cNvPr id="7" name="TextBox 6">
            <a:extLst>
              <a:ext uri="{FF2B5EF4-FFF2-40B4-BE49-F238E27FC236}">
                <a16:creationId xmlns:a16="http://schemas.microsoft.com/office/drawing/2014/main" id="{BBFAE48F-6747-70E4-EB75-92A2225CE23F}"/>
              </a:ext>
            </a:extLst>
          </p:cNvPr>
          <p:cNvSpPr txBox="1"/>
          <p:nvPr/>
        </p:nvSpPr>
        <p:spPr>
          <a:xfrm>
            <a:off x="3621816" y="5010604"/>
            <a:ext cx="1900369" cy="170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00176"/>
            <a:r>
              <a:rPr lang="en-US" sz="508" dirty="0">
                <a:solidFill>
                  <a:prstClr val="black"/>
                </a:solidFill>
                <a:latin typeface="Arial Narrow" panose="020B0606020202030204" pitchFamily="34" charset="0"/>
                <a:cs typeface="Arial" panose="020B0604020202020204" pitchFamily="34" charset="0"/>
              </a:rPr>
              <a:t>Copyright ©2023 Eli Lilly and Company. All rights reserved.</a:t>
            </a:r>
          </a:p>
        </p:txBody>
      </p:sp>
    </p:spTree>
    <p:extLst>
      <p:ext uri="{BB962C8B-B14F-4D97-AF65-F5344CB8AC3E}">
        <p14:creationId xmlns:p14="http://schemas.microsoft.com/office/powerpoint/2010/main" val="62580731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10546</TotalTime>
  <Words>17373</Words>
  <Application>Microsoft Office PowerPoint</Application>
  <PresentationFormat>Custom</PresentationFormat>
  <Paragraphs>2773</Paragraphs>
  <Slides>153</Slides>
  <Notes>64</Notes>
  <HiddenSlides>3</HiddenSlides>
  <MMClips>0</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1</vt:i4>
      </vt:variant>
      <vt:variant>
        <vt:lpstr>Slide Titles</vt:lpstr>
      </vt:variant>
      <vt:variant>
        <vt:i4>153</vt:i4>
      </vt:variant>
    </vt:vector>
  </HeadingPairs>
  <TitlesOfParts>
    <vt:vector size="179" baseType="lpstr">
      <vt:lpstr>Abadi MT Condensed Light</vt:lpstr>
      <vt:lpstr>acumin-pro</vt:lpstr>
      <vt:lpstr>Arial</vt:lpstr>
      <vt:lpstr>Arial Narrow</vt:lpstr>
      <vt:lpstr>BlinkMacSystemFont</vt:lpstr>
      <vt:lpstr>Calibri</vt:lpstr>
      <vt:lpstr>Century Gothic</vt:lpstr>
      <vt:lpstr>Corbel</vt:lpstr>
      <vt:lpstr>Corporate A Medium</vt:lpstr>
      <vt:lpstr>Corporate S Demi</vt:lpstr>
      <vt:lpstr>ElsevierGulliver</vt:lpstr>
      <vt:lpstr>Franklin Gothic Book</vt:lpstr>
      <vt:lpstr>Georgia</vt:lpstr>
      <vt:lpstr>Lucida Sans Unicode</vt:lpstr>
      <vt:lpstr>Open Sans</vt:lpstr>
      <vt:lpstr>proxima-nova</vt:lpstr>
      <vt:lpstr>Roboto</vt:lpstr>
      <vt:lpstr>Roboto Regular</vt:lpstr>
      <vt:lpstr>Symbol</vt:lpstr>
      <vt:lpstr>System Font Regular</vt:lpstr>
      <vt:lpstr>Times New Roman</vt:lpstr>
      <vt:lpstr>Verdana</vt:lpstr>
      <vt:lpstr>Wingdings</vt:lpstr>
      <vt:lpstr>MLC2015_PPT_Slides</vt:lpstr>
      <vt:lpstr>Custom Design</vt:lpstr>
      <vt:lpstr>Document</vt:lpstr>
      <vt:lpstr>PowerPoint Presentation</vt:lpstr>
      <vt:lpstr>Management of Myelofibrosis (MF): Where we are in 2024 </vt:lpstr>
      <vt:lpstr>Disclosures</vt:lpstr>
      <vt:lpstr>PowerPoint Presentation</vt:lpstr>
      <vt:lpstr>Myelofibrosis Overview</vt:lpstr>
      <vt:lpstr>Activated JAK-STAT Signaling is Central to MF Pathogenesis</vt:lpstr>
      <vt:lpstr>Ruxolitinib: The Standard of Care in Symptomatic, Higher-risk Myelofibrosis</vt:lpstr>
      <vt:lpstr>Cytopenias Complicate JAKi Treatment</vt:lpstr>
      <vt:lpstr>PowerPoint Presentation</vt:lpstr>
      <vt:lpstr>Momelotinib: Novel JAKi with Potential Anemia Benefits</vt:lpstr>
      <vt:lpstr>Momelotinib Demonstrates Comparable Spleen Response to Ruxolitinib in SIMPLIFY-1</vt:lpstr>
      <vt:lpstr>SIMPLIFY-2: Momelotinib in Ruxolitinib Treated Myelofibrosis </vt:lpstr>
      <vt:lpstr>Anemia Benefit Observed in SIMPLIFY-1 and 2</vt:lpstr>
      <vt:lpstr>Momelotinib Approved 9/15/2023 for MF Patients with Anemia </vt:lpstr>
      <vt:lpstr>Momelotinib Demonstrates Improvement Across Endpoints</vt:lpstr>
      <vt:lpstr>Momelotinib Demonstrates Acceptable Safety Profile and Trend Toward Improved OS</vt:lpstr>
      <vt:lpstr>Pacritinib: A JAKi with Unique Activity and Safety in Thrombocytopenic MF</vt:lpstr>
      <vt:lpstr>Pacritinib Potently Inhibits ACVR1 and Improves Anemia</vt:lpstr>
      <vt:lpstr>Emerging Targets in Myelofibrosis</vt:lpstr>
      <vt:lpstr>MANIFEST-2: The BET Inhibitor Pelabrasib Improves Spleen Responses in JAKi Naïve MF</vt:lpstr>
      <vt:lpstr>TRANSFORM-1: Navitoclax Improves Spleen Responses in JAKi Naïve MF</vt:lpstr>
      <vt:lpstr>Current Risk-Adapted Treatment Approach In Myelofibrosis</vt:lpstr>
      <vt:lpstr>Myelofibrosis Case Presentation</vt:lpstr>
      <vt:lpstr>Case Presentation</vt:lpstr>
      <vt:lpstr>Case Presentation</vt:lpstr>
      <vt:lpstr>Discussion</vt:lpstr>
      <vt:lpstr>Case Presentation</vt:lpstr>
      <vt:lpstr>Case Presentation</vt:lpstr>
      <vt:lpstr>Discussion</vt:lpstr>
      <vt:lpstr>Data Review</vt:lpstr>
      <vt:lpstr>Case Presentation</vt:lpstr>
      <vt:lpstr>Case Presentation</vt:lpstr>
      <vt:lpstr>Final Thoughts</vt:lpstr>
      <vt:lpstr>Discussion</vt:lpstr>
      <vt:lpstr>Updates in Myelodysplastic Syndrome</vt:lpstr>
      <vt:lpstr>Defining MDS</vt:lpstr>
      <vt:lpstr>Genetics in MDS</vt:lpstr>
      <vt:lpstr>IPSS-R</vt:lpstr>
      <vt:lpstr>IPSS-M</vt:lpstr>
      <vt:lpstr>Treatment Options</vt:lpstr>
      <vt:lpstr>Low Risk MDS Treatment Algorithm</vt:lpstr>
      <vt:lpstr>Low Risk MDS Treatment Algorithm</vt:lpstr>
      <vt:lpstr>Luspatercept in MDS</vt:lpstr>
      <vt:lpstr>MEDALIST</vt:lpstr>
      <vt:lpstr>COMMANDS</vt:lpstr>
      <vt:lpstr>COMMANDS</vt:lpstr>
      <vt:lpstr>COMMANDS</vt:lpstr>
      <vt:lpstr>COMMANDS</vt:lpstr>
      <vt:lpstr>COMMANDS</vt:lpstr>
      <vt:lpstr>Future Direction: IMerge</vt:lpstr>
      <vt:lpstr>High Risk MDS Treatment Algorithm</vt:lpstr>
      <vt:lpstr>Ivosidenib</vt:lpstr>
      <vt:lpstr>HMA Combinations</vt:lpstr>
      <vt:lpstr>Venetoclax in MDS</vt:lpstr>
      <vt:lpstr>Conclusion</vt:lpstr>
      <vt:lpstr>Discussion</vt:lpstr>
      <vt:lpstr>PowerPoint Presentation</vt:lpstr>
      <vt:lpstr>PowerPoint Presentation</vt:lpstr>
      <vt:lpstr>  A 63-year-old male presents to his PCP with worsening fatigue, early satiety, and night sweats. He has T2DM (HgA1c 6.2%) and well controlled HTN on lisinopril. He is otherwise healthy with good performance status. • Exam: Bilateral, non-tender lymphadenopathy in cervical chains; Palpable splenomegaly 4cm UCM  • Labs: • WBC – 105 K/μL, lymphocyte predominant • Hgb–9.4g/dL • Plt–120,000K/mm3 • Cytogenetics by FISH: 11q deletion and IgHV unmutated  The patient is diagnosed with CLL (Rai stage III) and is referred to your clinic for treatment.</vt:lpstr>
      <vt:lpstr>Several Covalent BTKi to Consider With Differences in BTKi Specificity, MOA, and Potential for Off-Target Effects </vt:lpstr>
      <vt:lpstr>Key Clinical Trials of 1st-Generation BTKi Ibrutinib in TN CLL</vt:lpstr>
      <vt:lpstr>Initiating 1L Ibrutinib in Patients with CLL Improves Overall Survival Outcomes to Rates Approximating an Age-Matched Population of ≥65 </vt:lpstr>
      <vt:lpstr>Key Phase 3 Clinical Trials of 2nd-Generation BTKi in TN CLL</vt:lpstr>
      <vt:lpstr>ELEVATE-TN Trial Design</vt:lpstr>
      <vt:lpstr>PFS Update in ELEVATE-TN</vt:lpstr>
      <vt:lpstr>Impact of del(17p) and/or TP53m by Treatment Arm</vt:lpstr>
      <vt:lpstr>PowerPoint Presentation</vt:lpstr>
      <vt:lpstr>PowerPoint Presentation</vt:lpstr>
      <vt:lpstr>PowerPoint Presentation</vt:lpstr>
      <vt:lpstr>PowerPoint Presentation</vt:lpstr>
      <vt:lpstr>PowerPoint Presentation</vt:lpstr>
      <vt:lpstr>  A 63-year-old male with a history of CLL 11q deletion and IgHV unmutated treated four years ago with BR locally now presents with worsening fatigue, early satiety, and night sweats. He has T2DM (HgA1c 6.2%) and well controlled HTN on lisinopril. He is otherwise healthy with good performance status. • Exam: Bilateral, non-tender lymphadenopathy in cervical chains; Palpable splenomegaly 4cm UCM  • Labs: • WBC – 105 K/μL, lymphocyte predominant • Hgb–9.4g/dL • Plt–120,000K/mm3 • New cytogenetics by FISH:11q deletion and TP53 mutation by  NGS.  </vt:lpstr>
      <vt:lpstr>ALPINE Study Design</vt:lpstr>
      <vt:lpstr>Zanubrutinib: PFS Benefit at 39 Months</vt:lpstr>
      <vt:lpstr>Zanubrutinib: PFS Benefit at 39 Months in del17p/TP53</vt:lpstr>
      <vt:lpstr>Zanubrutinib: PFS Benefit cross multiple sensitivity analysis</vt:lpstr>
      <vt:lpstr>AEs of Special Interest Occurring in ≥ 2 Patients</vt:lpstr>
      <vt:lpstr> A 75-year-old male is being followed in your clinic for del17p del and IgHV unmutated CLL. He was started on ibrutinib monotherapy 5 years ago and had a progression of disease with cytopenias for which he was treated with venetoclax+rituximab for 2 years. Seven months after end of therapy he returns to your clinic with worsening CLL symptoms and palpable LAD and is found to have PD with a BTK C481S resistance mutation. He is otherwise healthy with good performance status. What would be your preferred next treatment in this patient who progressed on ibrutinib and has developed a BTK C481S mutation? </vt:lpstr>
      <vt:lpstr>PowerPoint Presentation</vt:lpstr>
      <vt:lpstr>PowerPoint Presentation</vt:lpstr>
      <vt:lpstr>Baseline Characteristics of Patients with CLL/SLL who Received Prior cBTKi </vt:lpstr>
      <vt:lpstr>Pirtobrutinib Efficacy in All Patients with CLL/SLL who Received Prior cBTKi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edit Master title style</vt:lpstr>
      <vt:lpstr>PowerPoint Presentation</vt:lpstr>
      <vt:lpstr>PowerPoint Presentation</vt:lpstr>
      <vt:lpstr>PowerPoint Presentation</vt:lpstr>
      <vt:lpstr>PowerPoint Presentation</vt:lpstr>
      <vt:lpstr>PowerPoint Presentation</vt:lpstr>
      <vt:lpstr>PowerPoint Presentation</vt:lpstr>
      <vt:lpstr>Conclusions</vt:lpstr>
      <vt:lpstr>Novel Therapeutic Strategies in DLBCL</vt:lpstr>
      <vt:lpstr>Challenges in DLBCL Treatment </vt:lpstr>
      <vt:lpstr>Targeted approach to Lymphoma Therapy</vt:lpstr>
      <vt:lpstr>Bispecific T Cell Engagers (BiTE)</vt:lpstr>
      <vt:lpstr>Recent FDA Approvals</vt:lpstr>
      <vt:lpstr>Front-line therapy for DLBCL, a new sheriff in town</vt:lpstr>
      <vt:lpstr>Improving on R-CHOP or Pola-R-CHP</vt:lpstr>
      <vt:lpstr>Improving on R-CHOP or Pola-R-CHP</vt:lpstr>
      <vt:lpstr>Chemo-free first-line therapy for elderly/frail patients</vt:lpstr>
      <vt:lpstr>Upfront chemo-free therapy using response-adapted approach</vt:lpstr>
      <vt:lpstr>Relapsed/Refractory DLBCL</vt:lpstr>
      <vt:lpstr>Epcoritamab in R/R DLBCL</vt:lpstr>
      <vt:lpstr>Glofitamab in R/R DLBCL</vt:lpstr>
      <vt:lpstr>Bispecific Combinations</vt:lpstr>
      <vt:lpstr>Bispecific Combinations</vt:lpstr>
      <vt:lpstr>PowerPoint Presentation</vt:lpstr>
      <vt:lpstr>All targets, all day</vt:lpstr>
      <vt:lpstr>Summary</vt:lpstr>
      <vt:lpstr>Thank you</vt:lpstr>
      <vt:lpstr>PowerPoint Presentation</vt:lpstr>
      <vt:lpstr>Modern Challenges in Lymphoma Treatment</vt:lpstr>
      <vt:lpstr>“A Good Problem”: CAR-T and Bispecific Antibodies in DLBCL: How to use… and/or sequencing them (…a matter of debate!)</vt:lpstr>
      <vt:lpstr>PowerPoint Presentation</vt:lpstr>
      <vt:lpstr>Phase III randomized trials in transplant eligible DLBCL: CAR T cells is a new SOC (FDA approvals in 2nd line)</vt:lpstr>
      <vt:lpstr>ZUMA-7: CAR-T as second line therapy improves OS in DLBCL</vt:lpstr>
      <vt:lpstr>ZUMA-12: Axi-Cel as Frontline Therapy for High Risk DLBCL:  3-year follow up (Chavez, JC et al. ASH 2023)</vt:lpstr>
      <vt:lpstr>Earlier use of CAR T cells seems to further improve outcomes  in DLBCL</vt:lpstr>
      <vt:lpstr>CD19 CAR T-cells provides CURES! in DLBCL</vt:lpstr>
      <vt:lpstr>PowerPoint Presentation</vt:lpstr>
      <vt:lpstr>PowerPoint Presentation</vt:lpstr>
      <vt:lpstr>PowerPoint Presentation</vt:lpstr>
      <vt:lpstr>Efficacy of FDA approved CAR-T and BiAbs in R/R LBCL  (3rd line)</vt:lpstr>
      <vt:lpstr>What have we learned about BiAbs in lymphomas?</vt:lpstr>
      <vt:lpstr>ASH 2023: Combination of BiAbs with ADCs seems to increase Efficacy</vt:lpstr>
      <vt:lpstr>What have we learned about sequencing in DLBCL?</vt:lpstr>
      <vt:lpstr>What have we learned about sequencing in DLBCL?</vt:lpstr>
      <vt:lpstr>CAR-T and Bispecific Antibodies in DLBCL:  How to use… and sequence them (…a matter of debate)</vt:lpstr>
      <vt:lpstr>CAR-T and Bispecifics in DLBCL: Factors that would influence their use and/or sequencing</vt:lpstr>
      <vt:lpstr>CAR-T and Bispecific in FL: Factors that would influence their use and/or sequencing</vt:lpstr>
      <vt:lpstr>ASH 2023: 4-year follow up ZUMA-5 Axi-Cel 3L R/R FL</vt:lpstr>
      <vt:lpstr>PowerPoint Presentation</vt:lpstr>
      <vt:lpstr>SOHO 2023: Primary Analysis of TRANSCEND FL: Lisocabtagene Maraleucel for 3L R/R FL</vt:lpstr>
      <vt:lpstr>ASH 2023: 3-year follow up Mosunetuzumab for R/R FL after two lines of therapy</vt:lpstr>
      <vt:lpstr>ASH 2023: Epcoritamab as 3L for R/R FL- First Analysis </vt:lpstr>
      <vt:lpstr>Bispecific Antibodies vs CAR T-Cell Therapy</vt:lpstr>
      <vt:lpstr>esotomayor@tgh.org </vt:lpstr>
      <vt:lpstr>PowerPoint Presentation</vt:lpstr>
      <vt:lpstr>PowerPoint Presentation</vt:lpstr>
      <vt:lpstr>PowerPoint Presentation</vt:lpstr>
      <vt:lpstr>PowerPoint Presentation</vt:lpstr>
      <vt:lpstr>PowerPoint Presentation</vt:lpstr>
      <vt:lpstr>PowerPoint Presentation</vt:lpstr>
      <vt:lpstr>Second Challenge: CAR-T and Bispecific Antibodies in FL: How to use… and sequence them (…a matter of debate)</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Shade Coleman</cp:lastModifiedBy>
  <cp:revision>163</cp:revision>
  <dcterms:modified xsi:type="dcterms:W3CDTF">2024-02-08T19:16:13Z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